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2.xml" ContentType="application/inkml+xml"/>
  <Override PartName="/ppt/notesSlides/notesSlide31.xml" ContentType="application/vnd.openxmlformats-officedocument.presentationml.notesSlide+xml"/>
  <Override PartName="/ppt/ink/ink3.xml" ContentType="application/inkml+xml"/>
  <Override PartName="/ppt/ink/ink4.xml" ContentType="application/inkml+xml"/>
  <Override PartName="/ppt/notesSlides/notesSlide32.xml" ContentType="application/vnd.openxmlformats-officedocument.presentationml.notesSlide+xml"/>
  <Override PartName="/ppt/ink/ink5.xml" ContentType="application/inkml+xml"/>
  <Override PartName="/ppt/ink/ink6.xml" ContentType="application/inkml+xml"/>
  <Override PartName="/ppt/notesSlides/notesSlide3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4.xml" ContentType="application/vnd.openxmlformats-officedocument.presentationml.notesSlide+xml"/>
  <Override PartName="/ppt/ink/ink11.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2.xml" ContentType="application/inkml+xml"/>
  <Override PartName="/ppt/notesSlides/notesSlide37.xml" ContentType="application/vnd.openxmlformats-officedocument.presentationml.notesSlide+xml"/>
  <Override PartName="/ppt/ink/ink13.xml" ContentType="application/inkml+xml"/>
  <Override PartName="/ppt/notesSlides/notesSlide38.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9.xml" ContentType="application/vnd.openxmlformats-officedocument.presentationml.notesSlide+xml"/>
  <Override PartName="/ppt/ink/ink20.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21.xml" ContentType="application/inkml+xml"/>
  <Override PartName="/ppt/notesSlides/notesSlide42.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43.xml" ContentType="application/vnd.openxmlformats-officedocument.presentationml.notesSlide+xml"/>
  <Override PartName="/ppt/ink/ink33.xml" ContentType="application/inkml+xml"/>
  <Override PartName="/ppt/notesSlides/notesSlide44.xml" ContentType="application/vnd.openxmlformats-officedocument.presentationml.notesSlide+xml"/>
  <Override PartName="/ppt/ink/ink34.xml" ContentType="application/inkml+xml"/>
  <Override PartName="/ppt/notesSlides/notesSlide45.xml" ContentType="application/vnd.openxmlformats-officedocument.presentationml.notesSlide+xml"/>
  <Override PartName="/ppt/ink/ink35.xml" ContentType="application/inkml+xml"/>
  <Override PartName="/ppt/notesSlides/notesSlide46.xml" ContentType="application/vnd.openxmlformats-officedocument.presentationml.notesSlide+xml"/>
  <Override PartName="/ppt/ink/ink36.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37.xml" ContentType="application/inkml+xml"/>
  <Override PartName="/ppt/ink/ink38.xml" ContentType="application/inkml+xml"/>
  <Override PartName="/ppt/notesSlides/notesSlide50.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6" r:id="rId1"/>
    <p:sldMasterId id="2147483670" r:id="rId2"/>
  </p:sldMasterIdLst>
  <p:notesMasterIdLst>
    <p:notesMasterId r:id="rId53"/>
  </p:notesMasterIdLst>
  <p:handoutMasterIdLst>
    <p:handoutMasterId r:id="rId54"/>
  </p:handoutMasterIdLst>
  <p:sldIdLst>
    <p:sldId id="399" r:id="rId3"/>
    <p:sldId id="452" r:id="rId4"/>
    <p:sldId id="574" r:id="rId5"/>
    <p:sldId id="575" r:id="rId6"/>
    <p:sldId id="572" r:id="rId7"/>
    <p:sldId id="576" r:id="rId8"/>
    <p:sldId id="577" r:id="rId9"/>
    <p:sldId id="573" r:id="rId10"/>
    <p:sldId id="579" r:id="rId11"/>
    <p:sldId id="580" r:id="rId12"/>
    <p:sldId id="578" r:id="rId13"/>
    <p:sldId id="586" r:id="rId14"/>
    <p:sldId id="581" r:id="rId15"/>
    <p:sldId id="582" r:id="rId16"/>
    <p:sldId id="583" r:id="rId17"/>
    <p:sldId id="584" r:id="rId18"/>
    <p:sldId id="585" r:id="rId19"/>
    <p:sldId id="587" r:id="rId20"/>
    <p:sldId id="592" r:id="rId21"/>
    <p:sldId id="593" r:id="rId22"/>
    <p:sldId id="594" r:id="rId23"/>
    <p:sldId id="589" r:id="rId24"/>
    <p:sldId id="595" r:id="rId25"/>
    <p:sldId id="596" r:id="rId26"/>
    <p:sldId id="597" r:id="rId27"/>
    <p:sldId id="571" r:id="rId28"/>
    <p:sldId id="598" r:id="rId29"/>
    <p:sldId id="615" r:id="rId30"/>
    <p:sldId id="614" r:id="rId31"/>
    <p:sldId id="590" r:id="rId32"/>
    <p:sldId id="603" r:id="rId33"/>
    <p:sldId id="601" r:id="rId34"/>
    <p:sldId id="600" r:id="rId35"/>
    <p:sldId id="604" r:id="rId36"/>
    <p:sldId id="616" r:id="rId37"/>
    <p:sldId id="608" r:id="rId38"/>
    <p:sldId id="610" r:id="rId39"/>
    <p:sldId id="611" r:id="rId40"/>
    <p:sldId id="609" r:id="rId41"/>
    <p:sldId id="620" r:id="rId42"/>
    <p:sldId id="628" r:id="rId43"/>
    <p:sldId id="622" r:id="rId44"/>
    <p:sldId id="612" r:id="rId45"/>
    <p:sldId id="621" r:id="rId46"/>
    <p:sldId id="627" r:id="rId47"/>
    <p:sldId id="623" r:id="rId48"/>
    <p:sldId id="625" r:id="rId49"/>
    <p:sldId id="626" r:id="rId50"/>
    <p:sldId id="618" r:id="rId51"/>
    <p:sldId id="619" r:id="rId52"/>
  </p:sldIdLst>
  <p:sldSz cx="12192000" cy="6858000"/>
  <p:notesSz cx="6781800" cy="9926638"/>
  <p:defaultTex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063" userDrawn="1">
          <p15:clr>
            <a:srgbClr val="A4A3A4"/>
          </p15:clr>
        </p15:guide>
        <p15:guide id="2" pos="3888"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666699"/>
    <a:srgbClr val="FF00FF"/>
    <a:srgbClr val="333399"/>
    <a:srgbClr val="CC3300"/>
    <a:srgbClr val="000066"/>
    <a:srgbClr val="FF0000"/>
    <a:srgbClr val="81DEF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9" autoAdjust="0"/>
    <p:restoredTop sz="96450" autoAdjust="0"/>
  </p:normalViewPr>
  <p:slideViewPr>
    <p:cSldViewPr snapToGrid="0" showGuides="1">
      <p:cViewPr>
        <p:scale>
          <a:sx n="125" d="100"/>
          <a:sy n="125" d="100"/>
        </p:scale>
        <p:origin x="276" y="-168"/>
      </p:cViewPr>
      <p:guideLst>
        <p:guide orient="horz" pos="2063"/>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6" d="100"/>
          <a:sy n="76" d="100"/>
        </p:scale>
        <p:origin x="-3288" y="-84"/>
      </p:cViewPr>
      <p:guideLst>
        <p:guide orient="horz" pos="3127"/>
        <p:guide pos="21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38463"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defTabSz="955675">
              <a:defRPr sz="1200"/>
            </a:lvl1pPr>
          </a:lstStyle>
          <a:p>
            <a:pPr>
              <a:defRPr/>
            </a:pPr>
            <a:endParaRPr lang="ru-RU" altLang="ru-RU"/>
          </a:p>
        </p:txBody>
      </p:sp>
      <p:sp>
        <p:nvSpPr>
          <p:cNvPr id="44035" name="Rectangle 3"/>
          <p:cNvSpPr>
            <a:spLocks noGrp="1" noChangeArrowheads="1"/>
          </p:cNvSpPr>
          <p:nvPr>
            <p:ph type="dt" sz="quarter" idx="1"/>
          </p:nvPr>
        </p:nvSpPr>
        <p:spPr bwMode="auto">
          <a:xfrm>
            <a:off x="3843338" y="0"/>
            <a:ext cx="2938462"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t" anchorCtr="0" compatLnSpc="1">
            <a:prstTxWarp prst="textNoShape">
              <a:avLst/>
            </a:prstTxWarp>
          </a:bodyPr>
          <a:lstStyle>
            <a:lvl1pPr algn="r" defTabSz="955675">
              <a:defRPr sz="1200"/>
            </a:lvl1pPr>
          </a:lstStyle>
          <a:p>
            <a:pPr>
              <a:defRPr/>
            </a:pPr>
            <a:endParaRPr lang="ru-RU" altLang="ru-RU"/>
          </a:p>
        </p:txBody>
      </p:sp>
      <p:sp>
        <p:nvSpPr>
          <p:cNvPr id="44036" name="Rectangle 4"/>
          <p:cNvSpPr>
            <a:spLocks noGrp="1" noChangeArrowheads="1"/>
          </p:cNvSpPr>
          <p:nvPr>
            <p:ph type="ftr" sz="quarter" idx="2"/>
          </p:nvPr>
        </p:nvSpPr>
        <p:spPr bwMode="auto">
          <a:xfrm>
            <a:off x="0" y="942975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defTabSz="955675">
              <a:defRPr sz="1200"/>
            </a:lvl1pPr>
          </a:lstStyle>
          <a:p>
            <a:pPr>
              <a:defRPr/>
            </a:pPr>
            <a:r>
              <a:rPr lang="en-US" altLang="ru-RU"/>
              <a:t>asdf;lkj;asdf</a:t>
            </a:r>
            <a:endParaRPr lang="ru-RU" altLang="ru-RU"/>
          </a:p>
        </p:txBody>
      </p:sp>
      <p:sp>
        <p:nvSpPr>
          <p:cNvPr id="44037" name="Rectangle 5"/>
          <p:cNvSpPr>
            <a:spLocks noGrp="1" noChangeArrowheads="1"/>
          </p:cNvSpPr>
          <p:nvPr>
            <p:ph type="sldNum" sz="quarter" idx="3"/>
          </p:nvPr>
        </p:nvSpPr>
        <p:spPr bwMode="auto">
          <a:xfrm>
            <a:off x="3843338" y="9429750"/>
            <a:ext cx="2938462"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447" tIns="47724" rIns="95447" bIns="47724" numCol="1" anchor="b" anchorCtr="0" compatLnSpc="1">
            <a:prstTxWarp prst="textNoShape">
              <a:avLst/>
            </a:prstTxWarp>
          </a:bodyPr>
          <a:lstStyle>
            <a:lvl1pPr algn="r" defTabSz="955675">
              <a:defRPr sz="1200"/>
            </a:lvl1pPr>
          </a:lstStyle>
          <a:p>
            <a:pPr>
              <a:defRPr/>
            </a:pPr>
            <a:fld id="{4E0E71DB-19E9-4878-92A9-B639E035FFDD}" type="slidenum">
              <a:rPr lang="ru-RU" altLang="ru-RU"/>
              <a:pPr>
                <a:defRPr/>
              </a:pPr>
              <a:t>‹#›</a:t>
            </a:fld>
            <a:endParaRPr lang="ru-RU" altLang="ru-RU"/>
          </a:p>
        </p:txBody>
      </p:sp>
    </p:spTree>
    <p:extLst>
      <p:ext uri="{BB962C8B-B14F-4D97-AF65-F5344CB8AC3E}">
        <p14:creationId xmlns:p14="http://schemas.microsoft.com/office/powerpoint/2010/main" val="1633656144"/>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35:14.2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6768 3757 194 0,'0'0'392'15,"0"0"-347"-15,0 0 13 16,0 0 25-16,0-1-45 15,0-2-4-15,0-1 1 16,0-2-12-16,0 2-3 16,0 3 8-16,0-2-6 0,0 0-1 15,2-1-3 1,4-5-13-16,2 1-3 0,3-2-2 16,1 0 1-16,6 0-1 15,2-1 0-15,2 2-1 16,2-1 1-16,-6 5-1 15,-3 5-1-15,-2 0 0 16,-1 0-5-16,0 2 6 16,2 6 0-16,0 3 2 15,-3-1 0-15,2 0-1 16,-2-2 1-16,-2-1 0 16,-1-1 4-16,0-3-3 0,-5-3 0 15,5 0 2 1,-2 0 2-16,-1 0 3 0,3 0-4 15,1-1 0 1,4-8-1-16,-1-2-2 0,2-1-2 16,-1 0 0-16,4-1-1 15,0 1-2-15,-3-1 1 16,4 4 1-16,-5 6-2 16,-1-1 1-16,0 4-2 15,3 0-3-15,-2 0 5 16,2 9 1-16,3 2 0 15,-2-2 0-15,-2-1 2 16,-1-2-2-16,-4-4 1 16,-3 0 0-16,2-2 2 15,2 0 1-15,1 0 4 0,-1-10 15 16,3 2 1-16,-2-2-8 16,-2 3-2-16,-2 2-10 15,-2 4-3-15,-1-1 0 16,2 2-10-16,2 0-96 15,7-8-209-15</inkml:trace>
  <inkml:trace contextRef="#ctx0" brushRef="#br0" timeOffset="9068.52">17121 5606 301 0,'0'0'236'16,"0"0"-219"-16,0 0 24 15,0 0 40-15,0 0-10 16,0 0-22-16,0 0-10 16,0 0 2-16,0 0 5 15,0 0 2-15,3-2-14 0,6-4-21 16,3-4-10 0,3-3 0-16,6-1-1 0,4-5-2 15,8 1 1-15,4-3-1 16,8 0 0-16,3 1 1 15,4 0 1-15,0 5-1 16,-1 3 0-16,-4 4 0 16,-5 6-1-16,-3 2-1 15,-3 2 0-15,-1 12 1 16,1 4 7-16,0 1-4 16,0-2-2-16,-3-3 0 15,0-5 0-15,-3-5 1 0,0-4 1 16,1 0 0-16,0-3 1 15,4-11 1-15,-1-1-4 16,3-3 2-16,-4 1-2 16,-2 2 1-16,-1-1-2 15,-3 4-1-15,-1-1 0 16,-3 4-1-16,0 2 2 16,-4 4 0-16,3 3-4 15,2 0 0-15,3 0 2 16,4 0 0-16,2 3-5 15,5 4-19-15,-1-1 4 16,3-2 2-16,-3-2-4 16,-2 1 8-16,-4-2 6 15,-3-1 8-15,1 0-1 16,-3 0-8-16,3 0-12 0,-2-8 3 16,1 0 3-16,2-4 3 15,-3 1 4-15,1 0 10 16,-1 4-1-16,0 2 1 15,0 4-1-15,-1 1 1 16,-1 0-1-16,0 0-1 16,-1 5 0-16,-2 5-1 15,-4 1 3-15,1-2-1 16,-2-2 1-16,2-2-2 16,0-5 4-16,4 0-2 0,1 0 1 15,1 0 0 1,2 0 0-16,3-7-1 0,1 0 0 15,5-1-1-15,-2-1-16 16,2-1-15-16,-4 4 12 16,-5 1 12-16,-7 4 6 15,-6 1 1-15,-4 0-2 16,-2 0-2-16,-2 1-15 16,1 8-17-16,2-4 18 15,0 2 15-15,3-3 0 16,1 0-3-16,2-4-21 15,2 0-1-15,1 0 0 16,4 0 3-16,2-2-19 16,-1-5 4-16,0 1 20 15,-2 1 21-15,0 1 1 0,-3-1 0 16,1 3 6-16,0-1 0 16,1 0-5-16,-1 2 0 15,3-1-1-15,0 0-1 16,3 2 16-16,2 0 35 15,0 0-5-15,1 0 21 16,-1 2 1-16,-5 5 18 16,1-1-18-16,-4-2-40 15,1 0-21-15,2-4-7 16,2 0-99-16,-1-3-455 16</inkml:trace>
  <inkml:trace contextRef="#ctx0" brushRef="#br0" timeOffset="-49429.21">21883 5274 672 0,'-1'0'68'0,"1"0"-62"15,0 0 19-15,0 0 7 16,0 0 9-16,13 0-25 0,11 0-13 15,6 0 8-15,6 0 8 16,4-1 2-16,6-2-7 16,4 3-2-16,8-4-7 15,9 1-1-15,7-1-4 16,7-2 1-16,0 2-1 16,-3-2-2-16,-1 2 1 15,2-1 1-15,3-1-12 16,8 1 7-16,4-1 4 15,7 0-2-15,-1 0 3 0,0-1-6 16,-3 2-5 0,-3-1-2-16,0 0-2 0,0 2 10 15,1-3-1-15,-2 3 3 16,-4-3-5-16,-1 1 5 16,-1 1 3-16,-4-2 3 15,0 1-3-15,-5 2 0 16,-4-1-1-16,-10 3-4 15,-6 0 0-15,-10 0 1 16,-8 0 2-16,-6 2-3 16,-7 0-7-16,-5 0 6 15,-6-2-28-15,-6 0-63 16,-9-1-86-16</inkml:trace>
  <inkml:trace contextRef="#ctx0" brushRef="#br0" timeOffset="-48782.41">22030 5455 298 0,'0'0'48'16,"0"0"27"-16,0 0 13 16,0 0-5-16,0 0-12 15,0 0-50-15,0 0-13 16,726-40-6-16,-599 36-2 16,-8 0 1-16,-1 1 0 15,-7-1 1-15,-4 0-2 16,-7 0-3-16,-6-2 3 15,-5 2 0-15,-7-3 3 16,-8 2-3-16,-12 0-3 16,-8 0-5-16,-12 1-3 0,-8 1 9 15,-8-1-19-15,-4 2-11 16,-9-2-58-16,-2 0-45 16,-11-1-86-16</inkml:trace>
  <inkml:trace contextRef="#ctx0" brushRef="#br0" timeOffset="-25897.1">2512 4243 118 0,'1'-1'201'0,"-1"1"-165"16,0 0 25-16,0 0 20 15,0 0-16-15,0 0-4 16,0 0-2-16,0 0 4 16,0 0 0-16,0 0-4 15,0 0-18-15,0 0-21 16,0 0-11-16,0 0-6 15,0 0-3-15,0 0-2 16,0 0 2-16,0 0 0 16,0 0 2-16,0 0 0 15,0 0 3-15,0 0-3 16,0 0 4-16,0 0-3 0,0 0 0 16,0 0 5-1,0 0-4-15,0 0 1 0,0 0-5 16,0 0 2-16,0 0-2 15,0 0-4-15,0 0 0 16,-5 0 4-16,0 0 10 16,-1 0-10-16,3 0 0 15,-3 0-2-15,3 0 1 16,0 0-2-16,-1 1 0 16,1 2-4-16,3 0 4 15,-3 0-5-15,3 1 8 16,-2 3-2-16,1-1 4 15,-2 6-2-15,0-1 0 16,1 2 0-16,-1 0 0 16,0 0 0-16,2-2 0 0,-1 0 0 15,2-1-2-15,0-2 2 16,0 0 0-16,0-3-1 16,0 0 2-16,2 1-1 15,4-2 0-15,1 2-1 16,1-2 1-16,2 1 0 15,-1-1 4-15,2 0-3 16,0-1 1-16,-3-1 4 16,4-2 1-16,0 0-1 15,-2 0-1-15,1 0-3 16,2 0-1-16,-1-2-1 16,1-5-1-16,-5 0 0 0,1-2-5 15,-1 2-3-15,-1 1 8 16,-6-1-4-16,1 0 4 15,-1 0 1-15,-1 0 0 16,0 2-1-16,0-2 0 16,0 1-1-16,0-1 1 15,0-1-16-15,0-1 14 16,-1 1 2-16,-1 0 1 16,-2 1 0-16,-2 0 0 15,0 0 2-15,-3-1 0 16,3 1-2-16,0 0 2 15,-3 0-2-15,2 0 0 16,-1 4 0-16,2-1-1 0,-1 1 1 16,-2 3-7-16,1 0 4 15,-2 0-9-15,-2 0-17 16,3 0-17-16,-3 4-67 16,2 5-59-16,-1-4-190 15</inkml:trace>
  <inkml:trace contextRef="#ctx0" brushRef="#br0" timeOffset="-20958.75">2651 4716 371 0,'0'0'82'0,"0"0"24"16,0 0-24-16,0 0 1 15,0 0-11-15,0 0-21 16,0 0-8-16,4-9-13 16,-4 9 0-16,0 0 2 15,0 0-5-15,0 0-2 16,0 0 0-16,0 0-6 15,0 0-11-15,0 0-8 0,0 13 2 16,0 9-2 0,0 11 6-16,0 3 2 0,0 7 1 15,0 1 1-15,0 1 31 16,0-3-6-16,0-5-4 16,0-4-9-16,0-3-11 15,0-4 7-15,0-2-13 16,2-6-1-16,-2-5-3 15,0-5 0-15,3-4-1 16,-3-1-8-16,0-3-70 16,0 0-60-16,0-6-90 15</inkml:trace>
  <inkml:trace contextRef="#ctx0" brushRef="#br0" timeOffset="-20478.59">2627 4834 521 0,'0'0'222'0,"0"0"-182"16,0 0 48-1,0 0-20-15,0 0-18 0,0 0-36 16,0-31 2-16,3 27-16 16,6 0 0-16,0 0-1 15,0 2-2-15,4-1 3 16,-1 3-1-16,-1 0-1 15,-1 0 2-15,-1 3 3 16,0 7 7-16,0 2 7 16,-5 7 5-16,-4-2-8 15,2 0-4-15,-2-1 1 16,0-4 1-16,0-2-1 16,0 0 4-16,-5-2-1 0,-5-2 6 15,-2 0-6-15,0-1-11 16,-3-2-3-16,3-3-55 15,2 0-59-15,5 0-118 16,2-10-341-16</inkml:trace>
  <inkml:trace contextRef="#ctx0" brushRef="#br0" timeOffset="-19767.18">2830 4664 493 0,'0'0'120'16,"0"0"-62"-16,0 0 18 15,0 0-20-15,0 0-24 16,0 0-12-16,25-37-5 0,-22 29-7 16,0 0-3-16,-1 3 19 15,-1-2-13-15,-1 2 12 16,2 3 2-16,-1-1 3 16,-1 1 4-16,0 2-11 15,0-1 7-15,0 1-8 16,0 0-7-16,0 0-6 15,0 0-7-15,0 0-1 16,0 10-8-16,0 8 9 16,0 3 11-16,2 0-6 15,-2-1 9-15,1 0 2 16,-1-3-7-16,0 0-6 16,3-3 1-16,-1-3-4 15,1-4-47-15,-2-5-168 0,2-2-335 16</inkml:trace>
  <inkml:trace contextRef="#ctx0" brushRef="#br0" timeOffset="-19260.52">2988 4649 640 0,'0'0'116'15,"0"0"-51"-15,0 0 10 16,0 0-30-16,0 0-23 16,0 0-9-16,49-73-8 15,-40 63 0-15,-4 1 3 16,-1 2 4-16,-2 2 10 0,-1 3-6 16,-1 1 6-16,0 1 4 15,0 0-8-15,0 0-1 16,0 0 8-16,0 0-8 15,0 0-9-15,0 0-8 16,0 8 0-16,0 6 0 16,0 4 4-16,0-1 3 15,0-2 4-15,0 2 0 16,0-3 0-16,3 1-7 16,1 0-4-16,1-3 0 15,-2 1-20-15,0 0-112 16,0-5-211-16</inkml:trace>
  <inkml:trace contextRef="#ctx0" brushRef="#br0" timeOffset="-18664.18">3009 4764 746 0,'0'0'144'0,"0"0"-20"16,0 0-45-16,0 0-45 15,0 0-18-15,0 0-16 0,0 0-3 16,0 0-48 0,0 0-152-16,0-3-494 0</inkml:trace>
  <inkml:trace contextRef="#ctx0" brushRef="#br0" timeOffset="-17876.47">3030 4720 9 0,'0'0'73'0,"0"0"-69"15,0 0-4-15,0 0 1 16,0 0-1-16,0 0-20 15</inkml:trace>
  <inkml:trace contextRef="#ctx0" brushRef="#br0" timeOffset="-17497.68">3030 4720 249 0,'-14'38'146'16,"14"-38"-67"-16,0 0 27 15,0 0-20-15,0 0-12 16,0 0-7-16,0 0-5 15,0 0-10-15,0 0 1 16,0 0-2-16,0 0-9 16,0 0-12-16,0 0-13 15,0 1-7-15,0 8-7 16,3 2-2-16,2 3 19 0,-2 0 0 16,0 0-4-1,-3-1-13-15,0 5-3 0,0-3-41 16,-15-2-176-16,-1-6-545 15</inkml:trace>
  <inkml:trace contextRef="#ctx0" brushRef="#br0" timeOffset="-14198.91">27057 3330 487 0,'0'0'324'0,"0"0"-300"16,0 0 52-16,0 0 34 15,0 0-59-15,0 0-35 16,0 0 17-16,35-75-19 15,-22 58 7-15,2 0-3 16,-3 5-3-16,-3 2-6 0,-4 4-4 16,-1 5 10-16,-3 1-15 15,4 0 0-15,1 11-19 16,4 13 11-16,5 4 8 16,0 1 2-16,3-2 0 15,-1-7-1-15,3-6 0 16,0-5 1-16,-1-6 1 15,2-3 4-15,1-2-7 16,-2-13-12-16,1-6-77 16,-4-2-155-16,-6 1-227 15</inkml:trace>
  <inkml:trace contextRef="#ctx0" brushRef="#br0" timeOffset="-13715">27656 3221 930 0,'0'0'32'0,"0"0"-9"15,0 0 63-15,0 0-33 16,0 0-10-16,0 0 0 15,31-112-2-15,-31 110-3 0,0 2-38 16,0 0-3-16,0 3-17 16,0 18-35-16,0 9 45 15,0 7-3-15,0 2-23 16,0 0-1-16,0-1 11 16,0-1-24-16,3-6 0 15,2-4 6-15,-5-5-8 16,0-4 20-16,0-6 21 15,-9-2 4-15,-9-3 7 16,-2-3 4-16,-2 1 16 16,4-5-7-16,6 0 9 15,6 0 34-15,6 0 12 16,0 1-16-16,0-1-5 16,5 0-8-16,12 0-30 15,7 0-9-15,8 0-5 0,5 0 4 16,0 0-3-16,-2 0-13 15,-4 0-23-15,-6 0-23 16,-5 0-49-16,-9-3-150 16</inkml:trace>
  <inkml:trace contextRef="#ctx0" brushRef="#br0" timeOffset="-13392.33">27626 2977 32 0,'0'0'678'0,"0"0"-677"15,0 0-1-15,0 0 81 16,0 0 24-16,0 0-11 16,-106 226 7-16,91-168-62 15,9 0-18-15,3-5-10 16,3-6-11-16,0-7 1 0,5-8-1 16,8-7-14-16,8-11-54 15,9-7-94-15,10-7-223 16</inkml:trace>
  <inkml:trace contextRef="#ctx0" brushRef="#br0" timeOffset="-13144.48">27954 2998 401 0,'0'0'211'0,"0"0"-208"16,0 0 74-16,0 0 19 15,0 0 12-15,0 0-16 16,21 379-42-16,-31-328-41 16,-19-2-9-16,-8-6-16 15,-2-3-188-15,-3-9-505 16</inkml:trace>
  <inkml:trace contextRef="#ctx0" brushRef="#br0" timeOffset="-5480.28">30678 7164 97 0,'0'0'119'0,"0"0"-73"16,0 0 12-16,0 0 32 15,0 0-9-15,0 0-10 16,0 0 2-16,-1 0-6 0,1 0 2 16,0 0-16-16,0 0-7 15,-2-1-8-15,2 1-7 16,0 0-3-16,0 0-13 16,0 0-7-16,0 0-5 15,0 0-1-15,0 0 1 16,0 0 0-16,0 0-1 15,0 0-2-15,0 0 3 16,0 0 0-16,0 0 0 16,0 0-3-16,0 0-1 15,0 0-4-15,0 0-3 16,0 4 1-16,0 12 7 0,0 7 3 16,-1 3-2-16,-2 3 0 15,1 4 7-15,1-2-8 16,1 2 0-16,-2-1-1 15,-1-1-1-15,-4-6-149 16,1-8-351-16</inkml:trace>
  <inkml:trace contextRef="#ctx0" brushRef="#br0" timeOffset="-3064.32">30762 7225 104 0,'0'0'338'0,"0"0"-338"16,0 0 33-16,0 0 13 0,0 0 1 15,0 0-6-15,0 0-9 16,-39-27-6-16,32 24-13 15,1 0 1-15,0 0-4 16,-2 2 17-16,2-1-4 16,-1 2 1-16,2 0-5 15,1 0-3-15,-2 0-5 16,0 0-9-16,-3 0 0 16,2 0 4-16,-1 0-4 15,0 0 4-15,1 3 3 16,0 1-1-16,-1 1 1 15,2 0 6-15,-2 2-15 0,0 1 8 16,0 2-7-16,1 0 5 16,0 1-6-16,-1-1 0 15,4 2 0-15,-2 0 2 16,1-1 0-16,2-1 2 16,1 0-2-16,2 1 5 15,0 0 0-15,0-1 0 16,0-2 0-16,0 1-4 15,0-2-3-15,8 0 6 16,3 0-5-16,-1 0 3 16,6-1 2-16,-2 0-6 15,1-1 2-15,0-2 0 16,3 1-1-16,-3-2 3 16,2-2-4-16,0 0 0 15,-4 0 0-15,-1 0 0 0,2 0 0 16,-5-2 0-16,1-4 2 15,-1 1-2-15,-3-1 0 16,0-1 1-16,-1 0 2 16,-1-2 0-16,0-1 1 15,-1-1 3-15,0-2 5 16,0 0-5-16,-1-1 4 16,1-1 0-16,0-1-5 15,0 1-1-15,0 0 0 16,-2 1-5-16,-1 1-1 0,0 0-1 15,0 2 0 1,0 2-18-16,-1 2-19 0,-7 2-32 16,-2 1-18-16,0-1-76 15,3 4 9-15,7-3-257 16</inkml:trace>
  <inkml:trace contextRef="#ctx0" brushRef="#br0" timeOffset="-1499.27">31883 6838 269 0,'0'0'269'0,"0"0"-220"0,0 0 2 15,0 0 0-15,0 0 25 16,0 0-15-16,-10-10-26 16,6 10-7-16,-1 0-1 15,-2 0-4-15,1 1 0 16,0 6-13-16,0 5 4 15,3-1-5-15,0 2-4 16,3 1-1-16,0 0-1 16,0 0 1-16,1 1-3 15,12-2-1-15,-1 1 0 16,2-3-5-16,4 0 3 0,-3-3 2 16,4 1 3-1,-5-5-2-15,1-1-1 0,-3-1 3 16,-3-2-2-16,4 0 0 15,1 0 4-15,-1 0-4 16,1-8 2-16,-4-2 2 16,0-4 5-16,-1 0-9 15,1 0 6-15,0-1-3 16,0 1-3-16,-2 3-1 16,-1 0 2-16,-1 3 5 15,-3-1 13-15,0 1-12 16,-3 0 8-16,0 0-4 0,0 1 0 15,0 0-6 1,0 0 10-16,0-2-14 0,0 1-2 16,-8 1-2-16,-2 0-5 15,-3 0-7-15,-5 2 2 16,0-1-22-16,-4 3-15 16,-1 1-23-16,1 2-5 15,5 0-44-15,3 0-104 16,3 0-179-16</inkml:trace>
  <inkml:trace contextRef="#ctx0" brushRef="#br0" timeOffset="-231.06">32687 5846 137 0,'0'0'272'16,"0"0"-262"-16,0 0 29 16,0 0 24-16,0 0 5 15,0 0 8-15,-22-5-19 16,18 5-34-16,-2 0-11 16,0 4 16-16,0 4-11 15,0 2-11-15,0 1 1 16,2 3-6-16,1-2 2 15,2 6-2-15,1-1 0 0,0-2 3 16,0 0-4-16,1-3-4 16,12-1 2-16,1-2 1 15,4-2 1-15,0-1 2 16,1-3 1-16,3-3-2 16,-2 0-1-16,1 0 0 15,-4 0-8-15,-5-2-4 16,1-9 12-16,-3 2 1 15,-4-4 5-15,-2 1 4 16,-2-4 7-16,-1 1 17 16,-1 0 12-16,0-3-4 15,0 4 9-15,0 0-16 16,0 0-8-16,-7 1 1 0,-2 1-13 16,-5 0 6-16,2 3-14 15,-1 1-7-15,1 2 0 16,1 3-6-16,0 1-5 15,0 2-53-15,2 0-116 16,4-1-157-16</inkml:trace>
  <inkml:trace contextRef="#ctx0" brushRef="#br0" timeOffset="1017.62">32840 4507 210 0,'0'0'146'0,"0"0"-99"16,0 0 41-16,0 0 13 16,0 0-13-16,0 0-24 15,3 0-28-15,-3 0-15 16,0 0 10-16,0 0 4 0,0 0 1 15,0 0-4 1,0 0 4-16,0 0 1 0,0 0-8 16,0 0-8-16,0 0-11 15,0 0-8-15,0 0 2 16,-4 0 9-16,-5 0-6 16,0 0-5-16,-4 0 0 15,-1 6-2-15,-1 2 0 16,3 2-2-16,0-2 2 15,0 2 0-15,5 0-3 16,-1 0 2-16,5 0-2 16,2 0 2-16,1 0-8 15,0 0-6-15,0-2-11 16,7 0 2-16,7-1-7 16,4 0 9-16,-2-1 13 0,2-3-31 15,-6-2 19-15,0-1-2 16,-3 0 2-16,0 0 19 15,2-1 2-15,0-9 9 16,-2-3 16-16,1-1 3 16,-4-3 11-16,0 0-2 15,-1-3-4-15,-2-1 4 16,-1 3 3-16,-2 3-21 16,0 0 7-16,0 3-3 15,-3 2-11-15,-7 0-12 16,-4 1-11-16,-3-1-36 15,-4 1-80-15,0-5-303 0</inkml:trace>
  <inkml:trace contextRef="#ctx0" brushRef="#br0" timeOffset="1954.3">32236 3456 556 0,'0'0'103'0,"0"0"-16"16,0 0 43-16,0 0-56 16,0 0-8-16,0 0-15 15,-16-17-21-15,5 17-25 16,-5 1-5-16,-4 15-1 15,1 2 1-15,0 3 0 0,2 0 0 16,6-1 0-16,1-1 0 16,7-3-1-16,3-2-5 15,0-5-11-15,2-4-2 16,16-5 3-16,3 0 16 16,6 0-1-16,-1-12 1 15,1-4 0-15,-8-2 3 16,-4-3-2-16,-5-2 5 15,-6-1 2-15,-4-2 21 16,0-2-2-16,-18 0-26 16,-9 3 7-16,-7 4-8 15,-8 1-4-15,-6 6-19 16,-1 3-86-16,1-1-130 16,12 1-391-16</inkml:trace>
  <inkml:trace contextRef="#ctx0" brushRef="#br0" timeOffset="2902.85">30893 2860 358 0,'0'0'254'0,"0"0"-201"15,0 0 33-15,0 0-17 16,0 0-26-16,0 0-23 16,-13-10-13-16,8 17 1 15,0 6 9-15,0 2-6 16,3 4 1-16,2-2-1 0,0 1-11 16,0 0 0-16,7-4-2 15,4 0-3-15,3-5 3 16,0-3-1-16,2-3 3 15,0-3 4-15,-1 0 1 16,1-2 2-16,-5-11-2 16,-1-2 5-16,-1-2 2 15,-6-4 26-15,-3-5 11 16,0 1-23-16,0-2-16 16,-13 5-8-16,-7 3 14 15,-2 8-2-15,-5 2-14 16,-4 8 2-16,-2 1-4 15,-3 0-5-15,2 17-61 16,-1 3-84-16,5-1-189 0</inkml:trace>
  <inkml:trace contextRef="#ctx0" brushRef="#br0" timeOffset="3535.84">28882 3323 777 0,'0'0'0'16,"0"0"-59"-16,0 0-4 16,0 0-266-16</inkml:trace>
  <inkml:trace contextRef="#ctx0" brushRef="#br0" timeOffset="3707.89">28515 3628 331 0,'0'0'37'0,"0"0"-37"16,0 0-142-16</inkml:trace>
  <inkml:trace contextRef="#ctx0" brushRef="#br0" timeOffset="3852.58">28460 3923 320 0,'0'0'61'0,"0"0"-61"15,0 0-81-15</inkml:trace>
  <inkml:trace contextRef="#ctx0" brushRef="#br0" timeOffset="4000.52">28391 4214 495 0,'0'0'46'0,"0"0"-46"16,0 0-107-1,0 0-243-15</inkml:trace>
  <inkml:trace contextRef="#ctx0" brushRef="#br0" timeOffset="4127.57">28339 4514 600 0,'0'0'0'0,"0"0"-36"15,0 0-218-15</inkml:trace>
  <inkml:trace contextRef="#ctx0" brushRef="#br0" timeOffset="4277.83">28394 4897 564 0,'0'0'24'0,"0"0"-24"16,0 0-93-16,0 0-282 16</inkml:trace>
  <inkml:trace contextRef="#ctx0" brushRef="#br0" timeOffset="4518.65">28347 5527 276 0,'0'0'0'0</inkml:trace>
  <inkml:trace contextRef="#ctx0" brushRef="#br0" timeOffset="6670.05">29688 6967 329 0,'0'0'73'0,"0"0"32"16,0 0 3-16,0 0-16 16,0 0-5-16,0 0-18 0,0 0-13 15,0 0-12-15,0 0-1 16,0-2 10-16,0-1-19 15,-3-1-18-15,0 0 3 16,0-1-18-16,-2 0 9 16,-2-1-10-16,1 1 4 15,-3-1 5-15,0 1-7 16,-1 1-1-16,2 1 5 16,0 1-4-16,-2 0 3 15,3 2-2-15,-1 0 3 0,-2 0 0 16,-4 0-3-1,-1 6 0-15,-4 5-2 0,1 0 2 16,0 4-2-16,2-2 2 16,4 1 1-16,3 0 0 15,-1-2-3-15,5 5 0 16,1-5-1-16,2 2 0 16,2 0-1-16,0-3 0 15,0 0-2-15,0-2 2 16,2-1-6-16,8 1 2 15,5-1 1-15,-2-2 2 16,4-1 1-16,1 0 0 16,0-2 0-16,1-2 0 15,0-1-3-15,2 0 3 16,-3 0 1-16,-3 0 0 0,-1 0 0 16,-3-1 0-16,0-8 0 15,2-1 0-15,-2-1 0 16,1-3-3-16,1 0 2 15,-1-2 0-15,-1 1 1 16,-1 0 0-16,-3-2 1 16,-1 1 0-16,1-1-1 15,-2 0-1-15,-3-2 1 16,-1 3 0-16,-1 0 4 16,0 1 6-16,0 2-1 15,-7 0-9-15,-4 0 0 16,-1 3-2-16,-1 2-5 0,-2 3-15 15,-1 4-32-15,2 1-93 16,0 0-44-16,3 0-208 16</inkml:trace>
  <inkml:trace contextRef="#ctx0" brushRef="#br0" timeOffset="7929">29679 6839 247 0,'0'0'61'15,"0"0"-39"-15,0 0 46 0,0 0 19 16,0 0 11-16,0 0-22 16,0 0-4-16,0 0-3 15,0 0-1-15,0 0-7 16,-2 0-13-16,1 0-8 16,-1 0-6-16,0 0 1 15,-3 0-4-15,-3 0-8 16,-2 0-16-16,-6 0-6 15,-3 0 1-15,-1 4-2 16,-1 6 0-16,3 2 0 16,2 2-4-16,7 2-53 15,5-4-105-15,4-1-220 16</inkml:trace>
  <inkml:trace contextRef="#ctx0" brushRef="#br0" timeOffset="10263.13">30683 7216 76 0,'0'0'73'0,"0"0"16"0,0 0-8 15,0 0 4-15,0 0-9 16,0 0-9-16,0-4 5 16,0 4 1-16,0 0 2 15,0 0-4-15,0 0-1 16,0 0-1-16,0 0-2 15,0 0-11-15,-3 0-28 16,-5 0-12-16,-2 3 3 16,-3 6 8-16,-3 0-19 15,2-1-4-15,2 1 1 16,-1-1-4-16,0 1 0 0,3-4-1 16,0 1 0-16,1 0-8 15,3-1-37-15,-1 0-13 16,2 0-35-16,5-2-47 15,0-1-98-15,0-2-139 16</inkml:trace>
  <inkml:trace contextRef="#ctx0" brushRef="#br0" timeOffset="10603.31">30768 7202 502 0,'0'0'87'16,"0"0"-17"-16,0 0 41 15,0 0-8-15,0 0-29 16,0 0-13-16,-58 30-28 15,40-17 10-15,0-1-16 16,4-1-7-16,0 0-8 16,1-1-6-16,3-1-3 15,1-1-3-15,6-5 0 16,2 2-8-16,-1-3-63 0,2 0-76 16,0-2-15-16,0 0-122 15</inkml:trace>
  <inkml:trace contextRef="#ctx0" brushRef="#br0" timeOffset="10899.71">30731 7238 323 0,'0'0'191'0,"0"0"-91"16,0 0 33-16,0 0-21 16,0 0-26-16,0 0-8 15,-79 53-28-15,68-46-15 16,2 1-23-16,-1-2-5 16,1 0-3-16,3 0-4 15,0-2 0-15,0 0-1 16,2 0-12-16,2-1-30 15,0-2-52-15,2 0-48 16,0-1-80-16,0 0-152 16</inkml:trace>
  <inkml:trace contextRef="#ctx0" brushRef="#br0" timeOffset="11221.73">30727 7261 452 0,'0'0'129'16,"0"0"-17"-16,0 0 31 15,0 0-38-15,0 0-39 16,0 0 5-16,-84 63-34 15,70-54-16-15,1-1 0 0,4 2-10 16,1-5-10-16,3 0 1 16,3-2-2-16,1 0-11 15,1-2-37-15,0 1-61 16,0-2-44-16,7 0-77 16,5 0-116-16</inkml:trace>
  <inkml:trace contextRef="#ctx0" brushRef="#br0" timeOffset="11477.64">30727 7261 263 0,'81'7'265'0,"-81"-7"-179"16,0 0 41-16,0 0 12 15,0 0-51-15,0 0-41 16,-89 56-1-16,72-45-21 16,5 0-11-16,0-3-4 15,3-2-7-15,6-1-3 16,2-2 0-16,1 0-38 16,0 0-78-16,0-3-46 15,9 0-94-15,5 0-179 0</inkml:trace>
  <inkml:trace contextRef="#ctx0" brushRef="#br0" timeOffset="11687.05">30808 7268 197 0,'-25'50'335'15,"25"-50"-266"-15,0 0 40 16,0 0 15-16,0 0-55 15,0 0-47-15,-72 42-11 16,65-32-6-16,-1-2-5 16,4 0 0-16,2-1-56 15,2-3-60-15,0-1-139 16,0-3-161-16</inkml:trace>
  <inkml:trace contextRef="#ctx0" brushRef="#br0" timeOffset="11884.46">30784 7353 385 0,'0'0'144'0,"0"0"-39"16,0 0 26-16,0 0-38 15,0 0-75-15,0 0-16 16,-57 42-2-16,54-30-54 0,3-1-146 15,0-1-339-15</inkml:trace>
  <inkml:trace contextRef="#ctx0" brushRef="#br0" timeOffset="12603.27">30561 7758 525 0,'0'0'184'0,"0"0"-97"16,0 0 27-16,0 0-26 0,0 0-20 16,0 0-37-1,0-1-20-15,0 15-11 0,-2 10 10 16,-7 7 10-16,-3 4 0 15,-1 3 10-15,-1 2-1 16,1-4-11-16,2-2-12 16,2-1-1-16,1-6-1 15,3-4-3-15,2-7 0 16,0-4-1-16,3-7 0 16,0-3-38-16,0-2-47 15,0 0-93-15,8-10-208 16</inkml:trace>
  <inkml:trace contextRef="#ctx0" brushRef="#br0" timeOffset="13020.45">30539 7789 677 0,'0'0'155'0,"0"0"-96"15,0 0 40-15,0 0-35 0,0 0-23 16,0 0-36 0,2-10-5-16,4 9-5 0,2 1-3 15,1 0 5-15,1 0 2 16,-1 0-1-16,0 5 2 15,0 5 3-15,-2 3 2 16,-2 5 8-16,-1 0 4 16,-4-1 8-16,0 3-3 15,0-3 0-15,-6-1 1 16,-3-4 0-16,-2-4-3 16,-3-1 0-16,-1-3-6 15,-3-1-7-15,-3-2-7 16,-1-1-15-16,5 0-32 15,1 0-16-15,10-2-93 0,6-7-214 16</inkml:trace>
  <inkml:trace contextRef="#ctx0" brushRef="#br0" timeOffset="14238.84">30665 8090 558 0,'0'0'59'15,"0"0"-6"-15,0 0 64 16,0 0-25-16,0 0-24 15,0 0-13-15,3 0-3 16,-3 0-14-16,0 0-3 16,0 0 8-16,0 0 0 15,0 0-1-15,0 0-19 16,0 0-14-16,0 0-9 0,0 2-5 16,-5 8-5-16,-5 6 6 15,-2 1 4-15,3 2-1 16,0 1-2-16,3-4 2 15,5-2 1-15,1-1-4 16,0-4-4-16,0-2-7 16,0-1-5-16,7-3-1 15,8-2 11-15,3-1 10 16,3 0-11-16,1-3 7 16,-2-10-9-16,-1-1 13 15,-3-3 3-15,-2-3 0 16,-3 0 5-16,-4 2-3 0,-7 1 16 15,0 0-4 1,0 7-4-16,-6 0 2 0,-3 3-11 16,-3 4-4-16,-4 0-3 15,0 3 0-15,3 0-9 16,1 0-30-16,3 0-22 16,2 6-58-16,4 2-69 15,1 1-127-15</inkml:trace>
  <inkml:trace contextRef="#ctx0" brushRef="#br0" timeOffset="16456.49">32251 7117 243 0,'0'0'397'16,"0"0"-276"-16,0 0-12 16,0 0 5-16,0 0-27 15,0 0-43-15,0 0-19 16,0-5-18-16,0 13-7 16,0 12 0-16,0 8 20 15,0 5 1-15,-5 2-1 16,-5 4 0-16,-2 4-1 0,3-1-4 15,-2 1-3 1,1-5-1-16,1-2-8 0,0-5-3 16,3-6 0-16,-1-2 0 15,2-10 0-15,2-5-3 16,3-2-57-16,0-6-101 16,0 0-188-16</inkml:trace>
  <inkml:trace contextRef="#ctx0" brushRef="#br0" timeOffset="17018.77">32284 7167 612 0,'0'0'189'15,"0"0"-181"-15,0 0 36 0,0 0 35 16,0 0-7-16,0 0-45 16,1-4-22-16,6 2-5 15,0 2-4-15,3 0 1 16,1 0 3-16,2 0 0 16,-1 4 1-16,3 5 5 15,-2 2 0-15,-1 0-1 16,-1 1 1-16,-5-2-2 15,-3 2-3-15,-3-1 8 16,0 1 1-16,0-1 5 16,-6-3-8-16,-5-1 8 15,1-1-5-15,-1 1 5 16,1-1 2-16,-3 2-3 16,-1-3-4-16,-2-1-1 15,1-1-7-15,-2 1-1 0,5-2-1 16,3-1-34-16,2-1-23 15,7 0-47-15,0 0-91 16,0-7-440-16</inkml:trace>
  <inkml:trace contextRef="#ctx0" brushRef="#br0" timeOffset="19435.28">32551 7061 400 0,'0'0'221'0,"0"0"-170"15,0 0 49-15,0 0 1 16,0 0-15-16,0 0-25 0,0 0-35 16,3 0-18-16,3-4-1 15,1 0-3-15,0-4-2 16,1-1 3-16,0 1-3 15,-1 0-2-15,2 1-1 16,-3-2-4-16,0 1-2 16,-1 1-3-16,-2 2-3 15,-2 3 12-15,-1 2 1 16,0 0 8-16,0 0-2 16,0 0-2-16,0 2-4 15,0 13 0-15,-1 6 14 16,-6 6-2-16,0 0 2 0,1 0-5 15,1-4-7-15,4 0 2 16,1-7-3-16,0-4-1 16,0-4-52-16,0-7-163 15,7-1-616-15</inkml:trace>
  <inkml:trace contextRef="#ctx0" brushRef="#br0" timeOffset="19743.62">32736 7161 505 0,'0'0'378'0,"0"0"-363"16,0 0-13-16,0 0 27 16,0 0 32-16,0 0-50 15,0 0-7-15,0 45-4 16,0-38-69-16,0-7-186 15</inkml:trace>
  <inkml:trace contextRef="#ctx0" brushRef="#br0" timeOffset="20074.64">32982 6993 600 0,'0'0'122'0,"0"0"-77"0,0 0 79 16,0 0-15-1,0 0-73-15,0 0-34 0,3-12-2 16,-3 27 0-16,-3 10 23 15,-9 8 11-15,-3 1-11 16,3 0 3-16,0-5-6 16,3-3-15-16,6-5-4 15,2-6-1-15,1-4-14 16,0-11-153-16,0 0-589 16</inkml:trace>
  <inkml:trace contextRef="#ctx0" brushRef="#br0" timeOffset="20995.66">33077 5835 169 0,'0'0'520'0,"0"0"-481"0,0 0-28 15,0 0 97-15,0 0 15 16,0 0-25-16,-37 179-32 16,22-134-21-16,2-4 2 15,5-5-29-15,0-6-6 16,2-5-7-16,1-5-4 16,0-6-1-16,2-4-3 15,3-1-58-15,0-6-86 16,0-3-108-16,0 0-205 15</inkml:trace>
  <inkml:trace contextRef="#ctx0" brushRef="#br0" timeOffset="21295.55">33098 5794 552 0,'0'0'187'0,"0"0"-169"16,0 0 0-16,0 0 17 16,0 0 11-16,0 0-28 15,63-17-3-15,-49 28 1 16,2 3 9-16,-4 5 10 16,-3 1-9-16,-4 0 21 15,-5 0-15-15,0 1-1 16,-4-1 5-16,-11-3-3 15,-4 0-4-15,2-5-10 0,-2-2-8 16,2 0-11-16,3-5-12 16,5-2-103-16,6-3-198 15</inkml:trace>
  <inkml:trace contextRef="#ctx0" brushRef="#br0" timeOffset="21954.6">33343 5743 586 0,'0'0'173'16,"0"0"-95"-16,0 0 53 15,0 0-36-15,0 0-73 16,0 0-14-16,46-30-6 16,-33 20 2-16,-3 2-4 15,-6 4 0-15,-1-1 1 16,-1 4 0-16,-1 0 1 0,-1 1 0 16,0 0 10-16,0 0-1 15,0 0-11-15,-3 13-1 16,-9 10 1-16,-1 0 15 15,-1 2-6-15,5-2-5 16,-2-2 7-16,4-1-8 16,4-5-2-16,2 1-1 15,1-7-36-15,0-4-150 16,4-5-262-16</inkml:trace>
  <inkml:trace contextRef="#ctx0" brushRef="#br0" timeOffset="22300.08">33470 5878 648 0,'0'0'131'0,"0"0"-83"15,0 0 39-15,0 0-13 16,0 0 23-16,0 0-40 15,-6 43-39-15,0-30-6 16,3-1-12-16,0-4 0 16,1-3-52-16,2-4-122 15,0-1-192-15</inkml:trace>
  <inkml:trace contextRef="#ctx0" brushRef="#br0" timeOffset="22768.18">33582 5743 435 0,'0'0'178'16,"0"0"-174"-16,0 0 78 15,0 0 65-15,0 0-69 16,0 0-29-16,24-13-16 16,-23 13-18-16,4 0-5 15,0 0 2-15,1 0 5 16,0 6-6-16,-1 4-2 16,-3 1-1-16,-1 3 7 0,-1 3-1 15,0 0-3-15,0-1-1 16,0-1-4-16,-1-2-2 15,-3-2-4-15,-2-1 2 16,-1-2 0-16,1 2 6 16,-1-1 1-16,-1 1-1 15,1-2 0-15,-4-1 10 16,7-1-10-16,1-2-2 16,3-1-4-16,0 1-2 15,0-2 1-15,3-1-1 16,21-1-30-16,12 0-48 15,4-4-181-15,4-14-593 0</inkml:trace>
  <inkml:trace contextRef="#ctx0" brushRef="#br0" timeOffset="23703.47">33175 5102 209 0,'0'0'912'16,"0"0"-865"-16,0 0-46 15,0 0-2-15,0 0-18 16,0 0-90-16,41-32-43 16,-15 22-154-16</inkml:trace>
  <inkml:trace contextRef="#ctx0" brushRef="#br0" timeOffset="23887.75">33336 4795 888 0,'0'0'0'0,"0"0"-72"16,0 0 15-16,0 0-76 0,0 0 56 15,0 0-12-15,28-75-130 16</inkml:trace>
  <inkml:trace contextRef="#ctx0" brushRef="#br0" timeOffset="24071.62">33386 4502 586 0,'0'0'418'0,"0"0"-409"15,0 0-9-15,0 0-4 16,0 0-20-16,0 0 9 16,-30-65-39-16,30 53 21 15,7-4-70-15,7 2-67 0,-2-4-69 16,3 0-132 0</inkml:trace>
  <inkml:trace contextRef="#ctx0" brushRef="#br0" timeOffset="24243.7">33363 4052 919 0,'0'0'152'16,"0"0"-108"-16,0 0 40 16,0 0-71-16,0 0-13 15,0 0-72-15,-8-83 59 0,8 83-94 16,0 0-166-1</inkml:trace>
  <inkml:trace contextRef="#ctx0" brushRef="#br0" timeOffset="27018.93">29175 7314 14 0,'0'0'177'16,"0"0"-173"-16,0 0-4 16,0 0 3-16,0 0 0 15,0 0-3-15,0 0-19 16,-2 7-16-16,1-4 7 15,-2-2 9-15,1-1 9 16,1 0-20-16</inkml:trace>
  <inkml:trace contextRef="#ctx0" brushRef="#br0" timeOffset="27454.54">29175 7314 307 0,'-9'14'136'0,"9"-14"-85"15,0 0 40-15,0 0 18 16,0 0-20-16,0 0-29 15,0 1-17-15,0-1-5 0,0 0-7 16,0 3-14-16,0 4-6 16,0 8-1-16,-11 8 38 15,-2 8 4-15,-1 7-36 16,-4 2 15-16,2 5-8 16,-5 0-5-16,2-1-7 15,2 0 9-15,3-6-12 16,1-4-3-16,3 0-1 15,1-8-4-15,2-3 2 16,2-6-1-16,0-4-1 16,2-6 0-16,2-5 0 15,1-1 0-15,0-1-35 16,0 0-53-16,0-9-118 0,1-11-648 16</inkml:trace>
  <inkml:trace contextRef="#ctx0" brushRef="#br0" timeOffset="28090.46">29142 7375 509 0,'0'0'240'16,"0"0"-220"-16,0 0 26 15,0 0 20-15,0 0-17 16,0 0-27-16,3-1-14 16,4-5-5-16,0 5-3 0,0-1 0 15,0 2 3-15,2 0 2 16,0 0 1-16,3 0-3 15,3 0-1-15,-3 6 2 16,2 4 3-16,-3 3-2 16,0 2 0-16,-1 3 4 15,-6 1 0-15,-4 1 3 16,0 0 12-16,0 1-11 16,0-4-4-16,-6-3-2 15,-4-3 0-15,3-2 2 16,-1-2 7-16,-1-3 5 15,2 1 6-15,-4-4-3 0,1-1-9 16,-2 1-4-16,-2-1-2 16,0 1-8-16,-2 1-1 15,0-2-1-15,4 0-34 16,-1 0-24-16,7 0-38 16,1 0-63-16,5 0-240 15</inkml:trace>
  <inkml:trace contextRef="#ctx0" brushRef="#br0" timeOffset="29736.82">29407 7414 249 0,'0'0'226'0,"0"0"-188"15,0 0 45-15,0 0 32 0,0 0-39 16,0 0-69-16,28-30 25 16,-18 23-15-16,-3 0 2 15,0 0-10-15,-4 0 11 16,0 3 16-16,-1-1-1 16,-1 3-16-16,-1 2 7 15,0-2-1-15,0 2 0 16,0 0-19-16,0 0-6 15,0 0-2-15,0 0-7 16,0 13 9-16,-1 5 8 16,-5 2 6-16,-3 1 9 15,6-3-7-15,-1 2-8 16,2-3-3-16,2-3-3 16,0-1-2-16,0-4-30 15,0-4-110-15,0-3-183 0</inkml:trace>
  <inkml:trace contextRef="#ctx0" brushRef="#br0" timeOffset="30026.48">29540 7524 731 0,'0'0'102'16,"0"0"-88"-16,0 0 48 15,0 0 30-15,0 0-42 16,0 0-33-16,-3 75-8 15,0-61-9-15,3-3-14 16,0-7-171-16,0-4-471 16</inkml:trace>
  <inkml:trace contextRef="#ctx0" brushRef="#br0" timeOffset="31628.99">29685 7415 244 0,'0'0'137'0,"0"0"-46"15,0 0 13-15,0 0-10 16,0 0-3-16,0 0-32 15,0 0-20-15,0 0-11 16,0-1-1-16,0 1 1 16,0 0 6-16,0 0-6 15,0 0 1-15,0-1-4 16,0-1-3-16,0 2-3 16,0 0-5-16,0 0-1 15,0 0-4-15,0 0-5 16,0 0-4-16,0 0-3 15,0 0-5-15,0 10 0 0,0 4 8 16,0 3 1-16,0 2-1 16,-5-1 0-16,2-1 0 15,0-3 3-15,-1-3-5 16,3-2 4-16,-1-3-2 16,0-1 0-16,1-3 0 15,1 1 0-15,0-3 0 16,-2 0 1-16,2 0 1 15,0 0 2-15,-1 0-2 16,1 0 4-16,0 0 1 16,0 0 8-16,0-3-7 15,0-7-8-15,0-1-14 0,0-1-1 16,9-4-6-16,1-2 6 16,-1 2-7-16,2 0-13 15,0 2 5-15,-1 3 1 16,-3 4 0-16,2 3 16 15,-5 0 4-15,-1 3 8 16,0 1 0-16,-3 0 0 16,0 0-6-16,2 0-3 15,-2 0 10-15,0 11 13 16,0 1 23-16,0 3-8 16,0-2-3-16,0-1-6 15,0-2 15-15,0-2 0 16,0-3-19-16,0-4 0 0,0 0-13 15,0-1 0-15,0 0 4 16,0 0-2-16,0 0-4 16,0 0-4-16,0 0-13 15,0-1-16-15,3-8-24 16,5 1 33-16,2-1-3 16,0-2-4-16,-1 2 0 15,1 0 7-15,1 0 9 16,0 2 1-16,0 2-1 15,-2 1 5-15,-3 2 9 16,-1 2-1-16,-2 0 2 16,-1 0 2-16,0 0 13 0,0 4 10 15,-2 7 46-15,0 2-29 16,0 2 3 0,0 1-16-16,0-2-4 0,0-1-8 15,0-2-12-15,0-1-5 16,0-2 0-16,0-3-110 15,0-5-337-15</inkml:trace>
  <inkml:trace contextRef="#ctx0" brushRef="#br0" timeOffset="32500.98">29943 7603 531 0,'0'0'322'0,"0"0"-303"15,0 0 38-15,0 0 27 16,0 0-38-16,0 0-46 15,16-6 2-15,-10 0 0 16,0 1-1-16,2-2 4 16,-3-2 7-16,0 2 3 15,-2 0-2-15,-1 0 7 16,-2 3 2-16,0 1-5 16,0 0 4-16,0 3 0 15,0 0-8-15,0 0-10 16,0 0-3-16,0 0-6 0,0 0-2 15,0 6-7-15,0 8 15 16,-10 3 1-16,3 3-1 16,3 1 0-16,1-2 0 15,0-1-1-15,1 0-5 16,1-4 0-16,1-1-5 16,0-4 4-16,0-3-7 15,0-1 1-15,0-3-6 16,0-2 12-16,0 0 1 15,0 0 3-15,0 0 3 16,0 0 3-16,-2 0-2 16,1 0 0-16,-2 0 1 15,0 0 0-15,-3 0-1 16,-2 0-1-16,1 0 0 16,-1 0-1-16,0 0 1 0,5 0 0 15,1 0 0-15,1 0 0 16,1 0-1-16,0 0 1 15,0 0-1-15,0 0 1 16,0 0 8-16,0 0 0 16,0 0 6-16,1 0 4 15,11 0 4-15,0 0-13 16,3 0-2-16,-3 0 4 16,-2 0-1-16,0 0-9 15,1 0-1-15,0 0 0 16,0 0-74-16,1 0-191 15</inkml:trace>
  <inkml:trace contextRef="#ctx0" brushRef="#br0" timeOffset="58808.68">10236 9333 193 0,'-3'0'156'0,"1"0"-134"16,1 0 28-16,-1 0 51 15,2 0 6-15,-1 0-34 16,1 0-6-16,0 0-16 15,0 0-16-15,0 0 2 0,0 0-11 16,0 0-13-16,0 0-4 16,0 0 2-16,0 0 3 15,0 0-2-15,0-3-10 16,0-1-4-16,0-1-1 16,3 0 2-16,3-1-2 15,4-4-1-15,-1 3 4 16,2-1 0-16,3-2 1 15,-1 2-2-15,0 1 1 16,0-2 0-16,-2 2 1 0,4 1-1 16,-5-1 0-1,2 0-2-15,-3 1-22 0,2-1 0 16,-1 3-10-16,0-2-5 16,1 2 8-16,1 0 25 15,0-1-6-15,1 0-7 16,2-2 19-16,0 2 1 15,3-2-1-15,-2-2 0 16,1 2 1-16,-3 1 0 16,0-1-1-16,0 1 1 15,0-1-1-15,0-1 0 16,4 0 0-16,1-1 0 16,1 0-1-16,5-3 1 15,-1-1 3-15,1 0-2 16,-1 2 2-16,0 0 5 15,0 1-8-15,-2 0 0 16,-2 1 0-16,0 0 0 0,0 1-10 16,-2-2 2-16,1 1-1 15,3 0 2-15,-1 1-2 16,3 0 2-16,0-1 7 16,4-1 2-16,2 1 4 15,1-3-4-15,2-1 3 16,0 2 0-16,0-2-5 15,-3 3 1-15,0 1-1 16,-2-2-1-16,0 1 1 16,-1 1-1-16,-3 1-1 0,3-1 1 15,-2 2 0-15,1-2-3 16,0 1 3-16,1 1 2 16,-1 0-1-16,2 1 0 15,-1 0 2-15,0 3 3 16,-2-3-2-16,0 2 3 15,-2-1-3-15,4 0-2 16,-2 2-2-16,2-1-5 16,-2 0-6-16,1 1 7 15,0-1-8-15,-1 1 12 16,3 0-2-16,0 0 2 16,-4 0-1-16,1-1 2 15,-1 1 1-15,-3-1 6 16,0-1-5-16,4 1 2 15,-2 1-1-15,-1-2 0 0,-1-1-3 16,1 1-2-16,-5 2 2 16,2-2 2-16,-2 4-2 15,2-1 0-15,-2 0 0 16,-1 1 1-16,-1-1 4 16,3-1 1-16,1 1 2 15,-1-1-3-15,3 0-5 16,1-1 3-16,-1 2-2 15,2 1 1-15,-1-1-2 16,-4 2 10-16,1 0-10 16,-4 0 0-16,3 0 0 15,0 0 21-15,-2 0 2 0,1 0 0 16,-2 0-4 0,-1 0-9-16,0 3-7 0,1-1-1 15,0 0 0-15,3 1-1 16,1-1 0-16,2 1 0 15,-3 1 15-15,-3-1-16 16,-6 1-3-16,4-2 2 16,1 3 1-16,-1-1 1 15,2 0-1-15,1 2-1 16,1 0 1-16,-1-1-3 16,-1 1 1-16,-2 0 2 15,-2 0-7-15,-2 2 1 16,1-3 0-16,-2 2-2 0,-1-1-3 15,-2 0-4 1,1-1 10-16,3 1 3 0,-3-2 0 16,1 1 2-16,-1 0 0 15,0-1-1-15,1 2 0 16,3 1-1-16,0 1 2 16,5 2 4-16,-3-1 4 15,0-2-8-15,-3-1-1 16,0-1 1-16,-2 2 0 15,5 0 0-15,-1 2 0 16,2-2 0-16,-3 1 40 16,-1-1-38-16,0 0-3 0,-1 0 2 15,-1 2-1-15,4 1 0 16,0 0 0-16,3-2 1 16,-2 2 20-16,-2-3-21 15,-1 0-3-15,-4 0 2 16,7 1 1-16,-3 2 0 15,1 2 0-15,0-2 2 16,0-2 10-16,-3 0-12 16,2 1 0-16,-2 0 1 15,1-3-1-15,-4 3 0 16,-1-2 0-16,-1-2 0 16,1 0 0-16,0-2 0 15,-2-3 2-15,-1 1 3 0,2-1 13 16,-2 0 3-1,0 0 9-15,0 0 12 0,0 0 7 16,0 0-13-16,0 0-20 16,0 0-14-16,0 0-2 15,0 0-91-15,0-10-209 16</inkml:trace>
  <inkml:trace contextRef="#ctx0" brushRef="#br0" timeOffset="59786.6">13330 9015 283 0,'0'0'86'0,"0"0"-78"0,0 0 61 16,0 0 32-16,0 0-25 16,0 0-30-16,0 0-9 15,0 2-14-15,0-2-1 16,0 0 13-16,0 0 13 16,0 0-1-16,0 0 6 15,0 0-4-15,0 0-9 16,-3-3-22-16,0-3-16 15,-3-2-1-15,2-2-1 16,-1 0-2-16,2 0 1 16,-1 0 2-16,-4-3 0 0,1 3 4 15,-1-2-2 1,-1 1 3-16,3 1 5 0,-4 1-11 16,3 6 5-16,-1-2-3 15,3 3 0-15,-1 2-2 16,-1 0 0-16,-2 0-3 15,0 0 1-15,-4 5-1 16,7 5 2-16,0 0-1 16,1 1 0-16,4 1-1 15,1-1-8-15,0 2 0 16,1 2-2-16,8-4-4 16,-1 1-4-16,4 3 6 15,-2-3 3-15,-1 3 6 16,1-3-10-16,-2-1 2 15,-2-1-1-15,-3-1 5 0,3-2 8 16,-4-3 0-16,2-1-1 16,-3-1 1-16,-1-2 0 15,0 0 2-15,0 0-2 16,0 0 2-16,-4 0 2 16,-8 0 4-16,-2 0-2 15,-3 0-2-15,-1-5 2 16,0-2 0-16,-1 0 19 15,2-1 14-15,-1 0-14 16,5-2 9-16,1 5-9 16,3-1 9-16,3 4-12 15,1-2-9-15,4 2 1 0,1 2-1 16,-2 0-9-16,2 0-2 16,0 0-11-16,0 0-27 15,0 0-15-15,0 0-10 16,0 0-4-16,0 0 16 15,2 0-16-15,5 0-27 16,2-6-33-16,3-1-118 16</inkml:trace>
  <inkml:trace contextRef="#ctx0" brushRef="#br0" timeOffset="61222.78">13248 8913 289 0,'0'0'22'16,"0"0"26"-16,0 0 39 15,0 0 8-15,0 0-20 16,0 0-20-16,6-5 4 16,-6 5-11-16,0 0 0 15,-7 0-23-15,-9 11 15 16,-3 3 3-16,-3-1 15 15,4 1-22-15,0 0-7 16,3-4-17-16,3 0-9 16,5-3-3-16,2-1 3 0,2-3-3 15,2-2 0 1,1-1 0-16,0 0-23 0,0 0-21 16,4 0 6-16,8-8-11 15,9-5-21-15,1-3 8 16,-2-2-11-16,2 0 38 15,-4 1-8-15,-6 3 43 16,-4 5 2-16,-5 5 39 16,-3 4 37-16,0 0-21 15,-5 9-31-15,-13 10 5 16,-6 8 23-16,-1 0-30 16,-2 0 1-16,6-4-20 15,6-4 3-15,3-4-2 16,5-7 2-16,2-4-4 15,4-4-2-15,1 0 5 0,0 0 6 16,0 0 3-16,0-12-16 16,13-8-77-16,2 1 25 15,0-2 18-15,0 1-22 16,-1 0 16-16,-3 3 24 16,0 1 3-16,-2 4 2 15,0 4 11-15,-3 1 11 16,-2 2 11-16,-1 3-8 15,0-1 0-15,2 0 6 16,0 0-3-16,1-1-5 0,1-1-6 16,-1 0 3-1,-2 1-1-15,2 1 10 0,-3 0 4 16,-3 3-3-16,1 0-5 16,4 0-8-16,-2 1-5 15,1 15 13-15,1 5 2 16,-2 2 8-16,3 0-13 15,0 3-9-15,1-4-1 16,1-3-1-16,-1 1-1 16,-1-6 1-16,-2 1-5 15,-2-5 4-15,3-1 1 16,-4-2 0-16,1-3 0 16,-2-1 0-16,1-3 1 15,-1 0-1-15,0 0 3 16,0 0 0-16,0 0 4 15,0 0 3-15,0 0 1 16,0-7-11-16,0-4-18 0,-6-4 17 16,-2 0-5-16,-2-4 3 15,3 0-5-15,-4 1 1 16,1-1 7-16,2 1 0 16,2-1 0-16,3 4-3 15,0 1 3-15,3 4 3 16,0 3 5-16,0 4 1 15,0 2-5-15,0 1-3 16,0 0-1-16,0 0-13 16,0 12 3-16,0 8 8 0,3 4 2 15,0 3 0 1,0 0-2-16,0-2 2 0,0-1 1 16,-1-3-1-16,1-1 0 15,0-6 0-15,0-3 0 16,-2-2 0-16,1-4 0 15,-2-2-1-15,0-3-2 16,0 0 2-16,0 0-1 16,0 0 2-16,0 0 0 15,0 0-1-15,0 0-3 16,0-7-2-16,0 2-1 16,-6-2 4-16,-5 0-7 15,-1 0 3-15,-4 0-1 0,1-1 8 16,-3 3 0-1,3-1 1-15,0 3 6 0,3 0 2 16,5 3 3-16,1-2 2 16,3 2-10-16,3 0-2 15,0 0 1-15,0 0-3 16,0 0-1-16,5 0-26 16,12 0 10-16,6 4 12 15,-4 0-21-15,2 0 6 16,-3-2 5-16,-5 1 2 15,1-3 10-15,-7 0 3 16,-1 0 1-16,-4 0 4 16,-2 0 41-16,0 0 4 15,0-7-26-15,-3-1-16 0,-12 1-8 16,-2 3-12 0,-3 4-70-16,1 0-123 0,5 0-468 15</inkml:trace>
  <inkml:trace contextRef="#ctx0" brushRef="#br0" timeOffset="127913.25">8739 14241 245 0,'8'-9'182'0,"1"1"-174"16,4-2 13-16,-2-2 45 15,3 1 31-15,0 0-25 16,8-1-22-16,-2-3-9 15,5 2-21-15,2-2-7 16,6-3 6-16,3-3-8 16,7-5-5-16,3-2-5 15,6-2 0-15,2-2-1 16,0-1 1-16,6-1-2 16,1 2-7-16,3 0-14 15,-3 2 9-15,0-1 2 0,-3 3-3 16,-1 1 1-16,1 1 2 15,2 1-2-15,-2 3 9 16,8-3 4-16,-1 3 1 16,4-1 2-16,4 2 1 15,-1 4 5-15,-4 0-3 16,-5 4-2-16,-6 1 3 16,-2 2-1-16,4-1 4 15,13-2 5-15,15-3 26 16,10-1-21-16,8 0-20 15,3 1-8-15,2 0 0 16,-2 2 8-16,1 3 1 0,-8 2-1 16,-5 4 3-16,-8 2-1 15,-12 1 0-15,0 1-1 16,-9 1-1-16,-3 0 1 16,0 0 0-16,-1 0 1 15,-2 0-2-15,-3 0 0 16,-4 4-2-16,3-1 2 15,-6 1 0-15,-1-1-1 16,-1 1-1-16,-2 1-2 16,-4 1 0-16,2-1-7 15,1 1 0-15,3 0 9 16,2 0-2-16,0 1-3 16,1 0-9-16,-2 0 5 15,0 0 3-15,-1-1-2 0,2 1 3 16,-2 0 7-16,8-1 0 15,2 1-2-15,4-1-8 16,1 1-17-16,-1-2-7 16,-2 2 16-16,-1 0 14 15,1 0 3-15,-3 2 1 16,3-2-1-16,-3 4 1 16,-1-4 2-16,-3 2-2 15,3 1-1-15,-1-1 0 16,4 2 0-16,1 0 1 15,-1-3-13-15,1 4-3 16,-5-4 0-16,-1 2 5 0,-2 0 10 16,1 0-1-16,-2 0 2 15,-3-1 0-15,-1 2 0 16,-5-2 0-16,-2 2-1 16,0-1 0-16,-3 0 1 15,-3 0 0-15,1 0 0 16,1 0-1-16,1 0 1 15,1-1 1-15,-1 4-1 16,2 0-1-16,-2-1 1 16,-4 3 0-16,-2-2 1 15,-1 1-1-15,-3 1 1 16,-1-3-1-16,0 4 1 16,-3 0-1-16,0-2 0 15,-4 2 0-15,1-3 0 16,-6 3 0-16,-1-2 0 0,1-1 0 15,-3 0 0-15,-2-3 0 16,-1 1 0-16,-3-1 0 16,-1-2-1-16,-1 2 1 15,2-2 0-15,-3 1 0 16,0-2 0-16,-2 1 0 16,2 0 1-16,0-3-1 15,-1 0 6-15,-1-3-1 16,2 1-4-16,-1-1 1 15,-2-1 0-15,3 2-1 16,-1-2 1-16,-2-1-1 16,0 1 6-16,2-1 2 0,-2 0 2 15,0 0 18-15,0 0 10 16,0 0 0-16,0 0 4 16,0 0-8-16,0 0-1 15,0 0-8-15,0 0-3 16,0 0-1-16,0 0-1 15,0 0-3-15,0 0-4 16,0 0-11-16,0 0-3 16,0 1-5-16,0-1-11 15,0 0 4-15,0 0 1 16,0 0 4-16,0 0 2 16,0 0-2-16,0 0 4 15,0 0-3-15,0 0-8 0,0 0-2 16,0 0 11-16,0 0 5 15,0 0 0-15,0 0 0 16,0 0 3-16,0 0-2 16,-10 0 0-16,-4 0 0 15,0-1 0-15,-5-4-1 16,-1-3 0-16,-4-2 2 16,-1 0-1-16,0 0 2 15,2-1 7-15,0 0 7 16,4 1 4-16,1 1-10 15,2 2-1-15,5 1 6 16,4 2-6-16,2 1-2 0,5 2-6 16,0 1-2-16,0 0 0 15,0 0-11-15,0 0-9 16,6 5 4-16,6 8 16 16,1 2 0-16,0 2 0 15,0 0 0-15,0 2 0 16,5-2-1-16,-1-3 0 15,0-2-29-15,0-2 14 16,-1-4-2-16,-1-3 10 16,2-3 1-16,-2 0 0 15,2 0 2-15,-1-9-5 16,-2-1-12-16,-2-1 14 16,2-2 6-16,-7 1 0 15,-1-2 2-15,-1 1 5 0,-2 0-5 16,0 3 6-16,-2 2 1 15,3 1-4-15,-4 3-1 16,0 1-2-16,0 3 1 16,0-2 1-16,0 2 2 15,-4 0-4-15,-8-1-2 16,-3 1-1-16,-1 0 3 16,-2 0 1-16,-2 0 4 15,0 0 4-15,-2-1 4 16,-1-1 4-16,1 1-9 15,2-2-4-15,7 3-1 16,5 0-3-16,7 0-15 16,1 0-102-16,0 0-211 0</inkml:trace>
  <inkml:trace contextRef="#ctx0" brushRef="#br0" timeOffset="128967.8">15134 14021 437 0,'0'0'90'0,"0"0"-73"15,0 0 49-15,0 0 17 0,0 0-7 16,0 0-43 0,0 0-28-16,9-3-5 0,7 10 1 15,3 4 0-15,2 1-1 16,-1 3 0-16,2 1 0 16,0-2 0-16,0-4-1 15,-2 3 1-15,-2-4-1 16,-3-4 1-16,-4 1 0 15,-3-6-2-15,-3 0 2 16,0 0 2-16,1 0 11 16,0-14-8-16,1-1 0 15,-1-3-5-15,0-3-6 16,0-1 0-16,-2-1-3 16,1 2-1-16,-2 5 4 15,-2 1 5-15,-1 8 1 0,0 3 9 16,0 2 16-16,0 2 1 15,-1 0-11-15,-8 0-9 16,-2 2 3-16,-5 9 9 16,-2 4-1-16,-3-1-4 15,-1 0-9-15,-1-2-4 16,0 1-32-16,0-5-136 16,7-1-255-16</inkml:trace>
  <inkml:trace contextRef="#ctx0" brushRef="#br0" timeOffset="137601.9">1508 15786 502 0,'0'0'47'0,"0"0"10"16,0 0 8-16,0 0 85 15,0 0-52-15,0 0-21 16,0 0-6-16,36 150-21 16,-30-118-10-16,1-4-9 15,-1-2-16-15,-3-9-7 16,-3-4-6-16,3-6-2 15,-3-4 1-15,2-3 0 16,-2 0 2-16,0 0 4 0,1 0-4 16,-1 0-3-16,2-10 0 15,-1-6-5-15,1-8-7 16,2-2-2-16,2 1-1 16,0-2 3-16,0 4 4 15,0 6 8-15,0 6-4 16,1 5 1-16,-5 5 3 15,1 1 0-15,3 0 3 16,1 11 5-16,4 11 24 16,4 2 2-16,-3 1-10 15,1-4-14-15,-4-5 2 16,3-5-9-16,0-5-2 16,-2-5-1-16,2-1 0 15,5-4-8-15,2-16 3 16,-1-4-4-16,9-4-2 0,-8 1-19 15,1 3 16-15,-4 6 7 16,-7 9 5-16,-4 6-2 16,0 3-3-16,3 1 7 15,1 17 6-15,0 6 6 16,4 3-12-16,-1-2-9 16,6-3-38-16,4-7-186 15,1-7-400-15</inkml:trace>
  <inkml:trace contextRef="#ctx0" brushRef="#br0" timeOffset="138135.16">2190 16000 691 0,'0'0'89'16,"0"0"-89"-16,0 0 0 15,0 0 7-15,0 0 7 16,0 0-6-16,70-103 18 0,-60 89 16 16,-5 4 3-1,-2 6-2-15,-3 4 11 0,0 0 11 16,0 0-20-16,0 0-7 15,0 4-32-15,-2 14-6 16,-1 8-1-16,3 2 0 16,0 0-28-16,0-2-41 15,2-2-6-15,4-3 1 16,-5-3 12-16,1-2-15 16,-2-3-8-16,0-5 16 15,0-1 28-15,-5-2 42 16,-7-1 20-16,-1-1 40 15,-2-1 16-15,-1 3-3 16,-1-1-7-16,5 0 12 0,5-1-6 16,5-1-16-16,2-2-15 15,0 0-4-15,0 0-23 16,3 0-10-16,15 0-4 16,6 0 1-16,3-2-1 15,6-5-16-15,4-3-58 16,3 0-126-16,4-4-510 15</inkml:trace>
  <inkml:trace contextRef="#ctx0" brushRef="#br0" timeOffset="138785.21">2915 15780 423 0,'0'0'103'16,"0"0"-67"-16,0 0 87 15,0 0 5-15,0 0-29 0,0 0-23 16,9-5-46-1,-9 30-7-15,0 9 62 0,0 1-36 16,0 0-13-16,-2-2-8 16,-2-8-8-16,1-7-5 15,3-5-8-15,0-4-7 16,0-5 2-16,0-4-2 16,13 0-9-16,13 0 4 15,8-11-5-15,5-5-13 16,1 4-7-16,-6-1-3 15,-7 4-7-15,-6 5-43 16,-3 0-37-16,-6 1-62 0,-2 2-142 16</inkml:trace>
  <inkml:trace contextRef="#ctx0" brushRef="#br0" timeOffset="139013.31">3313 15689 428 0,'0'0'481'15,"0"0"-478"-15,0 0-1 16,0 0 95-16,0 0-19 16,0 0-37-16,-10 183-11 15,8-154-15-15,2-3-10 0,-1-8-5 16,1-5-16-16,0-6-76 15,0-7-146-15,-3 0-434 16</inkml:trace>
  <inkml:trace contextRef="#ctx0" brushRef="#br0" timeOffset="139253.77">3131 15810 1036 0,'0'0'0'15,"0"0"1"-15,0 0-1 16,0 0 34-16,0 0-23 16,0 0-7-16,6 124 3 15,3-106-7-15,3-2-4 16,-3-6-81-16,6-8-104 15,0-2-257-15</inkml:trace>
  <inkml:trace contextRef="#ctx0" brushRef="#br0" timeOffset="139485.66">3554 15702 870 0,'0'0'51'16,"0"0"-46"-16,0 0 24 15,0 0 43-15,0 0-46 16,0 0-16-16,-41 227-6 16,41-215-4-16,5-6-29 15,-1-6-62-15,-2 0-115 16,-1-4-306-16</inkml:trace>
  <inkml:trace contextRef="#ctx0" brushRef="#br0" timeOffset="139659.54">3394 15726 956 0,'0'0'116'15,"0"0"-108"-15,0 0-8 16,0 0 32-16,0 0-6 15,0 0-8-15,67 0-18 16,-27 0-7-16,2 0-91 16,-6 0-188-16</inkml:trace>
  <inkml:trace contextRef="#ctx0" brushRef="#br0" timeOffset="139792.56">3709 15839 1015 0,'0'0'0'0,"0"0"-30"16,0 0-113-16,0 0-357 15</inkml:trace>
  <inkml:trace contextRef="#ctx0" brushRef="#br0" timeOffset="140453.54">4374 15676 867 0,'0'0'283'0,"0"0"-283"0,0 0-15 16,0 0 4-16,0 0-3 16,0 0-6-16,55 76 4 15,-16-76-3-15,0-11-5 16,2-15-36-16,-6-2-39 16,-10-2 10-16,-7 5 31 15,-8 6 58-15,-7 10 32 16,-3 6 55-16,0 3-4 15,0 4-54-15,0 23-23 16,-8 14-6-16,2 12 36 0,3 4-11 16,3-1-16-16,0-4-7 15,0-7 0-15,0-11 0 16,-3-7-2-16,-2-8 2 16,-4-8 40-16,-3-5 22 15,-1-6 1-15,-8 0 2 16,-3-4-22-16,-4-16-25 15,-2-5-1-15,4-1-13 16,6 2 4-16,5 3-5 16,12 4-5-16,3 2-9 15,0 4-40-15,22 0-31 16,8 2-27-16,9-2-69 16,2 0-137-16</inkml:trace>
  <inkml:trace contextRef="#ctx0" brushRef="#br0" timeOffset="140852.97">4832 15601 624 0,'0'0'230'16,"0"0"-228"-16,0 0 83 15,0 0 3-15,0 0-44 16,0 0-14-16,66 286-11 15,-50-254-10-15,-4-8-7 16,2-8-2-16,-6-5 2 0,-3-8-2 16,-5-3-1-16,0 0-4 15,0-17-19-15,-5-6-67 16,-8-9-27-16,-2-7 63 16,2-8-22-16,1-3-21 15,1-1 15-15,7 7-21 16,4 10 104-16,0 13 33 15,0 11 83-15,15 7-116 16,-2 3-8-16,2 2 8 16,0 13 37-16,1 0 46 15,-5 1-2-15,-1-1-13 16,-4-3-27-16,-6-1-30 16,0 0-11-16,0-5-65 15,-10 0-171-15</inkml:trace>
  <inkml:trace contextRef="#ctx0" brushRef="#br0" timeOffset="141084.47">5280 15732 929 0,'0'0'309'0,"0"0"-307"0,0 0-2 15,0 0 5-15,0 0-5 16,0 0 0-16,0 0-74 16,-26 162-220-16</inkml:trace>
  <inkml:trace contextRef="#ctx0" brushRef="#br0" timeOffset="142801.29">1735 16680 879 0,'0'0'73'16,"0"0"-43"-16,0 0 63 15,0 0-63-15,0 0-23 16,0 0 17-16,0 95 28 15,7-58-24-15,-1-4-14 16,2-4-4-16,-2-9-1 0,0-6-2 16,-1-9-7-16,0-3-1 15,1-2 1-15,6-6-25 16,7-15 22-16,2-6-21 16,-1-9-25-16,-6 4 33 15,0 8 6-15,-8 7 10 16,-3 12 1-16,1 5 3 15,-2 0 23-15,-1 7-17 16,7 11-8-16,1 6 33 16,1-1-32-16,2-5 0 15,0-4-2-15,3-8-1 16,-3-5-6-16,3-1-13 16,-3 0 6-16,-3-11 10 0,4-5 0 15,-4-2 1 1,-6 4 2-16,-1 7-4 0,-2 6 3 15,0 1-8-15,3 0-9 16,0 7-24-16,5 7 1 16,3-2-103-16,4-3-287 15</inkml:trace>
  <inkml:trace contextRef="#ctx0" brushRef="#br0" timeOffset="143063.78">2224 16724 689 0,'0'0'14'0,"0"0"-2"16,0 0 57-16,0 0-3 16,0 0 22-16,0 0 0 15,24-32-40-15,-24 32-40 16,0 0-5-16,0 10 17 15,3 1 7-15,3 0-6 16,0 2-1-16,1-1-8 16,-1 1-9-16,2 0-3 15,1-3-3-15,1-7-142 16,-1-3-445-16</inkml:trace>
  <inkml:trace contextRef="#ctx0" brushRef="#br0" timeOffset="143919.81">2767 16579 721 0,'0'0'111'0,"0"0"-85"15,0 0 43-15,0 0-16 16,0 0-48-16,0 0 1 16,24 123-3-16,-12-123 0 0,4 0 0 15,2-17-3-15,3-7-23 16,-1-4-18-16,-4 1 27 16,-2 4 13-16,-3 7 1 15,-5 5 0-15,-3 7 14 16,0 4 16-16,2 0-14 15,2 10-12-15,5 7 5 16,2 1-5-16,2-4-4 16,3-3-1-16,-1-8-37 15,3-3-14-15,-4 0 7 16,-1-8-8-16,-7-5 14 16,4 2 39-16,-5 2 5 15,-4 4 27-15,-2 3 32 0,-2 2-30 16,1 0-18-16,1 0-8 15,1 10-3-15,3 1-5 16,1-1-8-16,2-4-32 16,6-6-74-16,3 0-137 15</inkml:trace>
  <inkml:trace contextRef="#ctx0" brushRef="#br0" timeOffset="144250.09">3421 16393 515 0,'0'0'239'15,"0"0"-200"-15,0 0 4 16,0 0-11-16,0 0 26 16,0 0 10-16,10 72-28 15,-6-39 10-15,-2 1-20 16,-1-1-4-16,1-5-16 16,-1-3-7-16,1-6-2 15,1-5-1-15,-3-6-18 16,0-8-106-16,0 0-106 0,0-8-304 15</inkml:trace>
  <inkml:trace contextRef="#ctx0" brushRef="#br0" timeOffset="144429.63">3267 16412 979 0,'0'0'37'0,"0"0"-28"15,0 0 13-15,0 0 21 16,0 0-9-16,0 0 16 0,122-7-49 16,-59-8-1-16,0-3-94 15,-5-2-250-15</inkml:trace>
  <inkml:trace contextRef="#ctx0" brushRef="#br0" timeOffset="145313.15">4340 16487 296 0,'0'0'373'0,"0"0"-340"15,0 0 78-15,0 0-29 16,0 0 21-16,0 0-15 16,3-70-12-16,1 70-29 15,5 2-23-15,6 24-23 16,2 12 21-16,0 11 3 16,-6 5-6-16,-4-2-7 15,-4-5-6-15,2-8-4 0,-2-11-1 16,-2-8-1-16,1-9 0 15,-2-8 0-15,0-3-16 16,0-1-1-16,0-22-1 16,0-6-57-16,-3-7 1 15,-8 2 62-15,-1 4-7 16,3 5 19-16,0 7 0 16,2 5 10-16,1 6-10 15,0-1-1-15,3 3-6 16,0 2-4-16,3-3 10 15,0-1 0-15,0-3-7 16,0-4-3-16,0-2-2 16,12 1 9-16,-2 1 4 0,1 4 2 15,-2 0 16-15,1 6-6 16,2-2-3-16,-1 2-3 16,2 4 0-16,-1 0 11 15,7 0 3-15,-2 13 0 16,-1 2-16-16,-2 0-1 15,-7-1-3-15,-3-4-3 16,-1-3-2-16,-3-4-3 16,0-1-5-16,0-2-30 15,0 0-28-15,0 0-94 16,0-9-413-16</inkml:trace>
  <inkml:trace contextRef="#ctx0" brushRef="#br0" timeOffset="145680.87">4629 16300 485 0,'0'0'379'15,"0"0"-373"-15,0 0 46 16,0 0 95-16,0 0-71 15,0 0-24-15,0 0-24 16,9 231-18-16,-3-201-8 16,0-7-2-16,0-5-39 15,-1-6-104-15,-2-9-242 16</inkml:trace>
  <inkml:trace contextRef="#ctx0" brushRef="#br0" timeOffset="146335.54">4814 16487 310 0,'0'0'19'0,"0"0"-19"15,0 0-175-15,0 0 91 16,0 0 14-16,0 0 70 16,248-127 24-16,-241 116 57 0,-7-2 31 15,0 2-8-15,-18 3 64 16,-10 0-36-16,0 6-10 16,-2 2-4-16,0 0-13 15,5 8-4-15,5 9-40 16,2 3-34-16,8 7-8 15,2 6 1-15,8 3-5 16,0 0-10-16,2-3-5 16,14-8-1-16,5-6-10 15,3-8-6-15,-1-7 1 16,0-4-8-16,3-2 12 16,-3-17-5-16,1-6 0 15,-4-5 5-15,-4 0-4 0,-4 8 16 16,-4 5-4-1,-5 11 4-15,-2 3 5 0,-1 3-5 16,0 3-4-16,0 12-16 16,4 4 20-16,1-1 4 15,1-4-4-15,5-4 0 16,2-7-2-16,2-3-28 16,1 0 29-16,2-9 1 15,-3-3 11-15,-3 2 6 16,-4 6 42-16,-3 4 5 15,0 0-39-15,-1 0-24 16,4 3 7-16,1 6-8 0,3 0-1 16,-2-2-6-16,3-2-18 15,1-3-33-15,5-2-52 16,1 0-35-16,1-7-131 16,-2-9-306-16</inkml:trace>
  <inkml:trace contextRef="#ctx0" brushRef="#br0" timeOffset="146490.29">5493 16283 739 0,'0'0'60'0,"0"0"-60"16,0 0 0-16,0 0 34 16,0 0-19-16,0 0-12 15,0 157-3-15,0-122-134 16,12-3-95-16,6-7-100 0</inkml:trace>
  <inkml:trace contextRef="#ctx0" brushRef="#br0" timeOffset="146625.54">5567 16584 239 0,'0'0'236'0,"0"0"-10"16,0 0-30-16,0 0-35 15,0 0-46-15,0 0-36 16,-138 139-23-16,115-126-30 16,4-5-18-16,8-7-8 15,6-1-9-15,5 0-43 16,0-5-46-16,11-12-156 15,8-4-96-15</inkml:trace>
  <inkml:trace contextRef="#ctx0" brushRef="#br0" timeOffset="147170.84">5687 16425 443 0,'0'0'56'0,"0"0"-38"16,0 0 37-16,0 0-28 15,0 0-13-15,0 0-7 16,-18 193 0-16,18-193 30 16,0 0 67-16,0-7-1 15,0-11-79-15,0-5-24 0,0-6 0 16,0-2 1-16,0 0 4 15,0 0 15-15,0 1 19 16,0 2-8-16,0 1-8 16,-9 4 45-16,-1 1-30 15,-2 6 0-15,1 4-5 16,1 5-4-16,7 3-3 16,0 2-17-16,3 2-9 15,0-2-2-15,0 1-20 16,0-1-28-16,10-6 5 15,8-2 28-15,3-4 6 16,-3-7-7-16,-2-3 17 0,-5-4 1 16,-1-6 4-16,-4-4 8 15,0-3-1-15,-3 2-6 16,-1 4 14-16,-2 7 9 16,0 7-9-16,-9 9 29 15,-3 6-3-15,4 6-8 16,-1 0-16-16,-1 11-16 15,-5 19 0-15,9 11 6 16,6 3-11-16,0 5-1 16,25-4-101-16,8-4-251 15</inkml:trace>
  <inkml:trace contextRef="#ctx0" brushRef="#br0" timeOffset="147293">5881 16422 22 0,'0'0'1219'0,"0"0"-1219"16,0 0-1-16,0 0-11 16,0 0-114-16,0 0-421 15</inkml:trace>
  <inkml:trace contextRef="#ctx0" brushRef="#br0" timeOffset="192351.2">20991 9490 445 0,'-4'-6'15'0,"2"-2"34"15,-1 3 52-15,-1-1-7 16,2 2 15-16,-1 3-42 16,3-1-5-16,-1 2-31 15,-2 0-10-15,0 2-21 16,-5 14 0-16,1 9 0 15,2 6 11-15,2 2-11 16,3 2 0-16,0-3 3 0,0-1 0 16,8-4-2-1,7-2 0-15,1-5-1 0,8-6-8 16,4-6 7-16,2-5-2 16,3-3-4-16,-5-3 3 15,-1-12-9-15,-7-5 3 16,-4-2 0-16,-7-6 10 15,-4-1 8-15,-5-2-3 16,0 4 4-16,-6 2-4 16,-11 4 29-16,-7 6-34 15,-1 2-4-15,-2 7-2 16,0 5-34-16,6 1-27 16,2 1-59-16,10 12-127 15</inkml:trace>
  <inkml:trace contextRef="#ctx0" brushRef="#br0" timeOffset="193216.87">22286 9484 480 0,'0'0'219'16,"0"0"-193"-16,0 0 12 16,0 0-2-16,0 0-2 15,0 0-12-15,-22 44 15 16,22-14-14-16,0 5-13 15,4-3-3-15,12 0-1 16,4-3 3-16,2-5-4 16,2-5-5-16,1-5 3 15,-2-5 0-15,3-6-3 16,-3-3 1-16,-1 0 1 16,-3-12 2-16,-3-7 5 15,-6-10-6-15,-2-3-2 16,-5-5 6-16,-3 1 9 0,0 3-3 15,-3 8 26 1,-12 5-17-16,-4 10 1 0,-4 7-20 16,-2 3-3-16,-2 6-14 15,2 14-9-15,4 5-51 16,10 3-54-16,11 2-163 16,3-1-258-16</inkml:trace>
  <inkml:trace contextRef="#ctx0" brushRef="#br0" timeOffset="193750.58">23414 9532 684 0,'0'0'30'16,"0"0"-27"-16,0 0 8 16,0 0-11-16,0 0-2 15,0 0 2-15,-23 179 3 16,49-162 12-16,6-3-15 16,5-6-16-16,1-5-8 15,3-3 4-15,-2 0 3 16,-4-4 13-16,-8-10 4 15,-6-4 6-15,-6-5 19 16,-9-2 3-16,-6-2 25 16,0-2-27-16,-3 4 40 15,-15 2-22-15,-3 8 3 0,-3 7-13 16,-1 5-22 0,0 3-12-16,1 1-3 0,6 17-47 15,9 5-48-15,9 1-133 16,4-1-279-16</inkml:trace>
  <inkml:trace contextRef="#ctx0" brushRef="#br0" timeOffset="194117.41">24271 9580 508 0,'0'0'20'16,"0"0"-7"-16,0 0 0 16,0 0-8-16,0 0-4 15,0 0-1-15,-38 196 23 16,56-185 27-16,8-9-18 15,3-2 40-15,4-4-18 16,-1-18 8-16,-4-5 10 16,-4-6-3-16,-5-9-17 0,-9 2-15 15,-6-1-21-15,-4 6-13 16,-13 9-3-16,-19 12-10 16,-14 14-8-16,-4 0-40 15,-5 26-40-15,4 14-132 16</inkml:trace>
  <inkml:trace contextRef="#ctx0" brushRef="#br0" timeOffset="196709.13">17149 9858 544 0,'0'0'38'15,"0"0"11"-15,0 0 12 16,0 0 14-16,0 0-3 15,0 0-18-15,58 21-15 16,-32-13 14-16,1 2-11 16,3 4-30-16,0 0-9 15,0 5-1-15,-1 0-2 0,1 4-27 16,-2 1-53-16,4-1-48 16,-5 0-142-16</inkml:trace>
  <inkml:trace contextRef="#ctx0" brushRef="#br0" timeOffset="197451.57">18734 10521 469 0,'0'0'58'16,"0"0"16"-16,0 0-2 15,0 0 14-15,0 0-1 16,0 0-27-16,58 15-22 15,-39-5-11-15,1 0-16 16,4 2-5-16,-2 0-4 0,2 2 0 16,-3 2-14-1,3 2-10-15,-2-2-33 0,2 1-19 16,0 0-35-16,3-2-544 16</inkml:trace>
  <inkml:trace contextRef="#ctx0" brushRef="#br0" timeOffset="198119.61">19912 11217 515 0,'0'0'116'0,"0"0"-87"15,0 0 36-15,0 0-26 0,0 0 21 16,0 0-2-16,33 21-21 16,-19-11-11-16,0 0-15 15,3 2-8-15,-1 3-2 16,-1-3 1-16,5 2-2 16,-2 0 0-16,3-1-31 15,1 1-77-15,1 2 47 16,-1-3-168-16,0 2-66 15</inkml:trace>
  <inkml:trace contextRef="#ctx0" brushRef="#br0" timeOffset="198466.29">20690 11839 377 0,'0'0'118'0,"0"0"-52"0,0 0 23 15,0 0-40 1,0 0-19-16,0 0 10 0,53 60 35 16,-42-47-73-16,1 0 0 15,4 1 0-15,1 2-2 16,5-1-128-16,0 2 70 16,4 0-171-16,-2 0 14 15</inkml:trace>
  <inkml:trace contextRef="#ctx0" brushRef="#br0" timeOffset="198757.58">21679 12504 274 0,'0'0'123'0,"0"0"-92"15,0 0 58-15,0 0-35 16,0 0-43-16,0 0 27 16,85 89-36-16,-71-78 13 15,2 1-10-15,-1 1-5 16,3 0-8-16,-2 1-67 15,3-1-69-15,1-2-109 0</inkml:trace>
  <inkml:trace contextRef="#ctx0" brushRef="#br0" timeOffset="199088.18">22395 13053 31 0,'0'0'409'15,"0"0"-401"-15,0 0 58 16,0 0-41-16,0 0-6 15,0 0 5-15,15 45-6 16,-11-37-10-16,1-2 6 16,3 4 12-16,-2 0 57 15,-1-1-83-15,1 1 0 16,0 1-15-16,3 2-16 16,3-1-250-16,-1-1-43 15</inkml:trace>
  <inkml:trace contextRef="#ctx0" brushRef="#br0" timeOffset="199388.65">22894 13541 173 0,'0'0'236'15,"0"0"-226"-15,0 0 55 16,0 0 47-16,0 0-101 16,0 0 30-16,56 77-20 0,-50-70-14 15,0 2 48 1,0 0 23-16,-2-1-72 0,1-1-3 16,-2-1-3-16,2 1-1 15,-2-1-39-15,2 1-44 16,3 4-1-16,-1-2-49 15,1 1-164-15,2 2 207 16</inkml:trace>
  <inkml:trace contextRef="#ctx0" brushRef="#br0" timeOffset="199584.83">23196 13864 258 0,'0'0'29'0,"0"0"-28"15,0 0 42-15,0 0 34 0,0 0-43 16,0 0 86-16,52 58-108 16,-44-51-7-16,0 0-2 15,0 2-3-15,0-4-82 16,-1-1-101-16,-1-1-93 16</inkml:trace>
  <inkml:trace contextRef="#ctx0" brushRef="#br0" timeOffset="199807.87">23508 14073 375 0,'0'0'99'16,"0"0"-75"-16,0 0 34 16,0 0 28-16,0 0 23 15,0 0-88-15,61 75 77 16,-44-58-86-16,-2 0 35 15,-1-2-29-15,-1 1-18 16,-6-3-2-16,0 2-51 16,-2-4-48-16,-2 0-19 15,-2-4-36-15,-1-4-179 16</inkml:trace>
  <inkml:trace contextRef="#ctx0" brushRef="#br0" timeOffset="203686.03">16721 13836 768 0,'0'0'101'0,"0"0"-100"16,0 0 3-16,0 0 12 15,0 0 26-15,0 0 14 0,-24 78-15 16,23-38-19-16,1 3-16 16,0-1-4-16,0-2-2 15,13-6 1-15,2-4-2 16,6-3 1-16,2-7-21 15,5-8 21-15,5-6-21 16,5-6 7-16,1 0 6 16,-1-13 2-16,-6-9 1 15,-6-3 5-15,-10-1 0 16,-10-5-1-16,-6-1-2 16,-2-6 3-16,-21 3-1 15,-9-1 2-15,-7 5 5 16,-2 4 5-16,2 7 3 0,3 9-14 15,5 5-4-15,1 6 4 16,5 0-22-16,3 11-39 16,6 12-27-16,7 2-76 15,9-3-155-15</inkml:trace>
  <inkml:trace contextRef="#ctx0" brushRef="#br0" timeOffset="204287.49">17983 14050 525 0,'0'0'292'16,"0"0"-281"-16,0 0 25 15,0 0-4-15,0 0 12 16,0 0-1-16,0 0-9 16,-36 69-18-16,36-36-2 15,2-2-8-15,15-3-1 16,5-5-5-16,3-5-3 15,4-9-7-15,3-9-6 16,4 0 3-16,2-15 3 0,-2-7 4 16,-8-7 6-1,-9-6-12-15,-11 0-10 0,-8-3 9 16,-5 1 0-16,-22 5 13 16,-10 6 10-16,-5 12 24 15,-3 8-20-15,4 6-5 16,6 5-9-16,7 16-4 15,7 4-19-15,10 3-49 16,11 4-35-16,0-4-79 16,29-3-111-16</inkml:trace>
  <inkml:trace contextRef="#ctx0" brushRef="#br0" timeOffset="204667.98">18772 14101 698 0,'0'0'149'15,"0"0"-148"-15,0 0 11 16,0 0 5-16,0 0 7 15,0 0-6-15,-52 188-7 16,76-163-9-16,4-9-2 16,7-6 0-16,1-10-2 0,1 0 2 15,-1-13 2-15,-5-10 0 16,-8-4 1-16,-10-2 1 16,-11-1 2-16,-2 2 13 15,-12 3 19-15,-18 5-21 16,-9 4-17-16,-9 6-4 15,2 6 2-15,3 4-16 16,9 0-42-16,15 0-83 16,18 4-238-16</inkml:trace>
  <inkml:trace contextRef="#ctx0" brushRef="#br0" timeOffset="-212155.12">13157 13407 369 0,'-136'196'0'16,"9"-4"-128"-16,11-10-113 15</inkml:trace>
  <inkml:trace contextRef="#ctx0" brushRef="#br1" timeOffset="-204777.25">16047 9910 280 0,'0'0'83'0,"0"0"-11"0,0 0 7 16,0 0-29-16,0 0-9 15,0 0-6-15,33-25-3 16,-29 25-16-16,1-2 2 16,2 2 7-16,1 0-11 15,1 0-8-15,1 0 4 16,0 0 1-16,2 0 0 16,3-1-1-16,0 1 9 15,1-1-1-15,1 1-4 16,-1 0-10-16,-1 0 8 15,3 0-9-15,-1 0 7 16,5 0-6-16,2 0 2 16,1 0 0-16,0-2-5 0,1 2-1 15,-1 0 0 1,-1 0-1-16,0 0 1 0,-4-1 0 16,0 1 0-16,1 0 0 15,-3 0 0-15,2 0 0 16,-3 0 0-16,1 0 0 15,2 0-1-15,1 0 1 16,1 0 0-16,3 0 0 16,5 0 0-16,2 0 2 15,5-2-2-15,0-2 0 16,2 0 1-16,-3-1-2 16,0 3-2-16,-4-1-2 0,1 0 1 15,-3 2-13 1,-3-2 16-16,3 1 0 0,0-1 2 15,1 2-1-15,3-4 1 16,1 1 0-16,1 0 4 16,-1 0-4-16,2 0-1 15,1-1 1-15,-4 3-1 16,2-1 0-16,-3 1-2 16,1 2-1-16,-1 0-1 15,0-1 2-15,-2 1 4 16,3 0-2-16,-1-1 2 15,1-1-1-15,-1 0 1 16,2 1-2-16,-1-3 2 16,2 2-1-16,0-2-1 15,-1 2-1-15,-1-2 1 0,-1 1 1 16,2 0 0 0,-2-1-1-16,1 3 4 0,0-2-1 15,1 1-3-15,1 1 0 16,-1 1 0-16,-2-2 0 15,0 2-2-15,-4 0 2 16,0-1 0-16,-1 1 0 16,-1 0 0-16,3-2 0 15,-1 2 0-15,-1 0 3 16,0 0-2-16,0 0 0 16,2-1 2-16,3 0 0 15,-2-1 1-15,2 1-3 0,-1-1-2 16,-4 2 1-1,0 0 0-15,-1 0 1 0,-2 0-1 16,-2 0 0-16,2 0 0 16,-1 0 0-16,1 0 2 15,2 0-1-15,1 0 7 16,4 0-7-16,-1 0 27 16,2 0-19-16,-3 0-7 15,1 0 2-15,-4 0-1 16,1 0-2-16,-2 0-2 15,1 0 4-15,0 0-2 16,-1 0-1-16,1 0 0 16,5 0 1-16,3 0-1 0,3 0 0 15,2 0 7 1,-1 0-5-16,-5 0-2 0,-3 0 0 16,-1 0 1-16,-3 0-2 15,-2 0 0-15,0 0 1 16,-2 2 0-16,3-1 0 15,-1-1 1-15,3 0 0 16,2 0-1-16,1 0 2 16,1 0 0-16,-1 0-2 15,-1 0 1-15,-3 2-1 16,-3 0 0-16,1 0 1 16,-1 1-1-16,0 1 0 0,-2-2-1 15,4 0 1-15,-3 0 0 16,1-1 0-16,1 2 0 15,-2-2 1-15,3 2-1 16,-3 0 1-16,3-2-1 16,-3 2-1-16,-1-1 1 15,1 0 0-15,1 0 0 16,0 0 0-16,0-1-1 16,0-1 2-16,0 0-1 15,-1 0 0-15,0 1 0 16,2-1 1-16,-1 1-1 15,0 1 0-15,1-1 0 16,-4 2 1-16,3-2-1 0,3-1 1 16,-2 2 0-1,2-2-1-15,-1 0 0 0,-1 0 0 16,2 1 0 0,-2-1 3-16,2 3-3 0,-3-1 0 15,0-1-3-15,-2 0 3 16,2 0-2-16,-2 2 2 15,1 0 0-15,1 0 0 16,2-2 0-16,3 1 0 16,-2-2 0-16,-1 1 1 15,-1 0-1-15,1 1 0 16,0 0-1-16,-1-1 0 16,0 0 1-16,2 2 0 15,0-1 1-15,2 1-1 0,2-2 1 16,3-1-1-1,0 1-1-15,-1-1 0 0,1 0 1 16,-1 0-1-16,0 0 1 16,-2 0 0-16,-4 0 0 15,-1 0 0-15,-5 0 1 16,1 0-1-16,-1 0 0 16,1 0 1-16,1 0-1 15,2 0-1-15,0 0 1 16,2 0 2-16,0 0-2 15,0 0-1-15,4 0 1 16,-2 0 0-16,5 0 0 16,-2 0 0-16,-2 0 0 15,0 0-1-15,0 0 1 16,-1 0 0-16,2 0-1 0,3 0 1 16,-1 0 0-16,1 0 0 15,1 0 0-15,2 0 2 16,-1 0-2-16,0 0 0 15,1 0 0-15,-1 0 1 16,1 0 0-16,-1 0-1 16,1 0 0-16,0 0 0 15,-2 0 0-15,-1 2-1 16,0-2 1-16,2 0 0 16,-1 2 0-16,0-2 1 15,2 1 0-15,-2 0-1 16,1-1 0-16,-4 1 0 0,3 1 0 15,-1-2 0-15,1 1 2 16,0 1 0-16,1-1-2 16,0-1 0-16,-2 2 0 15,-1-2-2-15,-2 0 2 16,-1 0 0-16,0 0-2 16,1 0 2-16,1 0-2 15,0 0 3-15,1 1-1 16,0 1 0-16,-1-1 0 15,-1 0-1-15,-1 1 1 16,0-1 0-16,-1 2 0 16,1-3 2-16,-2 0 0 15,-2 1-2-15,-1-1-2 0,-4 0 2 16,1 0 0-16,2 0 0 16,-4 0 0-16,-1 0 0 15,-4 0 2-15,-5 0-2 16,0 0 0-16,-3 0 0 15,2 0 0-15,0 0 5 16,1 0 4-16,4 0-5 16,-1 0-3-16,2 0-1 15,-1 0-1-15,-1 0 1 16,2 0 0-16,3 0-1 16,0 0 1-16,2 0 0 15,-1 0 1-15,-2 0-1 0,-3 0 2 16,-1 0 0-16,-2 0 31 15,-1 0-1-15,-1 0-2 16,-1 0 2-16,-1 2-8 16,0-1-9-16,-1-1-6 15,-1 1-7-15,-1-1-2 16,4 0-1-16,4 0-20 16,0 0-75-16,-2 0-194 15</inkml:trace>
  <inkml:trace contextRef="#ctx0" brushRef="#br1" timeOffset="-201145.77">26296 9521 231 0,'0'0'50'15,"0"0"-14"-15,0 0 30 16,0 0 25-16,0 0-5 16,0 0-13-16,0 0-20 15,0-3-10-15,0 3-12 16,0 0-8-16,0 0-7 16,0 0-10-16,0 0-6 15,0 0 0-15,0 0 0 16,0 7 5-16,0 3-4 15,0 4 0-15,0 0 3 16,0 3 0-16,0 0 0 0,0 3-2 16,0-2-1-1,0 2 2-15,0-1-3 0,0 2 0 16,0 1 0-16,0 0 2 16,0 2-2-16,0-1 0 15,0 1 0-15,0-2-2 16,0 0 2-16,0-1 3 15,0-1-3-15,0 0-3 16,0 0 3-16,0-1 2 16,0-1-1-16,0-1 0 15,0 1 0-15,0 3-1 16,0-3 0-16,0 1-1 16,0-1 1-16,0 2 0 15,0-1 0-15,-1-1 0 0,-1-1 1 16,1-3-1-16,-1 0-1 15,-1-1 0-15,-1 0 0 16,3-1-10-16,-2 0 10 16,1 2 0-16,1-1 0 15,-1 3 1-15,2 0-1 16,-1 2 1-16,1-2 0 16,0 0-1-16,0 1 1 15,-2 0 1-15,2 1-1 16,0-3 0-16,-3-1-1 15,2 0 1-15,-2-1-7 16,-2 0-9-16,2-2 5 16,-1 2 1-16,1-1 9 0,3 0 0 15,-2 3-7 1,2-2 8-16,0-2-3 0,-1 0 3 16,-1-1-3-16,-1-2 3 15,2 2 0-15,-2-2 0 16,1 0 0-16,1 0 1 15,-1 2-1-15,2 2 0 16,0-1 0-16,-1-1 0 16,-2 1 2-16,0-1 0 15,-1 0-2-15,-1-2 0 16,1 2-5-16,-1 1 4 16,0 1 1-16,1-1 0 15,-2 3 2-15,5-1 13 16,-1-2-12-16,2 1-2 0,-1-1 0 15,-4 1-2-15,1 0 0 16,-1 1-2-16,1-3 2 16,1-1 1-16,1 0 1 15,1-1 1-15,1 2-2 16,-3-2 1-16,0 1-1 16,0-1 17-16,0 0-7 15,1 0-9-15,1 1 1 16,-1-2-2-16,2 0 2 15,-1 4-4-15,-1-2 2 16,1 0-1-16,-1 0 0 16,1-2 0-16,1 0 0 15,-2 0 1-15,2 2 0 0,0-2 0 16,0 0 0-16,-1 3-1 16,1-1 1-16,-3 1 4 15,1 1-4-15,2 1 1 16,0 2-1-16,0-1 0 15,0 0 34-15,0 3-34 16,6-1-5-16,0 1 5 16,0 1 1-16,-1 0-1 15,-1 1-3-15,2 1 3 16,-1 0-2-16,-2 0-9 16,0-2 0-16,-2-2 11 15,1 0 0-15,-2 3-1 0,0-3 1 16,1 1 17-1,-1 1-5-15,2 0-12 0,1-1 0 16,-2 2 15-16,1-3-15 16,-1 2-8-16,1-1 8 15,-2 2-1-15,0-1-5 16,0 0 3-16,0 1 3 16,0 0-1-16,0-1 1 15,0 1-4-15,0-3 4 16,0 0 4-16,0 2-4 15,0 0-2-15,0-1 2 16,0 2 4-16,0-2-4 16,0 0-11-16,0 0 11 0,0 0 2 15,0 2-2 1,0 0 0-16,0-1 2 0,0 1 1 16,0 1-3-16,-2-1 0 15,1 1 8-15,1 0-8 16,0 1 1-16,0 0 1 15,0 1 9-15,0 0-11 16,0 3 0-16,0-3 3 16,0 2 2-16,0-1-5 15,0-1 0-15,0 2 2 16,0-1-6-16,0-2-1 16,0 4 5-16,0-1 0 15,0-1-1-15,0 2-6 0,1-3 6 16,1 4 0-16,-1-3-9 15,2 1 18-15,-2-2-12 16,1 0 4-16,-2 1-5 16,0-2-4-16,0-1 3 15,0-1 6-15,0 1 1 16,0-1-1-16,0-1 0 16,0 1 0-16,0-2 0 15,0 2-2-15,0 2 2 16,0-3 0-16,0 2 0 15,0 0 0-15,0 2 0 16,-2-1-13-16,2 1 6 16,0 2 3-16,0-2 4 15,0 1-17-15,0 1 17 0,0-1-3 16,0 1 14 0,0-1-20-16,3 0 9 0,-3 0-3 15,2 0-27-15,-2-1 30 16,0 0 0-16,0-1 8 15,0 2 11-15,0 1-19 16,0-2 0-16,-2 1 11 16,1-2-4-16,1 0 12 15,0-1-19-15,0 1 2 16,0 1 8-16,0-3-10 16,0-2 0-16,0 3 0 15,0-4 0-15,0 2 0 0,0-1 15 16,0-2-15-16,0 1 0 15,0 1 0-15,0 0 6 16,0-2-6-16,0 1-1 16,0-1 1-16,0 0-2 15,0 0-10-15,0 3 12 16,0-2 0-16,-2 0-2 16,2 2 2-16,-1-2-8 15,1 1 8-15,0-3-3 16,0 2 1-16,0 0-3 15,0-1 5-15,0 2 5 16,0 1-5-16,0-2-5 16,0-1 5-16,0 0-1 0,0-2 1 15,0 2-3 1,0 2 3-16,0-1-2 0,0-3 2 16,0 4 0-16,0-1 12 15,0-1-12-15,0 1 0 16,1 1 0-16,2 1 0 15,-1-3-4-15,-1 0 4 16,-1-1 0-16,0-3-1 16,0 2-3-16,0 0 4 15,0 2 0-15,0 0 9 16,0-3-9-16,0 2 0 16,0-2-1-16,0 0 1 15,0 1 9-15,0-1-8 16,0-1-2-16,0 1 1 0,0 0-1 15,0 1 1-15,0-1 3 16,0 3-3-16,0 1 0 16,0-1-1-16,0 2 1 15,0 0 12-15,0-1-10 16,0 0-4-16,0-1 4 16,0 0 1-16,0-2-3 15,0 4 0-15,2-3 0 16,-1 1 1-16,1 0 1 15,0-1-2-15,-2 1-1 16,0 0 0-16,0-2 2 16,0 1 10-16,0-3-9 15,0 0-1-15,0 0-1 0,0-1 0 16,0-1-1-16,0-2 1 16,0 5 0-16,0-4 0 15,0 2 0-15,0-1 19 16,0-3-18-16,1 2 1 15,1-1-2-15,1 0 1 16,-2 0 0-16,-1-4 2 16,0 3 11-16,0-3 5 15,0 1-3-15,0-1-8 16,0 0-7-16,0-2-1 16,0 1-19-16,0-1-34 15,0 0-71-15,0 0-285 0</inkml:trace>
  <inkml:trace contextRef="#ctx0" brushRef="#br1" timeOffset="-198783.92">29407 9772 237 0,'0'0'105'0,"0"0"-84"16,0 0 55-16,0 0-15 0,0 0-6 15,0 0 19-15,0 0-26 16,145 0 3-16,-123 0-18 15,2 0-15-15,-2 0-4 16,4-2-14-16,-3 2 26 16,2 0-10-16,0 0-13 15,2 0 9-15,3 0-3 16,1 0-7-16,3 2 2 16,2 2-1-16,2 0-2 15,0-1-2-15,-1-1 2 16,-1-1 0-16,-1 2 1 15,-4-2-2-15,-3 2 0 16,-1-1 0-16,0 2 0 16,-2-4 0-16,-2 1 0 15,-1 0 0-15,0-1-3 0,4 4 3 16,1-4 1-16,4 1 2 16,2 1-3-16,-2 0 1 15,0-1-1-15,-5 0 2 16,1 1-5-16,1 1 3 15,1-1 0-15,2 2-2 16,0-1 0-16,1 2 1 16,-1-2-8-16,2-1 4 15,-2 2-1-15,2 1 4 16,4-1-5-16,-4 1 5 16,-2-1 2-16,-5-1-2 15,-2 1 2-15,-1-3-2 0,-2 2-14 16,-1-1 3-1,1-1 13-15,-5 1 0 0,-1-2-7 16,1 0-7-16,2 0 14 16,6 0-3-16,3 0 3 15,1 0-1-15,0 0 1 16,-5 0-8-16,-2 1-23 16,-3 2 23-16,-2-2-22 15,2 2 23-15,0 0 4 16,1-2 3-16,-2 0 0 15,4 1 2-15,-2-1-2 16,5 1 0-16,0-1-2 16,4 0 4-16,1 2-4 15,-3 1 4-15,0-2-5 16,-7 2 3-16,4-1-2 0,-1 1 4 16,0-1-1-16,-1 0-1 15,2-2-20-15,-4 1 14 16,-1-1 9-16,1-1-3 15,0 1 0-15,0-1 1 16,1 3 2-16,-1-3 0 16,-2 2 10-16,1-1-7 15,-6-1-6-15,-1 1 0 16,2-1-1-16,0 2-1 16,1-2 1-16,1 1 1 15,-3-1 0-15,6 0 2 16,1 0 0-16,1 0-2 0,2 0 0 15,2 2 0-15,-1-1 0 16,-1 1 3-16,3-2 1 16,0 4-4-16,0-3 0 15,1 2-3-15,-2 0-1 16,-2 0 4-16,-3-2 9 16,-4 1-9-16,0-2 2 15,-1 0-4-15,-2 0 4 16,3 0-2-16,-2 0 0 15,0 0 2-15,-2 0 6 16,1 0 2-16,-2 0-4 16,-1 0 5-16,0 0-1 15,-2 0 2-15,1 0-7 0,-2 0-1 16,2-2-1 0,0 2 2-16,-2 0-5 0,-1 0 6 15,-4 0 1-15,1-1 1 16,1 1 6-16,0 0-5 15,2 0 9-15,-1 0-6 16,-1 0-8-16,0 0 1 16,0 0 3-16,0 0 0 15,0 0 4-15,1 0 2 16,1 0-7-16,-2 0 1 16,4 0 4-16,-2 0-9 15,-4 0-3-15,1 0 0 0,-1 0 0 16,-1 0 0-16,2 0 1 15,-1 0 1-15,1 0 6 16,1 0 4-16,0 0 6 16,0 0 1-16,1 0-12 15,2 0-7-15,-2 0 0 16,-1 0-3-16,2 0-48 16,-2 0-56-16,-1 0-297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47:10.814"/>
    </inkml:context>
    <inkml:brush xml:id="br0">
      <inkml:brushProperty name="width" value="0.05292" units="cm"/>
      <inkml:brushProperty name="height" value="0.05292" units="cm"/>
      <inkml:brushProperty name="color" value="#00B050"/>
    </inkml:brush>
  </inkml:definitions>
  <inkml:trace contextRef="#ctx0" brushRef="#br0">26102 1453 289 0,'0'-15'206'16,"0"3"-111"-16,0 4 78 15,0 2-69-15,0 3 1 16,2 3-19-16,-2 0-29 0,1 0-25 16,7 17-30-1,3 19 0-15,3 14 60 0,3 14-16 16,-1 7-21-16,-4 7-3 16,0-1-9-16,-6-4-9 15,-6-4-4-15,0-6 3 16,0-7-8-16,-2-7 8 15,-1-5-6-15,3-7-48 16,0-9-63-16,8-12-135 16,6-15-344-16</inkml:trace>
  <inkml:trace contextRef="#ctx0" brushRef="#br0" timeOffset="531.91">26082 1608 760 0,'0'0'81'16,"0"0"-77"-16,0 0-4 15,0 0 69-15,0 0-36 16,0 0 4-16,68-101-5 15,-38 96 0-15,3 5-11 16,3 0-2-16,1 0 3 16,-4 13-3-16,-8 6 9 0,-4 2-12 15,-12 4-5 1,-7 1 3-16,-2 2-8 0,-2 1 7 16,-14 0 11-16,-2-2 2 15,1-5-21-15,4-4-1 16,6-2 0-16,5 0-4 15,2 1-33-15,14 2-4 16,24 4 1-16,12 2 23 16,5 2 13-16,0 1 1 15,-10 0 3-15,-12-4-1 16,-17-3 23-16,-15-2 5 16,-1-1-27-16,-26 2 6 15,-16 2 32-15,-9-2-14 16,-1-1-14-16,9-4-7 15,13-3-7-15,15-7-2 0,10-2-66 16,5 0-32-16,14-3-10 16,22 0-72-16,16 0 29 15,12-8-116-15,0-11-158 16</inkml:trace>
  <inkml:trace contextRef="#ctx0" brushRef="#br0" timeOffset="831.68">26756 2003 452 0,'0'0'218'0,"0"0"-92"16,0 0 4-16,0 0 41 15,0 0-83-15,0 0-3 16,92-125-70-16,-95 129-15 16,-8 21-24-16,-3 9 24 15,4 8 5-15,2 2-5 0,8-1-4 16,0-7 2-16,20-6-9 16,9-9-9-16,10-9 8 15,12-10 12-15,0-2 1 16,1-9 0-16,-9-12 7 15,-17-7-5-15,-12-3 1 16,-12-2 1-16,-2-1-1 16,-5 2-4-16,-15 12 0 15,-6 7-1-15,-2 9-6 16,-2 4 7-16,5 0-10 16,7 4 10-16,10 9-73 15,8-2-117-15,18-4 20 16,21-6-122-16</inkml:trace>
  <inkml:trace contextRef="#ctx0" brushRef="#br0" timeOffset="1370.74">27423 1838 879 0,'0'0'10'0,"0"0"17"15,0 0-27-15,0 0 46 16,0 0 31-16,0 0-27 15,-17 221-23-15,17-184-15 16,0-2-6-16,17-11-2 16,2-9 2-16,4-7 1 0,0-8 43 15,2 0-18-15,0-8-9 16,0-11-9-16,-3-6-10 16,-2-2-1-16,-1 1-1 15,-2-1-2-15,-4 4 0 16,-2 5-9-16,-3 4 6 15,-3 5-1-15,-4 5 3 16,-1 3-2-16,0 1 2 16,0 0-7-16,0 0-9 15,0 0-4-15,0 0-4 16,0 0-10-16,0 0 9 16,0 0 14-16,0 0-2 15,0 0 2-15,2 0 12 16,-1 0 4-16,3-1-2 15,-1-1 7-15,3-1-8 0,2 0-2 16,3 3 1-16,1 0-4 16,3 0 0-16,0 0-1 15,-1 13 2-15,-1 2 1 16,-3 2-2-16,-1 2 4 16,-3 1 3-16,0-1 13 15,-2 1 4-15,1-2-10 16,1 1 0-16,-3-5 1 15,-2-1-8-15,-1-6-3 16,0-4-29-16,0-3-136 16,0 0-273-16</inkml:trace>
  <inkml:trace contextRef="#ctx0" brushRef="#br0" timeOffset="1848.91">27968 1927 701 0,'0'0'39'0,"0"0"-35"15,0 0-1-15,0 0 5 16,0 0 16-16,0 0 2 0,19 192-16 15,-10-175 1-15,7-5 0 16,4-7 15-16,4-5 13 16,4 0-12-16,2-7-15 15,-1-9-8-15,0-5 1 16,-2 0 13-16,-5-2 7 16,2 4 8-16,-9 3 1 15,-5 5-17-15,-8 5 25 16,-2 6 10-16,0 0-52 15,0 4-2-15,0 21-37 16,0 10 39-16,-2 4 3 16,2 4-2-16,0-3 0 0,0-4 0 15,9-7-1 1,2-6 0-16,-2-7 1 0,-2-9 0 16,1 0 0-16,0-7-1 15,5 0-18-15,3-7-44 16,0-12-147-16,4-5-457 15</inkml:trace>
  <inkml:trace contextRef="#ctx0" brushRef="#br0" timeOffset="2233.35">28737 2042 918 0,'0'0'179'0,"0"0"-145"0,0 0 101 15,0 0-56-15,0 0-57 16,0 0-20-16,-25-41-2 16,8 41-5-16,-3 0 3 15,3 2-6-15,4 14-32 16,8 7-29-16,5 4 1 15,5 3 4-15,19 7-16 16,7-2-5-16,2 1 26 16,-6-4 46-16,-8-5 13 15,-9-7 3-15,-10-5 11 0,0-3 58 16,-3-5 9-16,-19 0 3 16,-8-4-34-16,-10-3-5 15,-3 0-11-15,6 0-15 16,8 0-19-16,16-4-13 15,11-5-58-15,2-2-57 16,18-5-246-16</inkml:trace>
  <inkml:trace contextRef="#ctx0" brushRef="#br0" timeOffset="2399.27">29139 2337 947 0,'0'0'156'0,"0"0"-156"15,0 0-56-15,0 0-203 16</inkml:trace>
  <inkml:trace contextRef="#ctx0" brushRef="#br0" timeOffset="12815.72">23956 9076 336 0,'0'0'53'0,"0"0"4"0,0 0-6 15,0 0 0-15,0 0-32 16,0 0 4-16,0 0-10 15,31-1-10-15,-19-2 4 16,4 3 8-16,1 0 0 16,5 0-5-16,5 0-3 15,6 0-7-15,6 0 0 16,5 5-9-16,1 0-78 16,0-2-171-16</inkml:trace>
  <inkml:trace contextRef="#ctx0" brushRef="#br0" timeOffset="13732.64">23950 11133 417 0,'0'0'112'0,"0"0"-101"16,0 0 24-16,0 0-15 15,0 0-1-15,0 0-19 16,201-15-180-16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5:23.6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17528 9650 214 0,'-6'0'43'16,"-1"0"-23"-16,-2 0 10 16,0 0 25-16,0 0 3 15,0 5-26-15,-3 0 5 0,-1-1 1 16,-8 4-7 0,-6 6-22-16,-7 3-8 0,-8 2 7 15,-7 2-9-15,-3 3 1 16,-4 3-13-16,1 0 12 15,0 0 1-15,3 0 6 16,8-5 7-16,7-4 8 16,9-2-12-16,5-7 0 15,8-1-2-15,5-4-5 16,6-2-2-16,2-1-7 16,2-1-50-16,0 0-74 15,0 0-21-15,0 0-19 16</inkml:trace>
  <inkml:trace contextRef="#ctx0" brushRef="#br0" timeOffset="557.29">17256 9428 313 0,'0'0'33'16,"0"0"5"-16,0 0 23 16,0 0 3-16,0 0-6 15,0 0-27-15,-178 83 0 16,141-61-15-16,-5 3 3 15,-6 2-2-15,0 3 8 16,-7 2-13-16,-2 5-6 16,-2 0-5-16,-7 2-1 0,-6-4-2 15,-2 1-29 1,2-5 23-16,11-6 8 0,13-4 11 16,10-4-8-16,11-7-3 15,9-1-10-15,9-6-5 16,5-2 12-16,4-1-38 15,0 0-81-15,14 0 39 16,10 0 7-16,-1-8-98 16</inkml:trace>
  <inkml:trace contextRef="#ctx0" brushRef="#br0" timeOffset="1058.75">16743 9343 236 0,'0'0'87'16,"0"0"-28"-16,0 0 2 15,0 0-29-15,0 0 8 16,0 0 1-16,-201 128-18 16,158-98-7-16,-9 4-10 15,-5 1 2-15,-3 2-5 16,-2 2 4-16,-1-2 7 0,2-2-12 16,3-4 3-16,1-2-2 15,8-6-3-15,1 0-3 16,8-5-1-16,5-4-8 15,10-4-4-15,8-4-38 16,9-6-13-16,6 0-38 16,2 0-160-16</inkml:trace>
  <inkml:trace contextRef="#ctx0" brushRef="#br0" timeOffset="1808.45">16113 9305 251 0,'0'0'42'16,"0"0"-33"-16,0 0 60 0,0 0-1 16,0 0-42-1,0 0 28-15,-320 201-2 0,261-167-3 16,-3 0-23-16,1 0-14 15,3 0-12-15,1-2-41 16,2 1-52-16,1-4-89 16,-1-5-63-16</inkml:trace>
  <inkml:trace contextRef="#ctx0" brushRef="#br0" timeOffset="34063.18">24553 7824 362 0,'0'0'173'0,"0"0"-125"0,0 0 31 15,0 0 19-15,0 0-11 16,0 0-36-16,0 0 10 16,0 0 1-16,0 0-5 15,0 0-7-15,0 0-3 16,0 0-9-16,0 0-15 15,0 0-23-15,-5 9 0 16,-3 8-4-16,-5 10 3 16,-2 8 2-16,-6 5 3 15,2 4-2-15,-8 7 9 16,-3 3 5-16,-1 3 0 16,-1 0-4-16,3-3 1 0,5-8-5 15,6-10-7-15,6-10-1 16,4-6 0-16,4-7 0 15,2-8 0-15,2-1-6 16,0-4-63-16,0-5-50 16,11-20-138-16</inkml:trace>
  <inkml:trace contextRef="#ctx0" brushRef="#br0" timeOffset="34577.49">24465 7903 583 0,'0'0'140'0,"0"0"-116"16,0 0-24 0,0 0 42-16,0 0 14 0,0 0-36 15,38-26 2-15,-23 21-2 16,-2 4 9-16,-2 1-7 15,0 0-9-15,-1 0 1 16,-1 6-7-16,-2 10-2 16,-2 6 1-16,-1 2-5 15,-1 1 11-15,0 3-8 16,-3-5 4-16,0 0 7 16,0-4 0-16,-3-1 6 15,-10-1 4-15,-6-1 2 16,-4-2 5-16,-4-3 1 15,3-1-14-15,4-4-7 0,0-4-6 16,4-2-5-16,2 0-1 16,4-1-44-16,10-13-78 15,1-4-167-15</inkml:trace>
  <inkml:trace contextRef="#ctx0" brushRef="#br0" timeOffset="36362.91">24739 7788 180 0,'0'0'86'15,"0"0"16"-15,0 0 5 16,0 0-6-16,0 0-5 16,0 0-16-16,0-5-29 15,0 5-24-15,0 0-3 16,0 0-1-16,0 0 0 15,0 0 4-15,0 0-13 16,0 0 6-16,0 0-7 16,0 0-1-16,0 0 0 15,-1 6-3-15,-5 7 34 16,-2 1-13-16,0-1 0 0,0 2-11 16,-1-1-10-16,3-1 1 15,1-2 0-15,2-3-1 16,3-1-4-16,0-1-2 15,0-2-1-15,0-1 1 16,0-1 0-16,2-2 15 16,7 0-8-16,1 0-10 15,2 0-1-15,0-6-19 16,-1-5-24-16,0 1-70 16,-2-3-101-16,-3 0-188 15</inkml:trace>
  <inkml:trace contextRef="#ctx0" brushRef="#br0" timeOffset="36677.03">24736 7675 436 0,'0'0'352'16,"0"0"-285"-16,0 0 33 0,0 0 16 15,0 0-57-15,0 0-54 16,0-3-5-16,-1 3-14 15,1 3-90-15,-2 10-15 16,2 0-129-16,0-4-291 16</inkml:trace>
  <inkml:trace contextRef="#ctx0" brushRef="#br0" timeOffset="37247.18">24854 7943 217 0,'0'0'414'15,"0"0"-360"-15,0 0 88 16,0 0-8-16,0 0-29 15,0 0-41-15,1-16-15 16,-1 16-10-16,0 0-18 0,0 0-14 16,0 0-6-16,0 9 1 15,-3 2 2-15,-1-1-3 16,-1 0-1-16,1-3-20 16,-3-3-64-16,1-3-156 15,1-1-340-15</inkml:trace>
  <inkml:trace contextRef="#ctx0" brushRef="#br0" timeOffset="37809.93">25036 7754 270 0,'0'0'344'0,"0"0"-288"15,0 0 22-15,0 0 8 16,0 0-32-16,0 0-37 15,0 3-10-15,0 8 37 0,0 4-8 16,0 3-10-16,1 1-5 16,1 3-8-16,-2 0 7 15,1-1-11-15,-1 0-6 16,0-2-3-16,0-2 1 16,0-2 0-16,0-3-1 15,-3-3 0-15,-4-2 1 16,-2 0 0-16,-1-4 3 15,-1 0 4-15,-1-3-6 16,0 0-2-16,2 0 29 16,-2 0-11-16,4-2 5 15,4-5 4-15,2 2-10 16,2-2 6-16,0 0-4 0,0-2-10 16,0 0 1-16,5-1-8 15,4 0-2-15,1 0-5 16,-2-2 4-16,-1-1-23 15,-1 1-44-15,4-2-28 16,-2-1-126-16,3-5-222 16</inkml:trace>
  <inkml:trace contextRef="#ctx0" brushRef="#br0" timeOffset="38002.55">25034 7651 711 0,'0'-2'137'15,"0"2"-86"-15,0 0 33 16,0 0-53-16,0 0-31 16,0 0-8-16,0 0-52 15,3 9-117-15,0 1-288 16</inkml:trace>
  <inkml:trace contextRef="#ctx0" brushRef="#br0" timeOffset="38268.83">25240 7701 679 0,'0'0'20'0,"0"0"53"16,0 0 46-16,0 0-17 16,0 0-34-16,0 0-29 15,-37 200-30-15,25-172-9 16,-6-5-83-16,2-11-299 15</inkml:trace>
  <inkml:trace contextRef="#ctx0" brushRef="#br0" timeOffset="39196.55">24669 7682 209 0,'0'0'167'0,"0"0"-101"0,0 0 39 16,0 0 7-16,0 0-15 15,0 0-17-15,3-4-17 16,-3 4 10-16,0 0-16 16,0 0-12-16,0 0-19 15,-3 3-16-15,-8 17-8 16,-2 4 13-16,1 9 2 15,0 1-6-15,3 1-6 16,5 1-5-16,4-4 0 16,0-1-2-16,0-8-66 15,17-9-178-15</inkml:trace>
  <inkml:trace contextRef="#ctx0" brushRef="#br0" timeOffset="43095.56">20239 4802 397 0,'0'0'141'16,"0"0"-100"-16,0 0 40 15,0 0 21-15,0 0-22 16,0 0-22-16,0 0 1 15,-6 0 0-15,6 0-8 16,0 0-9-16,0 0-18 16,3 0-15-16,18 0-7 15,12 0 4-15,12 0-4 16,13 1 1-16,11 1 0 16,10-1 1-16,7-1-2 15,3 1-2-15,-1-1-15 0,-7 2-6 16,-8-2-9-16,-16 0 2 15,-11 1-28-15,-13 2 13 16,-11-2 19-16,-6 1-4 16,-7-1-20-16,-4-1 16 15,0 0-73-15,-1 0-65 16,2 0-276-16</inkml:trace>
  <inkml:trace contextRef="#ctx0" brushRef="#br0" timeOffset="43777.25">21143 4738 576 0,'0'0'118'16,"0"0"14"-16,0 0-7 16,0 0-18-16,0 0-41 15,0 0-30-15,-149-25-6 16,149 25-11-16,0-2-19 16,0 2-3-16,18 0-17 15,14 0-16-15,11 0 29 16,3 0-23-16,0 0 15 15,-7 3 1-15,-8 7 14 16,-7 3-3-16,-12-1-7 16,-7 3 6-16,-5-2 4 15,0 2 0-15,-12 0 14 16,-11 3 10-16,-5 1 10 16,-3 1 2-16,-4-2-23 15,1-1-7-15,4 0-6 0,8-3-32 16,11-4-142-16,11-6-382 15</inkml:trace>
  <inkml:trace contextRef="#ctx0" brushRef="#br0" timeOffset="45374.08">20878 4419 452 0,'0'0'102'0,"0"0"-54"15,0 0 41-15,0 0 8 16,0 0-35-16,0 0-32 15,-8 0-2-15,8 0-21 16,0-1 3-16,3-6-10 16,8 0-5-16,3-1-3 15,2 1 5-15,1 3 1 16,-3-1 2-16,-3 2 0 16,-3 1 0-16,-6 2-4 0,-2 0 2 15,0 7 2-15,0 13 17 16,-3 5 21-16,-10 3-10 15,-4 1 20-15,-2-3-6 16,2-1 3-16,1-4-6 16,1-3-2-16,1-6-8 15,7-5-17-15,1-3-7 16,6-4 4-16,0 0-4 16,0-7-5-16,6-14-20 15,15-7-88-15,3-5 23 16,4-1-7-16,0 1 23 15,1 4 18-15,-2 5 51 0,-4 5 3 16,-7 7 11-16,-9 7 29 16,-3 2 23-16,-4 3-11 15,0 0-28-15,0 0-24 16,0 6 6-16,0 6-8 16,0 3 8-16,0 1-5 15,2-3-1-15,2-3-1 16,2-3 0-16,0-1 0 15,-3-5-2-15,0-1-6 16,-3 0-16-16,0 0 22 16,0 0 1-16,0-4-1 15,0-3 1-15,0 2-1 16,-4 0-7-16,-10 3 7 0,-3 2 3 16,-2 0-3-1,0 0-1-15,3 0 1 0,1 7 11 16,3 5-5-16,0 0 9 15,6 4-10-15,4 1 8 16,2 1 0-16,0-1 7 16,8-1-8-16,10-4 9 15,1-1 1-15,4-2-11 16,2-4-5-16,-1-5-6 16,2 0-48-16,3 0-124 15,-3-8-347-15</inkml:trace>
  <inkml:trace contextRef="#ctx0" brushRef="#br0" timeOffset="45643.82">21326 4543 235 0,'0'0'601'16,"0"0"-568"-16,0 0-23 15,0 0 21-15,0 0 7 16,0 0-12-16,46-64 8 16,-46 61 15-16,0 3 21 15,0 0-25-15,0 0-33 16,-10 8-10-16,-6 15-2 16,1 7 13-16,-1 5 1 0,5 2-10 15,5 2-4-15,6-5-28 16,0-9-241-16</inkml:trace>
  <inkml:trace contextRef="#ctx0" brushRef="#br0" timeOffset="50173.94">20187 4838 80 0,'0'0'347'0,"0"0"-302"15,0 0 36-15,0 0 18 0,0 0-23 16,0 0-37-16,0 0-17 16,0 15-7-16,0-1 23 15,0 3-22-15,0 4-3 16,0 3 9-16,0 2-6 16,0 7 0-16,0 1-3 15,0 5-5-15,0 2 4 16,0 0 4-16,0-2-6 15,4 0-1-15,-2-4 2 16,-2-4-3-16,0-4 6 16,0-5-3-16,0-3-6 15,0-4-1-15,0-6 1 16,0-2-4-16,0-4-1 0,0 0 1 16,0-3 0-16,0 0 4 15,0 1 1-15,0-1 2 16,0 0 13-16,0 0-9 15,0 0-5-15,0 0 1 16,0 0 0-16,0 0-3 16,0 0 0-16,0 0 0 15,0 0 1-15,0 0 1 16,0-6-7-16,0-2 0 16,0-3-5-16,-3-1 5 15,-3-1 0-15,0-1-4 16,-1-1 2-16,-3-3 1 15,-3-1 0-15,3 1 1 16,-3 1 0-16,3 3 0 0,3 1 3 16,-1 3 6-16,4 5-2 15,0 0-6-15,1 4-2 16,3 0 1-16,-2 1-1 16,2 0-5-16,0 0-2 15,0 17-10-15,0 7 15 16,0 5 2-16,2 1 1 15,6 0-1-15,1-4 0 16,0-2 1-16,1-4 0 16,-2-4-3-16,1-5 3 15,-1-6 3-15,-2-2 4 16,3-3 6-16,-3 0 6 16,1 0 12-16,1 0 6 15,0-3-4-15,0-5-8 0,0-2-19 16,2-1-6-16,-1-3-1 15,4-5-46-15,5-3-72 16,3-5-385-16</inkml:trace>
  <inkml:trace contextRef="#ctx0" brushRef="#br0" timeOffset="51795.57">20129 5666 636 0,'0'0'165'0,"0"0"-163"16,0 0-2-16,0 0 1 15,0 0-1-15,0 0-2 16,95-51 1-16,-74 43 0 15,-3 4 1-15,-9 3 1 16,-4 1-1-16,-4 0-6 16,-1 11 6-16,0 8 40 15,0 10-1-15,-6 3 8 16,-6 2 6-16,-3 4 7 16,3-3-25-16,-1-3 8 15,-1-3-1-15,2-8-21 16,2-8-4-16,3-6-15 0,2-4 2 15,2-3-1 1,2 0-3-16,1-20-17 0,0-11-70 16,13-8-61-16,9-4 20 15,4 3-74-15,1 6 65 16,-2 3 59-16,-4 8 78 16,-3 8 17-16,-6 3 91 15,-5 6 12-15,-1 5-20 16,-3 1-36-16,-1 0-41 15,1 6-9-15,0 10 26 16,1 2-16-16,2-1-18 16,1-5-4-16,2-2 2 15,0-6-1-15,-1-2-3 16,2-2-4-16,-2 0-11 16,-1 0 15-16,-2-11-3 15,-4 0 1-15,-1 1 2 0,0 0 11 16,0 1 18-16,-3 3 16 15,-9 0-44-15,-4 6 3 16,-2 0 13-16,-1 0-9 16,-2 7 4-16,3 7 10 15,-1 6-5-15,6 2-8 16,4 3 5-16,2 1 11 16,6-2-9-16,1 0-1 15,0-3-4-15,1-4-2 0,11-2-3 16,5-7 4-1,5-4-10-15,5-4-28 0,1 0-121 16,-4-14-339 0</inkml:trace>
  <inkml:trace contextRef="#ctx0" brushRef="#br0" timeOffset="52512.05">20490 5832 655 0,'0'0'214'0,"0"0"-198"15,0 0 17-15,0 0 4 16,0 0 8-16,0 0-44 16,-3-27 3-16,5 24-4 15,-1 0 0-15,1 3 0 16,-2 0-2-16,1 0 1 16,2 0 0-16,-2 0 1 15,2 0 1-15,0 5 12 16,-1 7 13-16,-1 4 12 15,-1 1-9-15,0 0 7 16,0-2-1-16,0-2-8 16,0-3-3-16,-1-3-16 15,-2-4-4-15,-2 0-4 16,1-3-2-16,4 1-35 0,0-1-5 16,0 2-9-16,0 1-64 15,3 1-39-15,7 3 117 16,1 1 37-16,0 0 3 15,-3 1-1-15,-3-2 40 16,-2-3 35-16,-3-1 12 16,0 0-10-16,0-2 5 15,0 0-14-15,-14 2-23 16,-5 0-3-16,-3 1-25 16,3-2-19-16,6-1-6 15,9 1-94-15,4-2-62 16,7 0-295-16</inkml:trace>
  <inkml:trace contextRef="#ctx0" brushRef="#br1" timeOffset="59373.04">23265 4573 404 0,'0'0'152'0,"0"0"-73"0,0 0 19 15,0 0-5-15,0 0-33 16,0 0 15-16,0-14-12 16,0 11-10-16,0 2-11 15,3 1 1-15,-3 0-4 16,1 0-15-16,-1 0-7 15,0 0-8-15,0 0-7 16,0 0 2-16,0 0-4 16,0 4-7-16,0 13 3 15,0 7 4-15,0 3 11 16,-1 6-8-16,-5 5 4 0,3 1-5 16,-3 5-1-16,0-2 1 15,1 2-1-15,-2-5-1 16,1-2-1-16,0-5 1 15,-3-5 1-15,-1-4-1 16,2-8-6-16,-1-5 5 16,2-5 1-16,0-1 6 15,-1-3-6-15,2-1 0 16,-3 0 4-16,-3 0 13 16,0-1-7-16,0-8-1 15,-1 1-2-15,4-2-3 16,1 1 8-16,7 2 6 15,1-1-7-15,0-3 17 0,4-5-17 16,13-2-11-16,7-2-4 16,2 0-1-16,-3 3-6 15,-7 3-3-15,-4 2-10 16,-1 0-2-16,-2 2-46 16,0-4-75-16,2-3-177 15</inkml:trace>
  <inkml:trace contextRef="#ctx0" brushRef="#br1" timeOffset="59632.92">23335 4322 760 0,'0'0'85'0,"0"0"-85"15,0 0-62-15,0 0 7 16,0 0-316-16</inkml:trace>
  <inkml:trace contextRef="#ctx0" brushRef="#br1" timeOffset="60909.46">23523 4643 678 0,'0'0'182'16,"0"0"-136"-16,0 0 49 16,0 0-38-16,0 0-22 15,0 0-15-15,115 0-9 16,-76 0-11-16,-7 0-70 15,-8 0-206-15,-9 0-153 16</inkml:trace>
  <inkml:trace contextRef="#ctx0" brushRef="#br1" timeOffset="61059.47">23602 4747 509 0,'0'0'265'16,"0"0"-247"-16,0 0 61 15,0 0-9-15,0 0-23 16,0 0-47-16,110 5-59 16,-68-16-596-16</inkml:trace>
  <inkml:trace contextRef="#ctx0" brushRef="#br1" timeOffset="61706.51">24100 4596 854 0,'0'0'289'0,"0"0"-289"15,0 0-8 1,0 0 4-16,0 0 3 0,0 0-2 16,76-72-3-16,-66 62-5 15,-7 4-5-15,-3 2 12 16,0 3 4-16,0 0 5 15,0 1-1-15,0 0 2 16,-2 0 6-16,-4 2-10 16,-3 13-1-16,1 3 0 15,3 7-1-15,5 0-1 16,0 2-4-16,0 2-33 16,4 0-39-16,3-3-27 15,-2-4-29-15,-4-4 4 16,-1-2 3-16,0-3 51 15,-7-3 71-15,-12-1 4 0,-7 0 62 16,2-1 30-16,-3-2-1 16,2-1-4-16,4-2-18 15,9-2-20-15,5 1-3 16,7-1-9-16,0-1-15 16,0 2 2-16,0-2 7 15,6 0-10-15,10 0 1 16,7 0 11-16,2 0-2 15,2 0-7-15,0 0-2 16,-6 0-16-16,-2 0-6 16,-2 0-50-16,0 0-173 15,3-6-447-15</inkml:trace>
  <inkml:trace contextRef="#ctx0" brushRef="#br1" timeOffset="62234.08">24448 4795 471 0,'0'0'519'0,"0"0"-470"15,0 0-19-15,0 0-17 16,0 0-13-16,0 0-61 16,15-4-126-16,0-2-193 15</inkml:trace>
  <inkml:trace contextRef="#ctx0" brushRef="#br1" timeOffset="62424.97">24618 4775 631 0,'0'0'353'0,"0"0"-346"16,0 0-7-16,0 0-32 15,0 0-60-15,0 0-144 16,39 0-303-16</inkml:trace>
  <inkml:trace contextRef="#ctx0" brushRef="#br1" timeOffset="62534.06">24748 4789 698 0,'0'0'28'0,"0"0"-28"15,0 0-83-15,0 0-288 16</inkml:trace>
  <inkml:trace contextRef="#ctx0" brushRef="#br1" timeOffset="62669.28">24915 4782 652 0,'0'0'220'0,"0"0"-220"0,0 0-2 15,0 0-48 1,0 0-121-16,0 0-285 0</inkml:trace>
  <inkml:trace contextRef="#ctx0" brushRef="#br1" timeOffset="63627.06">25114 4409 456 0,'0'0'119'0,"0"0"-41"0,0 0-7 16,0 0-13-16,0 0 4 16,0 0 5-16,0 75 16 15,-6-42-8-15,-4 3-9 16,1 1-3-16,1-3-25 16,-1-3-11-16,1-6 1 15,2-7-10-15,0-7-8 16,5-6-8-16,-1-3 0 15,1-2 1-15,1 0 7 16,0-14-10-16,0-9-8 16,0-9-47-16,0-1 23 15,12-1-17-15,1 2-6 16,3 3 8-16,1 6 22 16,1 1 6-16,1 4 1 0,2 1 3 15,0 2-4-15,-1 3-5 16,-4 4 19-16,-3 2 5 15,-2 6 1-15,-5 0 9 16,-2 0 7-16,-1 14 14 16,-3 9 29-16,0 5 6 15,0 2-10-15,-1 0-5 16,-7-4-3-16,1-1-4 16,-1-2-26-16,2-6-5 15,3-6-9-15,0-5-4 16,2-6 0-16,-1 0-1 0,2 0-16 15,-1 0-10 1,1-7-10-16,0-10-33 0,1-3-31 16,16 0 3-16,2 1-10 15,2 1 65-15,0 2 25 16,0 0 17-16,1 4 1 16,-4-1-2-16,3 3 2 15,-3 2 0-15,-8 5 0 16,-2 3 1-16,-5 0 15 15,0 0 9-15,0 8 29 16,-3 9 35-16,0 6-15 16,0 4-7-16,-6 1-7 15,-5-1-12-15,-1 4-10 16,-1-6-28-16,1-1-8 0,2-4-2 16,4-4-25-16,4-14-93 15,2-2-362-15</inkml:trace>
  <inkml:trace contextRef="#ctx0" brushRef="#br1" timeOffset="64478.68">25525 4713 826 0,'0'0'47'0,"0"0"-41"16,0 0-6-16,0 0 18 15,0 0 9-15,0 0 2 16,106-103 8-16,-104 95 9 16,-2 2-4-16,0 2-18 15,0 1 8-15,0 3-20 16,-3 0-5-16,-5 0-7 15,-2 7-1-15,-2 11-1 16,0 3 2-16,4 6 0 0,3 1 0 16,3 2 0-16,2-3-5 15,0-3-8-15,0-4 7 16,0-4-2-16,3-2-7 16,1-4 4-16,-1-3 3 15,-1-2-6-15,-2-3-2 16,0 0-8-16,0-2 0 15,0 0 8-15,0 0-3 16,0 0 8-16,0 0 11 16,-9 0 10-16,-1 0 17 0,0 0-8 15,1 0-8 1,1 1-11-16,3 3-2 0,2-3 1 16,3-1 1-16,-1 0 1 15,1 1-1-15,0-1 3 16,0 0 15-16,0 0 13 15,0 0 2-15,0 1 5 16,4 2 4-16,15 2 6 16,8-1-1-16,9 0-28 15,3-2-11-15,-2 0-8 16,-2 1-10-16,-8-1-73 16,-8-1-207-16</inkml:trace>
  <inkml:trace contextRef="#ctx0" brushRef="#br0" timeOffset="71751.16">20220 7051 189 0,'0'0'295'15,"0"0"-230"-15,0 0 46 16,0 0-1-16,0 0-34 16,0 0-23-16,0-1 11 15,0-1-9-15,0 2-14 16,0 0-2-16,0 0-2 15,0 0-5-15,0 0-18 16,0 0-12-16,0 2-2 16,0 11 0-16,0 2 4 15,-3 3 7-15,0 4 0 0,0 1-4 16,0 1 8-16,1 3-3 16,1 1 3-16,-1 2-1 15,1 4-6-15,-1 3-4 16,-1 0-3-16,3 3 2 15,0 1-1-15,0 0 0 16,0 0 6-16,0-2 4 16,-1-2-6-16,-1-2-2 15,1-2-3-15,-1-3 1 16,1-3 1-16,-2-2-3 16,2-2 4-16,1-5-3 15,0 0 3-15,0-3 0 16,0 0 8-16,0-1 2 15,0-3-9-15,0-4-3 16,0-3 0-16,0-2 0 0,0-2-2 16,0 0 3-16,0 0 4 15,0 0 3-15,0 0-1 16,0-4-9-16,-2-5-13 16,1 2-30-16,-1 0-31 15,-2-1-113-15,1-1-329 16</inkml:trace>
  <inkml:trace contextRef="#ctx0" brushRef="#br0" timeOffset="72361.07">20145 7868 311 0,'0'0'18'16,"0"0"59"-16,0 0 23 15,0 0-37-15,0 0 52 16,0 0-52-16,0 9 6 15,0-9 3-15,0 0 10 0,0 0 13 16,-4 0-21-16,-1 0-15 16,-1-3-41-16,-2-4-6 15,1-1 18-15,0 0-12 16,1 0-9-16,0-1 3 16,0-1-7-16,2 2-2 15,2-2-3-15,1 3 0 16,1 3 0-16,0-1 9 15,0 5-9-15,0 0 0 16,0 0-3-16,0 0-3 16,0 0-2-16,1 5 1 15,11 13 7-15,0 5 0 0,0 4-3 16,0 0 3-16,-2-1 1 16,2-6-1-16,0-3-2 15,-3-7 0-15,-1-4-1 16,0-6 3-16,4 0 0 15,5-10 10-15,2-13 17 16,5-9-14-16,-2-1 1 16,-2-2-7-16,-4 6-7 15,-5 4 0-15,-5 8 0 16,-5 6-22-16,-1 5-30 16,0 6-68-16,0 0-218 15</inkml:trace>
  <inkml:trace contextRef="#ctx0" brushRef="#br0" timeOffset="73577.03">19496 8445 453 0,'0'0'98'0,"0"0"-16"16,0 0 25-16,0 0-14 15,0 0-43-15,0 0-13 16,-1 20 35-16,-10 3 16 16,0 3-44-16,0 6-6 15,-1-1-8-15,2 2 8 16,4-1-14-16,1-5-10 16,4-4 6-16,1-4-18 15,0-5 3-15,1-4 5 16,11-3-2-16,6-7-3 15,0 0 6-15,4 0-9 0,2-17-2 16,-2-7-65-16,-2-6-55 16,-2-5-131-16,-5-2-501 15</inkml:trace>
  <inkml:trace contextRef="#ctx0" brushRef="#br0" timeOffset="73784.85">19535 8320 592 0,'0'0'396'15,"0"0"-346"-15,0 0 20 16,0 0-70-16,0 0-23 15,0 0-151-15,3 9-305 16</inkml:trace>
  <inkml:trace contextRef="#ctx0" brushRef="#br0" timeOffset="74295.8">19735 8556 655 0,'0'0'149'0,"0"0"-27"15,0 0 34-15,0 0-50 16,0 0-32-16,0 0-11 16,0 1-24-16,0-1-22 15,3 0-9-15,6 0-8 0,4 0 8 16,2 0-8-1,0 0-30-15,-1 0-105 0,-2 1-63 16,-4 2-233-16</inkml:trace>
  <inkml:trace contextRef="#ctx0" brushRef="#br0" timeOffset="74468.19">19744 8661 493 0,'0'0'255'15,"0"0"-158"-15,0 0 69 16,0 0-71-16,0 0-77 16,0 0-17-16,21 8-2 15,-3-8-11-15,4 0-116 16,-3 0-180-16,-2-4-368 16</inkml:trace>
  <inkml:trace contextRef="#ctx0" brushRef="#br0" timeOffset="75009.5">19975 8524 870 0,'0'0'27'16,"0"0"-19"-16,0 0 78 15,0 0-37-15,0 0-35 16,0 0 0-16,37-102 0 0,-34 94 6 15,-3 1 10 1,0 3 1-16,0 1-15 0,0 2 14 16,0 1-7-16,0 0-12 15,-6 0-7-15,-1 5-4 16,0 11-6-16,1 2 5 16,1 3-3-16,4 3 1 15,1 0-13-15,0 0-24 16,0 1-5-16,0-4-10 15,0-1-29-15,3-3 12 16,-3-1 36-16,0-3 14 16,0-2 11-16,-3-1 6 0,-12-2 5 15,0 1 5 1,-3-3 25-16,4-1 7 0,1-4 12 16,6 2-9-16,1-1-2 15,1-1-3-15,2-1-4 16,1 2-8-16,2-2 6 15,0 0-2-15,0 0-17 16,0 0-4-16,0 0 4 16,2 1 2-16,6-1 1 15,1 1 14-15,1 0-9 16,0-1-9-16,1 0-5 16,1 0-4-16,0 0-56 15,4 0-92-15,-2 0-110 16,-2 0-332-16</inkml:trace>
  <inkml:trace contextRef="#ctx0" brushRef="#br0" timeOffset="75645.17">20097 8730 345 0,'0'0'223'0,"0"0"-100"0,0 0 19 15,0 0-49 1,0 0-13-16,0 0-18 0,0 0-10 16,0 0-22-16,0 0-26 15,0 0-4-15,0 0-41 16,0 0-151-16,0-3-254 15</inkml:trace>
  <inkml:trace contextRef="#ctx0" brushRef="#br0" timeOffset="75853.28">20097 8730 855 0,'69'-12'63'0,"-69"12"-62"16,0 0-1-16,0 0-43 16,0 0-320-16</inkml:trace>
  <inkml:trace contextRef="#ctx0" brushRef="#br0" timeOffset="76012">20233 8711 680 0,'0'0'145'0,"0"0"-129"0,0 0-15 15,0 0-2-15,0 0-60 16,0 0-174-16</inkml:trace>
  <inkml:trace contextRef="#ctx0" brushRef="#br0" timeOffset="76841.09">20399 8385 19 0,'0'0'542'16,"0"0"-505"-16,0 0 67 16,0 0 57-16,0 0-75 0,0 0 36 15,0 97-42 1,-11-60 2-16,-1 0-25 0,-1-3-9 16,3-2-15-16,0-4-14 15,2-7-7-15,3-5-5 16,2-7-7-16,3-4 2 15,-1-5-2-15,1 0 1 16,0 0-2-16,0-8-7 16,0-11-36-16,0-6-22 15,9-4 29-15,2-1-22 16,0 4 23-16,-2 4 5 16,0 2 27-16,-3 6 4 15,-2 2 4-15,2 4 10 16,2-1-2-16,-1 4-2 15,-2 2 0-15,-1 3 0 0,1 0-5 16,-2 0-2-16,1 12 10 16,-2 6 20-16,-1 5 3 15,-1 0 9-15,0-2-12 16,0-1-4-16,0-6-12 16,0-6-4-16,-1-4-6 15,-1-2-5-15,2-2 0 16,0 0 0-16,0 0-2 15,0-9-10-15,2-9-64 16,13-6 6-16,1 1-11 16,5 0-24-16,-2 4-19 15,-1 4 47-15,-5 5 53 16,-2 3 22-16,-5 3 4 16,-1 1 24-16,-4 3 30 0,-1 0 0 15,0 0-6-15,0 13-5 16,0 6 29-16,-3 4-9 15,-4-1-12-15,1-2-12 16,-1-2-26-16,4-4-14 16,-1-4-3-16,3 0-5 15,-1-7-92-15,-1-3-204 16</inkml:trace>
  <inkml:trace contextRef="#ctx0" brushRef="#br0" timeOffset="77509.28">20612 8681 281 0,'0'0'703'16,"0"0"-675"-16,0 0 17 0,0 0-9 16,0 0-9-16,0 0-22 15,54-59 0-15,-43 47-4 16,-4 5 0-16,-7 3 14 15,0 1 0-15,0 2 17 16,0 1 2-16,0 0-2 16,-3 0-3-16,-4 0-14 15,0 2-9-15,0 8-5 16,-1 5-1-16,1 2 0 16,4 2-2-16,2 1-3 15,1 0 3-15,0-3-14 16,0 0-13-16,0-4 2 15,0-1 3-15,1-4 6 0,2-1 2 16,-1-4 1-16,-2-1 13 16,0-1-8-16,0-1 9 15,0 1-5-15,-2 1-2 16,-7 1 8-16,-3 0 7 16,-3-1 14-16,3 1-10 15,-1-1 0-15,4-1 6 16,3 1-11-16,1-1-2 15,4-1 2-15,1 0-1 16,0 0 3-16,0 0-3 16,0 0-2-16,0 1 13 15,3 2 7-15,9-1 0 0,4 1 29 16,4-2-24 0,1 1-12-16,2-2-11 0,1 0-5 15,2 0-42-15,1 0-159 16</inkml:trace>
  <inkml:trace contextRef="#ctx0" brushRef="#br0" timeOffset="81933.22">21255 9930 559 0,'0'0'53'16,"0"0"63"-16,0 0 8 16,0 0-28-16,0 0-11 15,0 0-12-15,0 0 2 16,-28 145-24-16,13-108 4 15,-3-2 1-15,6-1-14 16,0-2-15-16,3-2-20 16,3-2 0-16,0-2-6 15,2-4 0-15,2-5-1 16,2-4 0-16,0-6-1 0,0-5 1 16,0-2-1-16,0 0 0 15,0 0-3-15,0 0-8 16,0 0 5-16,0 0 5 15,0-14 0-15,5-6 0 16,7-8-1-16,2-6 2 16,5 0-12-16,6-5-26 15,3 5-14-15,1 1-1 16,-3 7 2-16,-6 8 15 16,-5 8 11-16,-9 5 21 15,-3 4 5-15,-3 1 0 16,0 0-2-16,0 0-3 15,-2 0-3-15,-10 9 8 0,-4 6 17 16,-5 5 13-16,2 2-4 16,-1 0 4-16,2-1-10 15,2 0-6-15,5-1-7 16,1-4-2-16,6-2-2 16,4-3-2-16,0 0-1 15,0-1 0-15,0 1 0 16,11 0 2-16,0 0 4 15,0-1-2-15,-1 1-4 16,2-2-6-16,7-6-104 16,4-3-220-16</inkml:trace>
  <inkml:trace contextRef="#ctx0" brushRef="#br0" timeOffset="82313.35">21544 10158 896 0,'0'0'106'15,"0"0"19"-15,0 0-24 16,0 0-62-16,0 0-36 15,0 0-3-15,19 2 0 16,-2 0 0-16,2 0-63 16,-2 1-135-16,-6-2-138 0</inkml:trace>
  <inkml:trace contextRef="#ctx0" brushRef="#br0" timeOffset="82474.09">21555 10271 468 0,'0'0'260'16,"0"0"-188"-16,0 0 93 16,0 0-102-16,0 0-59 15,0 0-4-15,72 29-87 16,-38-29-193-16</inkml:trace>
  <inkml:trace contextRef="#ctx0" brushRef="#br0" timeOffset="83203.02">21947 10056 548 0,'0'0'125'0,"0"0"36"16,0 0-61-16,0 0-48 15,0 0-30-15,0 0 60 16,-10 66-28-16,-2-35 29 15,3-1-11-15,-4 0-13 16,1-1-25-16,3-4-2 16,-3-4-17-16,4-7-10 15,2-5-4-15,3-5 0 16,3-4-2-16,0 0 1 16,0-5-15-16,0-15-8 15,5-9-45-15,9-1 19 16,5 2-6-16,-1 1 14 0,1 7 16 15,-3 3 13 1,-4 6 11-16,-4 5 2 0,-3 3 5 16,-2 3 14-16,1 0-2 15,0 0-8-15,2 6 31 16,0 5-9-16,-1 3 5 16,-2-2 5-16,-2 0-19 15,-1-3-13-15,0-3-7 16,0-3-2-16,0-3-1 15,3 0-17-15,1 0-13 16,6-4 2-16,3-10-15 16,5-4-34-16,4-1 25 0,-5 2 13 15,-1 5 14 1,-4 4 22-16,-4 4 3 0,-1 4 3 16,-4 0 6-16,0 0 18 15,0 0 5-15,0 7 20 16,-2 7-6-16,1 5 0 15,-2 1 1-15,0-1-22 16,0 2-18-16,0-4-7 16,-3 1-7-16,-2-6-61 15,4-4-86-15,1-6-138 16</inkml:trace>
  <inkml:trace contextRef="#ctx0" brushRef="#br0" timeOffset="83393.5">22261 10215 793 0,'0'0'210'16,"0"0"-150"-16,0 0 79 16,0 0-91-16,0 0-36 15,0 0-12-15,-26 127-12 16,23-111-89-16,3-6-214 15</inkml:trace>
  <inkml:trace contextRef="#ctx0" brushRef="#br0" timeOffset="83864.67">22477 10202 1000 0,'0'0'95'0,"0"0"-5"15,0 0-31 1,0 0-59-16,0 0-29 0,0 0-34 16,25 0-65-16,-11 0-272 15</inkml:trace>
  <inkml:trace contextRef="#ctx0" brushRef="#br0" timeOffset="84644.99">22696 10069 630 0,'0'0'222'0,"0"0"-186"16,0 0 55-16,0 0 11 16,0 0-30-16,0 0-16 15,-10 106-5-15,1-80-3 0,5-2-19 16,1-5-9 0,0-3-7-16,1-6-7 0,1-2 2 15,-1-8-2-15,2 2-5 16,-1-2 7-16,1 0-1 15,0-7-7-15,0-9-4 16,4-2-27-16,8 0 17 16,4-2-13-16,0 1 21 15,0 1-2-15,-3 3-2 16,2 2-1-16,-3 2 11 16,1 2-9-16,-2 5-3 15,0 2-3-15,-1 2-7 16,-4 0 21-16,0 2-7 0,-5 14 8 15,-1 0 5 1,0 2 12-16,0-1 6 0,0-4 2 16,0-2-11-1,0-6 11-15,0-1-10 0,0-3-8 16,0-1 0-16,0 0-2 16,0 0-5-16,2-12-9 15,14-6-67-15,4 3 29 16,2 0-7-16,-1 1-23 15,-3 5 12-15,-2 2 38 16,-7 4 20-16,-1 3 7 16,-3 0 2-16,-2 0 26 15,-1 2 16-15,-1 9 11 16,-1 5 0-16,0 0-5 0,0 2-9 16,0 0-13-16,0 0-19 15,-1-2-9-15,-1-4-8 16,-1-2-77-16,-1-7-194 15</inkml:trace>
  <inkml:trace contextRef="#ctx0" brushRef="#br0" timeOffset="85291.83">23095 10250 662 0,'0'0'201'0,"0"0"-200"0,0 0 28 16,0 0 9-16,0 0 21 16,0 0-51-16,-3-19 0 15,6 19-6-15,0 0-1 16,3 0-1-16,0 0 2 15,1 0 5-15,1 0 12 16,-1 0 8-16,-2 0 8 16,-2 5-6-16,-3 2 6 15,0 1 1-15,0 1-12 16,0 1 22-16,-8-2-9 16,1-1-13-16,2-2-19 15,4-1-4-15,1-2-1 16,0 2-23-16,0 0-34 15,12 3 21-15,5 6 6 0,2-2-3 16,0 3 6-16,-6 0 23 16,-2 1 4-16,-5-3 0 15,-6 2 24-15,0-1 8 16,0-2 16-16,-18-2-17 16,-7 3 7-16,-5-4-12 15,-2 1-15-15,7-3-9 16,4-4-2-16,10 0-33 15,11-2-60-15,0-7-134 16</inkml:trace>
  <inkml:trace contextRef="#ctx0" brushRef="#br0" timeOffset="110043.13">14898 5579 139 0,'-2'0'29'0,"2"0"28"16,0 0 33-16,0 0 19 16,0 0-31-16,0 0-20 15,0 0 4-15,0 0-12 0,0 0-1 16,0 0-16-16,0 0-15 16,0 0 2-16,0 0-4 15,0 0-1-15,0 0 0 16,0 0-3-16,0 0 6 15,0 0-4-15,0 0 2 16,0 0 1-16,-1 0 2 16,-1 0-11-16,-2 2 0 15,-2 6 4-15,0 2 24 16,-1 0-17-16,1 1-9 16,-1-1-3-16,0-1 7 15,4 1-5-15,0-2-1 0,2 3-7 16,-1 0 11-16,1 2 2 15,1 2-4-15,0 0 0 16,0 1-8-16,0-1 1 16,7-2-2-16,1-1 3 15,1-1 0-15,-3-1-2 16,0-1-1-16,0-2 1 16,-3-2-2-16,0-2 0 15,-2 0 0-15,3-1-4 16,-1 1 3-16,2-3 1 15,3 0 2-15,1 0 6 16,1 0-8-16,2 0 1 16,-1-6-2-16,-1-1 2 15,-3 0 0-15,-1-4 1 16,0 2 0-16,0-3-1 0,-2 0-1 16,-1 0 1-16,1 2 0 15,-4-3 0-15,0 1-2 16,0-1 3-16,0 1-1 15,0-1-1-15,0 2-2 16,0-1 2-16,-5 0 2 16,2 1-1-16,-2-1-1 15,0 3 0-15,0 1 1 16,2 3-2-16,0 1-3 16,-1 3-6-16,-1-3 6 15,-1 3-3-15,-4 0 7 16,2-1 9-16,-2 2-8 0,0 0-1 15,-1 0 0-15,0 0 0 16,0 0 0-16,2 2 1 16,1 2-1-16,1 0 0 15,-1 3-3-15,2 3 1 16,0 1-2-16,-1 2 4 16,0 1-1-16,1 0 1 15,1 0 1-15,0 1-1 16,2-2-10-16,3 2 9 15,0-1-3-15,0 0 4 16,0-1 0-16,0-2 0 16,0-2 0-16,3 2-6 15,2-3 4-15,1 1 2 0,2-3 3 16,-1-3-1-16,0 0 2 16,2-1-3-16,2-2 1 15,-1 0 5-15,1 0-1 16,0 0-1-16,0-5-3 15,0-2 2-15,0-1-1 16,-2-1-2-16,-1 1 0 16,0-2 1-16,-1-1-2 15,-1 0 4-15,-2-2-2 16,-1 2 0-16,-1-1 2 16,-1 2 1-16,-1 0 2 15,0 0-4-15,0 1 3 0,0-2-6 16,0 2 0-1,0-1 0-15,0 2 0 0,-6 1 0 16,0-1 4-16,0 4-2 16,-4 1 0-16,1 0-4 15,-2 2 7-15,0-3-5 16,-3 4 3-16,5 0-3 16,-1 0 0-16,1 0-1 15,1 0-4-15,-2 4-5 16,2 3-19-16,4 2-40 15,-1 1-74-15,5-1-16 16,0-1-123-16</inkml:trace>
  <inkml:trace contextRef="#ctx0" brushRef="#br0" timeOffset="112276.4">19432 5739 72 0,'0'0'423'15,"0"0"-338"-15,0 0 29 16,0 0 4-16,0 0-33 15,0 0-32-15,30-4-33 16,-16-5 1-16,0 0 8 16,-3 2 9-16,-1 0-8 15,-4 1-10-15,0-2-3 16,0 3-2-16,-1-2-3 16,-2 0-7-16,0 0 1 15,-1-1 1-15,1 3 0 0,0-2 11 16,-1 2-3-1,-1-2 3-15,1 3-1 0,-2 1 4 16,1-1-8-16,-1 4-9 16,0-3-1-16,0 2 3 15,0 1 6-15,0 0-8 16,0 0-3-16,0 0-1 16,0 0 0-16,0 0 0 15,0 0 1-15,0 0 1 16,0 0-2-16,0 0 1 15,0 0-2-15,0 0 1 16,0 0-4-16,0 0 0 16,0 0 4-16,0 0 4 0,0 0-4 15,0 0-5 1,0 0-1-16,0 1-3 0,0 9 9 16,0 2-2-16,0-1 4 15,0 0-4-15,0 1 2 16,0 4 0-16,0 0 2 15,0 1-2-15,0 3 0 16,0-2 0-16,0 0 1 16,0-1-1-16,0-1 0 15,0-4 0-15,0-3 1 16,0 2-1-16,0-4 0 16,0-2 0-16,0 1 0 15,0-2 0-15,0-1-1 16,0-1 1-16,0 0 0 0,0 0 0 15,0-1 0 1,0 2-1-16,0-3 1 0,0 0 1 16,0 0-1-16,0 0-1 15,0 0-2-15,0 0-5 16,0 0-5-16,0 0 8 16,0 0-2-16,0 0-1 15,0 2 1-15,0-1-5 16,0 2 6-16,-1 1-6 15,-8-1-4-15,-1 1 8 16,-1-1-4-16,0-1 10 16,-2-2-5-16,1 0 0 15,-2 0 2-15,1 0 5 16,-1 0 4-16,2 0-3 16,4 0 0-16,3 0 0 0,1 0 8 15,1 0 10-15,2 0-5 16,-1 0-2-16,2 0 0 15,0 0-6-15,0 0-5 16,0 0-1-16,0 0-1 16,0 0-2-16,0 0 1 15,0 0 2-15,2 0-4 16,13 0 2-16,3 0 2 16,5 0 0-16,3 0-4 15,-2 0-9-15,-1-2 5 16,-5-1 3-16,-3 2 4 15,-7 1 1-15,-4 0 0 0,-4-2 2 16,0 2-1-16,0 0 3 16,0 0 11-16,0 0-10 15,0 0 0-15,-6 0 9 16,-10 0-4-16,-2 0 3 16,0 0-9-16,3 2-2 15,2-2 0-15,4 0-2 16,-2 0-39-16,1-2-59 15,5-6-192-15</inkml:trace>
  <inkml:trace contextRef="#ctx0" brushRef="#br0" timeOffset="113310.2">19424 5735 267 0,'0'0'12'16,"0"0"-5"-16,0 0 63 16,0 0 49-16,0 0-15 15,0 0 9-15,-3 0-11 16,3 0-27-16,8 0-39 15,3-3-17-15,3-6-19 16,1 1 11-16,0-4 6 16,0 0 3-16,1-1 2 15,-3 1-13-15,-3-4 5 0,-1 4-7 16,-5-2-1-16,-1 1 14 16,-3 2 7-16,0 4 5 15,0 2-6-15,0 1-9 16,0 1 7-16,0 3-8 15,0 0-3-15,0 0-6 16,0 0-7-16,0 0-5 16,0 0-6-16,0 12 3 15,0 4 8-15,0 1 1 16,0 1 0-16,0 2 1 16,0 1-1-16,0 3 0 15,0-1-1-15,0 0 0 0,0 0 0 16,0-3 0-1,0-3 1-15,0 0-1 0,0-4 0 16,0-3 0-16,0-2 0 16,0-1 0-16,0-3-2 15,0 0 2-15,0 0-7 16,0-1-4-16,0 0 5 16,-4 0 5-16,-6 0-5 15,1 0-11-15,-2 0 17 16,-2-1 10-16,-1-2-9 15,1 2-1-15,-4-2 1 16,5 0-1-16,-1 1 3 16,7-1-3-16,-2 2 0 15,4-2 0-15,0 0 1 16,2 0-1-16,2 0 0 0,0 1 0 16,0-1 0-16,0 0-10 15,0 0 2-15,0 0-15 16,10 0 19-16,1 0 4 15,4 0 2-15,1 0 0 16,4 0 0-16,-1 0 0 16,5 0-2-16,0-1 0 15,-2-4 0-15,-4 3 1 16,-1 2 6-16,-5-2 9 16,-3 2-1-16,-4 0-7 15,-2 0 3-15,-3 0-4 16,0 0-7-16,0 0 0 0,0 0-4 15,0 0-14-15,3 0-64 16,6 0-169-16,5-4-464 16</inkml:trace>
  <inkml:trace contextRef="#ctx0" brushRef="#br0" timeOffset="116270.96">31299 5005 587 0,'0'0'114'0,"0"0"-23"16,0 0 19-16,0 0-4 0,0 0-33 16,0 0-32-16,3-13 17 15,-3 13-14-15,0 0-9 16,0 0 0-16,0 0-15 15,0 0-20-15,0 21-18 16,-3 14 18-16,-4 6 17 16,-3 9 16-16,-1-4-23 15,3 0-4-15,1-4 5 16,1-6-9-16,1-4 4 16,-2-7-5-16,2-4 1 15,1-6-3-15,1-7 1 0,1-3-41 16,2-5-93-16,0-5-157 15</inkml:trace>
  <inkml:trace contextRef="#ctx0" brushRef="#br0" timeOffset="116658.77">31266 4982 733 0,'0'0'118'0,"0"0"-114"0,0 0 24 15,0 0-20-15,0 0-4 16,0 0-4-16,88-38 2 15,-67 38 1-15,-3 0-2 16,-3 11 5-16,-3 5 7 16,-3 5 5-16,-6 3 12 15,-3 3-9-15,0 1 14 16,-10-2 15-16,-7-2-13 16,-2-4 1-16,-1-6-13 15,1 1-2-15,1-8-23 0,1-2-4 16,0-5-29-1,4 0-130-15,7-4-320 0</inkml:trace>
  <inkml:trace contextRef="#ctx0" brushRef="#br0" timeOffset="117227.16">31497 5232 515 0,'0'0'280'0,"0"0"-254"0,0 0 64 16,0 0-21-16,0 0-10 15,0 0-21-15,-22-18-18 16,11 18-4-16,0 6-8 16,0 8-5-16,2 4-3 15,5 1 3-15,4 1-3 16,0 0 4-16,0-4-3 16,7-5-1-16,7-4 1 15,5-4 9-15,5-3 0 16,0 0 1-16,1-9 2 15,-2-7-1-15,-8-3 2 16,-5-3-5-16,-7 1-8 16,-3 5-1-16,0 3-4 15,-15 8-13-15,-6 5-7 0,-6 0-97 16,2 2-196 0,4 12-343-16</inkml:trace>
  <inkml:trace contextRef="#ctx0" brushRef="#br0" timeOffset="118539.81">31332 9824 372 0,'0'0'160'0,"0"0"-118"0,0 0 19 15,0 0-2 1,0 0 7-16,0 0-15 0,2-30 16 16,-2 29-9-16,0 0 4 15,0-1 8-15,0 2-11 16,0 0-7-16,0 0-21 15,0 0-11-15,0 0-20 16,0 10-1-16,-2 15-2 16,-7 11 3-16,-3 3 27 15,-1 3 3-15,2 1-4 16,-1-2-14-16,2-2-10 16,2-5-1-16,4-5 2 0,1-6-1 15,0-6-2 1,1-6 0-16,2-2-11 0,0-8-90 15,0-1-118-15,6-7-231 16</inkml:trace>
  <inkml:trace contextRef="#ctx0" brushRef="#br0" timeOffset="118933.48">31387 9839 862 0,'0'0'53'0,"0"0"-3"15,0 0 38-15,0 0-46 16,0 0-28-16,0 0 11 15,33-8-19-15,-14 8-6 16,2 0 0-16,-3 11 0 16,-2 2-1-16,-7 4-3 15,-4 0 4-15,-5 1-2 16,0 0 2-16,-3-1 0 16,-15-1 7-16,0-2 16 15,-3-4 5-15,-2-2 1 0,-2-2 1 16,-3-3-23-1,1-2-7-15,3-1-1 0,9 0-20 16,4 0-85-16,11 0-121 16,0-1-369-16</inkml:trace>
  <inkml:trace contextRef="#ctx0" brushRef="#br0" timeOffset="119657.18">31600 10096 626 0,'0'0'123'15,"0"0"-115"1,0 0 15-16,0 0 0 0,0 0-6 15,0 0 17-15,32-59 13 16,-31 51-8-16,-1 0-3 16,0 4 12-16,0 3 0 15,0-1-11-15,0 2-10 16,0 0-11-16,0 0-10 16,0 0-6-16,0 6-11 15,0 11 11-15,0 3 3 16,0 1 1-16,0 1-4 15,0-2 2-15,0-3-1 16,0-3-1-16,0-3-2 16,0-4-6-16,0-1 0 15,0-3 1-15,-3-2-3 0,-3 2-1 16,-3-2-5 0,-4 1 16-16,-2 1 5 0,-4-2-1 15,-2-1-4-15,6 1 6 16,2 1-3-16,3-1 0 15,7 2 1-15,3-1-4 16,0-1-1-16,0 1-5 16,0-1 6-16,0 2 7 15,11 0 30-15,5 1 12 16,8 0 3-16,4-2-9 16,1 1-12-16,-2-2-8 15,-5 0-15-15,-4 1-8 0,-5 1-13 16,2 0-95-16,-1-3-223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08:46.228"/>
    </inkml:context>
    <inkml:brush xml:id="br0">
      <inkml:brushProperty name="width" value="0.05292" units="cm"/>
      <inkml:brushProperty name="height" value="0.05292" units="cm"/>
      <inkml:brushProperty name="color" value="#FF0000"/>
    </inkml:brush>
  </inkml:definitions>
  <inkml:trace contextRef="#ctx0" brushRef="#br0">13667 4652 499 0,'0'0'77'15,"0"0"-74"-15,0 0-2 16,0 0 8-16,0 0 1 16,0 0-10-16,0 0 1 15,0 0 13-15,0 0-11 16,-1 0 4-16,-1 0-1 15,2 0 4-15,0 0 14 16,0 0 15-16,-1 0 1 16,1-3-11-16,0-1-16 15,0 1 15-15,0 0-11 16,0-1-12-16,0 0-5 16,0-2 1-16,1-2-2 0,11 0 1 15,4-1 0-15,0 2-2 16,1 1 3-16,0 3-1 15,-1 3 1-15,-1 0-1 16,3 0-2-16,-1 0 1 16,0 8 2-16,4-1 2 15,-4 1-3-15,0-2 6 16,-3-1-3-16,1 0 0 16,0-5-3-16,1 0 3 15,4 0-2-15,2 0 7 16,2-7-5-16,0-6-1 15,-2 2 3-15,1 1-5 16,-4 4 0-16,-1 3-2 0,0 3-1 16,-3 0 0-1,-1 0-14-15,2 6-46 0,1 1-77 16,2-6-184-16</inkml:trace>
  <inkml:trace contextRef="#ctx0" brushRef="#br0" timeOffset="1631.09">29822 4638 436 0,'0'0'142'0,"0"0"-74"16,0 0 33-16,0 0-11 16,0 0-27-16,0 0 10 15,2 0-12-15,-1 0-7 16,3 0-13-16,1 0-12 16,1-4-10-16,3-3-17 15,4-2-2-15,2 2 0 16,4 0-3-16,5-1-11 15,2 2-14-15,-1 2 15 16,1 2-4-16,-3 2-4 16,-1 0 7-16,-3 0 0 15,0 6 12-15,1 7 2 0,-1 2 1 16,2 1-1-16,1-2 6 16,1-3-2-16,2-2-4 15,2-4 7-15,2-3-6 16,7-2 12-16,3 0-10 15,-1 0-2-15,-3-7 6 16,-8-2-6-16,-3 2-1 16,-2 0 0-16,-5 3-13 15,-2 1-26-15,-3-1-48 16,-5 0-82-16,-7-3-363 16</inkml:trace>
  <inkml:trace contextRef="#ctx0" brushRef="#br0" timeOffset="24419.48">9261 12477 374 0,'0'0'78'0,"0"0"-41"16,0 0 30-16,0 0 10 16,0 0 1-16,0 0 4 15,0 0-7-15,0 0-14 16,0 0-2-16,0 0-11 15,0 0-29-15,0 0-5 0,0 0 0 16,0-3 2-16,0-4-9 16,0-5-7-16,0 0 2 15,5-1-2-15,-2-1 1 16,3 0-1-16,-3 1 2 16,-1-1-2-16,-2 3 0 15,0 1 1-15,0 2 0 16,0-1-1-16,0 1 1 15,0-2 2-15,0 0-3 16,0-3-2-16,-3-1 1 16,-2-1 1-16,-1 2-3 15,1 0 3-15,1 2 0 16,-2 4-2-16,0 0-3 16,0 1 2-16,0 0-10 0,-4 1 8 15,4-3 2-15,1 3 2 16,-1-1-6-16,0 1-5 15,0-3-5-15,-1 3 11 16,1 0-1-16,0-1-10 16,1 3-4-16,1-3 1 15,-3 2-7-15,1 0-1 16,-2 2 3-16,2 0 14 16,-4 0 1-16,2 2-2 15,-1 0 9-15,-1 0-10 16,-5 0 7-16,3 0 4 15,-3 0-1-15,3 0-4 0,-1 0-13 16,4 0 16-16,-2 0-5 16,-2 0-16-16,1 0 1 15,1 0 10-15,-2 0 14 16,0 0 9-16,-2 0-9 16,0 0 0-16,2 4 2 15,-1-2 13-15,-1-1-15 16,2 2-1-16,-2-1-8 15,3 0 9-15,0 0 0 16,-4-2-17-16,0 3 11 16,0-1 1-16,-2 3-9 15,-1-1 9-15,-2 0-12 16,3 0 14-16,0-1-19 0,6-1 15 16,2-1 7-1,1-1 0-15,0 1 0 0,-1-1-5 16,1 4-16-16,-4-2 11 15,-3 2 4-15,-2-1-3 16,-3 1-24-16,1 0 33 16,1-1 0-16,-1 0 0 15,-1-2 0-15,3 1 13 16,-3-1-13-16,4 1 18 16,-2 1-6-16,0-1 20 15,-1 1-26-15,-2 0 25 16,1 1-19-16,-4-1-3 15,1 0-4-15,-3 0 2 0,-1 0 0 16,-2 0-3-16,3-1 0 16,0 1 1-16,0 0-4 15,6-1 1-15,-4 0-2 16,6 1 0-16,-2-1 3 16,3 0-2-16,0 1 1 15,-2-1 2-15,-2 0 2 16,1 0-4-16,0-1 4 15,-3 1 0-15,-1 2-4 16,-2-2 2-16,-4 3-3 16,3-3-1-16,-1 3 0 15,3-3 0-15,1-2 0 16,3 0 1-16,1 0 8 16,5 0 10-16,1 0-5 15,1 0-3-15,1 0 1 16,0-2 6-16,-5-3-8 0,1 2-10 15,-2-2-2-15,1 2 2 16,2-1 3-16,2 0 0 16,1 1-3-16,5-1 1 15,2-1-1-15,2 3 20 16,0-4-12-16,2 2-7 16,-1 1-1-16,2-1 3 15,-1 1 2-15,-1-3-5 16,3 1 0-16,-3-1-5 15,3-1 2-15,0-2 1 0,-3 0-4 16,0-3 1-16,3 1 3 16,0 0 2-16,0 1 0 15,0-1 0-15,0 1 2 16,0 1 2-16,0-1-3 16,-2 0 0-16,1-1-1 15,-1 2 0-15,2-1 0 16,0 1 0-16,0-1-1 15,0 2 0-15,0 0 0 16,0 1 1-16,0 0 0 16,0 4 0-16,0-2 0 15,0 2 0-15,0 1 0 16,0 1 0-16,0 0 0 16,0-2 0-16,0 0 0 15,0 1 0-15,0-1 0 0,0 0 0 16,0-1 0-16,0 0-1 15,0 1 0-15,0 0 1 16,0 3-3-16,0 0 3 16,0 0 0-16,0 0-1 15,0 0 0-15,0 0 0 16,-1 0-3-16,-1 0-2 16,2 0-2-16,-2 0 0 15,-1 3-1-15,0 7 9 16,-2 1 0-16,1 1 0 15,-4 1 1-15,2 1-1 16,-4-4 2-16,1 2-2 0,0-1 2 16,-6 2-1-16,6-2-1 15,-3 0 3-15,0 0-2 16,0 0-1-16,-1-1 1 16,2-4-1-16,-2 0 2 15,1 1-2-15,0-4 1 16,-1 0 0-16,2-2-1 15,2-1 5-15,-1 0 2 16,1 0-1-16,-2 0 1 16,-2 0-7-16,-4 0-4 15,-2 0 3-15,-3 2-9 16,1-1 10-16,-6 0 3 16,3 1 1-16,-4 0-8 0,-2-1 2 15,3 1-2 1,2-2 8-16,4 0-2 0,0 0-1 15,7 0 5-15,-2 0-6 16,1 0 3-16,2 0 1 16,2 0-4-16,0 0 2 15,0 0-3-15,2 0 2 16,-3 0-2-16,-3 0-2 16,-4 0 1-16,-1 0 1 15,-5 0 1-15,1 6-5 16,-1-2 4-16,4 0 1 15,-3-1 11-15,2 0-11 0,1-2 0 16,0 0 0-16,0 1 2 16,0-1 0-16,0 1 0 15,-1-1-2-15,-2 1-4 16,0-1 3-16,3-1 1 16,2 0 0-16,1 0-1 15,0 0-6-15,6 0 9 16,-4 0-2-16,5 0 5 15,1 0-4-15,1 0 2 16,-2 0 7-16,-3 0-10 16,-2 0-11-16,-3 0-2 15,1 0 4-15,-4 0-1 16,-2 0-9-16,0 0 14 0,3 0-8 16,0 0 13-1,4 0 7-15,0 0-5 0,1 0 1 16,1 0 5-16,-3 0-5 15,1 0-3-15,-2 0 2 16,5-3-4-16,-2 0 0 16,-3 3-2-16,7-1-8 15,-2-1-15-15,1 2 27 16,1-1 1-16,-1 1 1 16,4 0-4-16,0 0 5 15,1 0 21-15,4-1 5 16,-2-2-24-16,-3-1-5 15,-2 1-1-15,-2-1-9 16,-1 1-14-16,0 2 2 0,-3-1 12 16,-2 2 4-16,-3-2-4 15,-1 2 3-15,-1-1 7 16,0 0 13-16,-4-2-6 16,3 1-12-16,-2-1 13 15,7-2-3-15,1 2 22 16,2-2-19-16,-2 1 2 15,0 1-10-15,7-2-8 16,-2 1 8-16,1 0 17 16,2 2-17-16,-3 1-6 15,2 0 5-15,1-1 1 16,-2 2 7-16,2 0-4 16,-2 0-3-16,-2 0-2 0,2 0-2 15,-1 0-2-15,-2 0-3 16,2 0-19-16,-3 0 24 15,0 0-13-15,-1 3 8 16,0-2 3-16,2 1 6 16,-1-1 0-16,-2-1 0 15,5 2-1-15,-3-1 1 16,-1 1 0-16,3 0 0 16,3 0 2-16,3-2 0 15,0 1 13-15,3-1-13 16,0 0-2-16,-7 2-2 15,-1-1 1-15,-2 2-23 0,-2 0-18 16,-3 2 41 0,0 0-11-16,3-2 10 0,2 0 2 15,2-2 3-15,4 0 1 16,4 1-3-16,3-1 0 16,0-1-1-16,0 4-5 15,-5 0 1-15,-3 5 3 16,-1 2-4-16,-6 0 0 15,6 1-2-15,-4-2 6 16,2 1 1-16,-1-2 0 16,2-2 0-16,-1-2 0 15,4-1-2-15,2 0 4 16,2-1-2-16,2 0 3 0,-5 3-3 16,0-1-2-1,0 2 1-15,1 2 1 0,-2 1 1 16,3 0-1-16,-1-2 2 15,2 2-1-15,-1 1 8 16,-1 1-1-16,-1 0-3 16,-1 1 4-16,1 0-2 15,0-2-3-15,4 1-1 16,-2-1 6-16,4-2-4 16,-1 3 4-16,-1-1-2 15,2 0 1-15,-1-1 0 16,-1-1-4-16,-2-1 6 15,4 2 0-15,0 0-4 16,-2 0-4-16,1-1 2 0,-1 1 11 16,2-1-6-16,2-2 2 15,-1-3-3-15,2-1 0 16,0-1 0-16,0-1-4 16,0 0-4-16,0 1 0 15,0 1-1-15,0-3-103 16,0 0-350-16</inkml:trace>
  <inkml:trace contextRef="#ctx0" brushRef="#br0" timeOffset="27860.06">7601 11368 365 0,'0'0'257'0,"0"0"-219"15,0 0 31-15,0 0 35 16,0 0-36-16,0 0 20 16,0 0-9-16,-69 128-5 15,50-84-19-15,4-1-26 16,-1 0-12-16,-2-4-8 15,6-2-7-15,0-6 0 16,-3 0-2-16,4-10-1 16,1-2-20-16,4-6-64 15,3-9-108-15,3-4-156 16</inkml:trace>
  <inkml:trace contextRef="#ctx0" brushRef="#br0" timeOffset="28168.99">7625 11338 72 0,'0'0'504'16,"0"0"-474"-16,0 0 70 0,0 0 32 15,0 0-63-15,0 0 24 16,0 159-9-16,0-112-32 16,0-2-19-16,0-5-10 15,0-4-4-15,0-7-14 16,0-2-2-16,0-5-3 16,0-1 0-16,0-3-36 15,0-6-105-15,-9-5-149 16,-3-7-359-16</inkml:trace>
  <inkml:trace contextRef="#ctx0" brushRef="#br0" timeOffset="28415.31">7479 11642 602 0,'0'0'60'15,"0"0"40"-15,0 0 26 16,0 0-53-16,0 0-30 16,0 0-21-16,76-10-16 15,-58 17-6-15,1-2-61 16,-1-5-179-16</inkml:trace>
  <inkml:trace contextRef="#ctx0" brushRef="#br0" timeOffset="29467.27">7826 11296 664 0,'0'0'135'0,"0"0"-54"0,0 0 10 16,0 0-19-16,0 0-42 15,0 0-28-15,29-31 0 16,-19 21-2-16,-1 1 0 16,-3-1 0-16,0 2 0 15,-3-1-3-15,0 4 2 16,-1-1 2-16,-2 2 0 16,0 3 4-16,0 1 17 15,0 0 13-15,0 0-18 16,0 0-5-16,0 0-2 15,0 0-10-15,0 0-1 0,0 7-5 16,0 8 6-16,-3 6 0 16,-2 1 1-16,2-1-1 15,0 0 0-15,0-3-27 16,-2-2-19-16,1-1-19 16,1-3-20-16,-3-2 9 15,3-2-21-15,0-3 10 16,0-2 3-16,2-2 15 15,-2 1 50-15,-2-2 19 16,-2 0 19-16,2 0 59 16,1 0-12-16,1 0 30 15,1 0-5-15,1 0-25 16,1 0-3-16,0 0-20 16,0 0-22-16,0 0 8 15,0 0-7-15,0 0-7 0,0 0-13 16,1 0 0-16,8 0-4 15,6 0-10-15,0 0-13 16,3 0-90-16,-4-2-187 16</inkml:trace>
  <inkml:trace contextRef="#ctx0" brushRef="#br0" timeOffset="30302.55">7892 11230 391 0,'0'0'128'0,"0"0"-37"15,0 0-24-15,0 0-11 16,0 0-17-16,0 0-9 15,0-5 7-15,0 5-5 16,0 0-5-16,0 0 10 16,0-2 4-16,0 2-8 15,0 0-10-15,0 0-5 16,0 0-1-16,0 0-6 16,0 0-8-16,0 3-2 15,0 13-1-15,-6 4 27 0,0 1 0 16,0 0-3-16,-1-3-10 15,2-2-4-15,2-2 1 16,2-2-4-16,1-4-6 16,0-1 2-16,0-3-1 15,6-1 4-15,7-3 15 16,1 0-6-16,2 0-6 16,-1-6-9-16,0-3-2 15,-5-1-19-15,-2-3-31 16,-4 0-91-16,-4-4-144 15</inkml:trace>
  <inkml:trace contextRef="#ctx0" brushRef="#br0" timeOffset="30530.18">7883 11044 568 0,'0'0'372'15,"0"0"-309"-15,0 0 39 16,0 0-55-16,0 0-42 16,0 0-5-16,-6-7-33 0,6 14-194 15,0 3-282-15</inkml:trace>
  <inkml:trace contextRef="#ctx0" brushRef="#br0" timeOffset="30974.99">8120 11371 706 0,'0'0'235'15,"0"0"-179"-15,0 0 29 0,0 0-21 16,0 0-48-16,0 0-16 15,-25 52 6-15,13-28-6 16,3-3-18-16,3-3-71 16,0-7-119-16,3-7-284 15</inkml:trace>
  <inkml:trace contextRef="#ctx0" brushRef="#br0" timeOffset="31497.22">8231 11197 711 0,'0'0'91'15,"0"0"-57"-15,0 0 13 16,0 0-13-16,0 0-32 16,0 0 16-16,16 46 7 0,-7-20-6 15,-1 1-3 1,-1-1 1-16,0 4-13 0,-1-2 1 15,-3 1-2-15,-1-3-1 16,-2-3-2-16,0-2 3 16,0-4-2-16,0-6 6 15,-3-2 13-15,-2-6-2 16,-1-2-2-16,2-1 9 16,-5 0 11-16,0 0 15 15,1-11-20-15,2-5-5 16,2-1 10-16,1 1-17 15,2-3-9-15,-2 3 0 0,0 2-8 16,-2 1-2-16,1 4-14 16,-1 0-17-16,2 2-38 15,3 0-84-15,0-3-155 16</inkml:trace>
  <inkml:trace contextRef="#ctx0" brushRef="#br0" timeOffset="31700.16">8181 11073 763 0,'0'0'275'0,"0"0"-268"0,0 0 6 16,0 0-13-16,0 0-4 15,0 0-42-15,3 2-75 16,2 8-260-16</inkml:trace>
  <inkml:trace contextRef="#ctx0" brushRef="#br0" timeOffset="45358.07">13663 12280 218 0,'3'-5'13'16,"0"-1"-11"-16,-2 1 4 16,1-2 9-16,-2-1 4 15,0 2 29-15,0-3 25 16,0 1-2-16,0-2-22 16,0 3 4-16,0-1-1 15,0 0-6-15,0 1-24 16,0-1-14-16,-5-3-8 15,-1 1-1-15,-1-3-2 0,1 3-15 16,0-3 3 0,-2 2 10-16,1-1 5 0,0 1 3 15,1 0-3-15,-2-1 8 16,0-1 7-16,-2 0-8 16,0-1-7-16,-1 2-12 15,-2 1 10-15,2 0-26 16,0 3 26-16,0 1-20 15,0-1 3-15,1 3 19 16,1-1 0-16,0 0 2 16,-4 0 5-16,2 1 5 15,-1-2-11-15,-2 0 4 16,-2 1 7-16,2 1-12 16,0 0 4-16,1 0-3 0,1 0 0 15,1 2 1-15,1 0-2 16,1 0 0-16,0 2-2 15,0-1 4-15,-1 2-2 16,-4 0 0-16,-2 0 0 16,-3 0-2-16,2 0 0 15,-1 0 1-15,0 0 1 16,0 0-3-16,2 0 3 16,1 0 4-16,1 2 0 15,-2-2-3-15,1 2-1 16,-3 3 0-16,2-3 2 15,1 1 11-15,3 0-10 16,-4 2-1-16,1-2-1 0,0 1-1 16,1 2 0-16,1 0 1 15,1-1 0-15,-3 2-1 16,2-1 2-16,1 0 0 16,0-1 4-16,0 2-2 15,0-2-3-15,3-1 0 16,0-1 5-16,0 4-5 15,-1-3 2-15,-1 2 0 16,-2-1-2-16,-2 1-1 16,1-1 1-16,-2-3 0 0,1-1 13 15,-1-1 25 1,-5 0-34-16,4 0 3 16,0 0 1-16,4 0 7 0,3 0 24 15,4 0-33-15,0 0-1 16,2 0 6-16,-1-1-3 15,-1-5-2-15,-1 0-7 16,4 0-6-16,0 0 0 16,1-2 3-16,1-1 0 15,1-1 3-15,-2 0 1 16,-1 0 4-16,2 2-4 16,-2 1-1-16,0 0 0 15,1 4 9-15,1 0-9 16,-1 0 4-16,2-2-5 15,-2-2 1-15,0 0-3 0,2-1 3 16,0-3-1 0,0 4 1-16,0-1 1 0,0 2-1 15,0 0 4-15,0 3-1 16,0 3 1-16,0-2 2 16,0 2-4-16,0 0 4 15,0 0-2-15,-1 0-4 16,1 0-1-16,-2 0-1 15,1 0-1-15,1 0-1 16,-2 0-4-16,-1 4 8 16,-3 7 3-16,1 2 0 15,-3 2-1-15,0-1 1 0,-1-1-3 16,0 0 5-16,-1 0-4 16,-1-1-1-1,1 0 1-15,-2-2-1 0,0-3 0 16,3 3 0-16,-3-5-1 15,0 2 1-15,-1-1 7 16,-1 0-7-16,1-1 1 16,0 1 0-16,-1-1-1 15,-1 1 1-15,5-2 1 16,-5-1-2-16,9-1-2 16,-2-1-3-16,-1 1 5 15,1-2 2-15,-3 2 5 16,0 0-7-16,-5-1-1 15,0-1 1-15,-4 0 2 16,1 0-1-16,5 0 1 0,3 0-1 16,2 0 5-16,-2 0-6 15,-2 0 0-15,4-3 0 16,0-1 2-16,0 0 1 16,-3 0-3-16,-2-1 0 15,-2 2-5-15,1 1 0 16,-4-1 5-16,0-2 0 15,-4 3-1-15,-1-3-6 16,0 0 5-16,1 0 2 16,1 0 0-16,2 2 5 15,2-1-4-15,4 3-1 16,4 0 0-16,1-1 1 16,3 1-1-16,2-2 0 0,-1 0 1 15,-1 0-1-15,-3 0 1 16,2 0-1-16,-1 2-2 15,1 1 1-15,-2-1 1 16,4 1 0-16,-1-1 0 16,-1 1-3-16,-1-2 3 15,1 0 1-15,1 1 0 16,0-1 1-16,3 2-2 16,-3-1 1-16,-3 1-2 15,-1 0 1-15,-8 0-1 16,0 0-1-16,-6 0 2 15,2-1 0-15,4-1 1 0,-2-1-1 16,4 0 7-16,-2 2-7 16,3-1 1-16,0 1-1 15,2 0 26-15,-1-1-22 16,1 2-4-16,0 0 0 16,2 0 0-16,3 0 0 15,0 0-3-15,-1 0 2 16,-2 0-5-16,-2 0 6 15,-2 6-4-15,-3 0 3 16,3-2 1-16,2-1 1 16,1 0 0-16,4-3 3 15,4 2-4-15,-2-2 3 0,1 0-3 16,-1 1 1-16,-1 0-2 16,-2 2 1-16,-4 1 0 15,2 2 0-15,-4 0-2 16,3-1 2-16,-1 2-1 15,4-1 1-15,0 1 0 16,-3-1 0-16,3 2 0 16,-3 0 4-16,2 2 9 15,1 0-13-15,-3 2 7 16,0 0-4-16,3 1-3 16,0-1 15-16,1-1-2 15,3-1 27-15,5-4-33 16,0 1-7-16,0-1 0 15,0 0 0-15,0 1 9 16,1 0-3-16,9-2-6 0,2 0-2 16,2-5-206-1,1-2-498-15</inkml:trace>
  <inkml:trace contextRef="#ctx0" brushRef="#br0" timeOffset="47120.21">12864 11468 461 0,'0'0'78'15,"0"0"23"-15,0 0 31 16,0 0-37-16,0 0-46 15,0 0-12-15,2-3-1 16,-2 3-12-16,0 0-9 16,0 0-7-16,0 0-4 0,0 0-4 15,0 0-4 1,0 15 4-16,0 8 1 0,0 7 22 16,0 4-6-16,-2 4 12 15,-5 1-2 1,0 1-2-16,1-1-9 0,1-2-2 15,1-3-3-15,1-2-2 16,0-5-4-16,0-4-4 16,0-8-1-16,3-7 0 15,0-4-40-15,0-4-117 16,3-9-198-16</inkml:trace>
  <inkml:trace contextRef="#ctx0" brushRef="#br0" timeOffset="47831.3">12866 11497 500 0,'0'0'141'0,"0"0"-93"16,0 0 35-16,0 0-40 15,0 0-15-15,0 0 12 16,9-24-34-16,0 23-5 16,3 1 9-16,-5 0-2 15,2 0-2-15,-1 0-5 16,-2 11 4-16,0 3 5 16,-2 3 2-16,-1-1 14 15,-3 3 2-15,0 0-15 16,0-1 11-16,0 2 24 15,-6-3-17-15,-4 0 0 16,-1-4-3-16,1-4-13 0,1 1-5 16,2-6-5-16,2-1-4 15,5 0-1-15,0-3-21 16,0 3-55-16,3 3-23 16,10 2 63-16,1 2-16 15,2 2-2-15,-1-1 23 16,0 0 26-16,-1 3 5 15,-3 0 0-15,-2 0 6 16,-1 2 11-16,-4 0 25 16,-4-4 16-16,0 0-3 15,0 1 5-15,0-1-15 16,-4 1 19-16,-8-1-13 0,-4 1-7 16,2-2-10-16,-1-1-14 15,2-3-15-15,1-3-5 16,1-3-2-16,2-1-44 15,5 0-59-15,4-16-114 16,0-9-424-16</inkml:trace>
  <inkml:trace contextRef="#ctx0" brushRef="#br0" timeOffset="48395.57">13208 11441 414 0,'0'0'98'0,"0"0"-16"15,0 0 38-15,0 0-4 16,0 0-37-16,0 0-2 16,0-1-15-16,0 1-20 15,0 0-4-15,0 0-15 16,0 13-12-16,0 7 6 0,0 3 24 15,0 1-8 1,0-1-5-16,0-5-15 0,0-1-4 16,0-3-7-16,0-4 1 15,0-3-3-15,3-6-4 16,6-1-50-16,7 0-61 16,-1-16-109-16,0-6-383 15</inkml:trace>
  <inkml:trace contextRef="#ctx0" brushRef="#br0" timeOffset="48517.9">13208 11441 699 0</inkml:trace>
  <inkml:trace contextRef="#ctx0" brushRef="#br0" timeOffset="48590.01">13208 11441 699 0,'29'-95'182'15,"-29"95"-89"-15,0 0 0 0,0 0-62 0,0 0-31 0,0 0 0 16,-6-9-71-16,5 20-124 16,-1 7-78-16</inkml:trace>
  <inkml:trace contextRef="#ctx0" brushRef="#br0" timeOffset="48854.5">13344 11642 689 0,'0'0'148'0,"0"0"-77"15,0 0 19-15,0 0-35 16,0 0 9-16,0 0-28 15,0 56-13-15,0-40-13 16,1-4-10-16,4-3-1 16,2-7-89-16,2-2-113 15,0 0-293-15</inkml:trace>
  <inkml:trace contextRef="#ctx0" brushRef="#br0" timeOffset="49146.89">13467 11434 343 0,'0'0'71'0,"0"0"57"15,0 0-19-15,0 0-14 16,0 0-22-16,0 0-21 15,45 166-12-15,-44-146-2 16,-1-1 20-16,0-5-14 0,0-5 2 16,-3 0 0-16,-5-6-22 15,-3-2-15-15,-2-1-2 16,-2-1-7-16,0-18-2 16,3-3-126-16,6-6-216 15</inkml:trace>
  <inkml:trace contextRef="#ctx0" brushRef="#br0" timeOffset="49347.63">13478 11305 751 0,'0'0'165'15,"0"0"-145"-15,0 0 23 16,0 0-43-16,0 0-49 16,0 0-134-16,-12 41-445 15</inkml:trace>
  <inkml:trace contextRef="#ctx0" brushRef="#br0" timeOffset="50023.55">13684 11409 583 0,'0'0'121'16,"0"0"25"-16,0 0-27 15,0 0-74-15,0 0-21 16,0 0 17-16,52 49-8 16,-43-20-5-16,0 1-10 15,-5-1-14-15,-4-3-4 16,0 1-8-16,-10 0-77 0,-14-2-98 16,-6-1-158-16</inkml:trace>
  <inkml:trace contextRef="#ctx0" brushRef="#br0" timeOffset="50690.1">13199 11387 430 0,'0'0'153'0,"0"0"-51"15,0 0 12-15,0 0-34 16,0 0-25-16,0 0 3 16,-43 41-31-16,38-9 17 15,5 1-36-15,0 0-5 16,22 0 0-16,11-6-6 15,9-5-105-15,4-10-188 16</inkml:trace>
  <inkml:trace contextRef="#ctx0" brushRef="#br0" timeOffset="51769.91">8466 11121 855 0,'0'0'74'16,"0"0"-24"-16,0 0 12 16,0 0-17-16,0 0-17 15,0 0 6-15,9 238-9 16,-25-192-21-16,-5 2-4 16,2-8-80-16,-2-10-228 15</inkml:trace>
  <inkml:trace contextRef="#ctx0" brushRef="#br0" timeOffset="52325.71">7781 11098 300 0,'0'0'314'0,"0"0"-208"0,0 0 29 16,0 0-30-16,0 0 2 15,0 0-45-15,-64 216-23 16,72-165-27-16,22-1-12 15,10-1-13-15,11-6-158 16,4-7-386-16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5:53:56.311"/>
    </inkml:context>
    <inkml:brush xml:id="br0">
      <inkml:brushProperty name="width" value="0.05292" units="cm"/>
      <inkml:brushProperty name="height" value="0.05292" units="cm"/>
      <inkml:brushProperty name="color" value="#7030A0"/>
    </inkml:brush>
  </inkml:definitions>
  <inkml:trace contextRef="#ctx0" brushRef="#br0">1311 12818 269 0,'0'0'57'16,"0"0"-27"-16,0 0 53 15,0 0-9-15,0 0-29 16,0 0-3-16,0 0-13 16,0 0-9-16,0 0-4 0,0 0-10 15,0 0-4 1,0 0-2-16,0 0-28 0,0 0-23 16,0 0-18-16,0 0-3 15,0 0 38-15,0 3 13 16,0 0 17-16,0-2 3 15,0-1 1-15,0 0 11 16,0 0 14-16,0 0 9 16,0 0-6-16,0 0-20 15,0 2-1-15,0-2 2 16,0 1 9-16,0 0 14 16,0-1-5-16,0 0-2 15,0 0 9-15,0 0 7 16,0 0 4-16,0 0 4 0,0 0-16 15,0 0-4-15,0 0-10 16,0 0-8-16,0 0 3 16,0 0 1-16,0 0-1 15,0 0-1-15,0 0-12 16,0 0-1-16,0 0-3 16,0 0 3-16,4-2-1 15,1 0 4-15,-2 1-3 16,0 1 0-16,0-2 0 15,3 1 0-15,0 1 0 16,-2 0-3-16,1 0 3 16,-1 0 1-16,-1 0-1 15,-1 0-1-15,1 0-3 16,-3 0 3-16,3 3-1 16,-3 5 2-16,3-2 11 0,-3 3-6 15,0-1 2-15,0 3-4 16,0 1 0-16,0 0 3 15,0-1 0-15,-3 0-3 16,0 0 5-16,-5 0-5 16,2-1 8-16,-4 0-3 15,1-3-5-15,0-2 2 16,4-2-3-16,1-1 6 16,0-2 4-16,-1 0-1 15,2 0-3-15,0 0 10 0,0 0-12 16,0 0-5-1,0 0-1-15,3 0-14 0,0 0-62 16,0-2-118-16,0-1-527 16</inkml:trace>
  <inkml:trace contextRef="#ctx0" brushRef="#br0" timeOffset="3241.59">792 13241 225 0,'0'0'57'0,"0"0"19"16,0 0 16-16,0 0-16 15,0 0-15-15,0 0-2 0,-2 0-7 16,2 0-9-16,0 0-5 15,0 0-7-15,0 0-21 16,0 0-7-16,0 0-2 16,0 0-1-16,0 0 0 15,0 0 0-15,0 0-1 16,0 0-3-16,-3 0 0 16,3-1 4-16,0-4 4 15,0 0 4-15,0 2 6 16,0-2 0-16,0 2 2 15,0 0-7-15,0 3-1 16,0-1 1-16,0 1 0 16,0 0-9-16,0 0 0 15,0 1 4-15,0 13 0 0,0 7-2 16,0 6 8-16,0 4 5 16,0 2 13-16,0-1-2 15,0-4-8-15,0-1-4 16,0-4 5-16,0-5 1 15,0-4 1-15,0-3-7 16,0-6 1-16,0-3-11 16,0-2-2-16,0 0 1 15,0 0-1-15,0 0 10 16,0-6-11-16,6-13 5 16,5-3-6-16,2-5-8 15,1 0-10-15,-1 0-9 0,-1 3-12 16,-3 4 14-16,0 4 3 15,-3 5-1-15,-5 2 8 16,1 3 15-16,-1 3 3 16,-1 3-1-16,0 0 1 15,0 0 3-15,0 0-5 16,0 0 0-16,0 0 0 16,0 0 2-16,0 8 0 15,-10 2 2-15,1 5-4 16,-2 0 3-16,1-1-4 15,4 1 1-15,0 0-1 16,0-1 0-16,3-2 0 16,0 0 0-16,3-2-1 15,0-3 0-15,0-1-4 16,0-2-3-16,3-1-3 0,11 0 11 16,5-1 4-16,-1 0 1 15,1-1 0-15,-5 1-3 16,-1 1-2-16,-5-1-5 15,-2 3-69-15,-3 0-123 16,-2 2-235-16</inkml:trace>
  <inkml:trace contextRef="#ctx0" brushRef="#br0" timeOffset="3684.88">1056 13300 640 0,'0'0'88'0,"0"0"-45"15,0 0 30-15,0 0-30 16,0 0-25-16,0 0 3 16,10 8-2-16,1-5-9 15,-2 0-2-15,4-1-8 16,-1 1 0-16,-1 0-68 16,-3-2-90-16,-3-1-150 15</inkml:trace>
  <inkml:trace contextRef="#ctx0" brushRef="#br0" timeOffset="3885.26">1078 13403 621 0,'0'0'96'15,"0"0"-30"-15,0 0-4 16,0 0-43-16,0 0-9 15,0 0-4-15,35 0-6 16,-21 0-25-16,-3 0-180 16,1 0-339-16</inkml:trace>
  <inkml:trace contextRef="#ctx0" brushRef="#br0" timeOffset="4318.67">1304 13229 282 0,'0'0'338'0,"0"0"-266"16,0 0 46-16,0 0-21 15,0 0-32-15,0 0-30 16,0 17-4-16,-5 5 25 16,-2 4-6-16,-1-2-15 15,1-2-15-15,4-3-11 16,0-5-2-16,3-4 2 15,0-4-4-15,0-4-5 16,0-2 0-16,0 0 3 16,10 0-3-16,4 0-6 15,-2 0-8-15,1-6-13 0,-4 0-29 16,0 0-22-16,1 1-31 16,-1-1-56-16,-1-2-119 15</inkml:trace>
  <inkml:trace contextRef="#ctx0" brushRef="#br0" timeOffset="4485.18">1411 13312 318 0,'0'0'348'16,"0"0"-292"-16,0 0 35 16,0 0 12-16,0 0-6 15,0 0-44-15,-8 88-37 0,8-58-16 16,0 2-9-16,0-3-173 15,0-2-530-15</inkml:trace>
  <inkml:trace contextRef="#ctx0" brushRef="#br0" timeOffset="5872.24">810 13751 72 0,'0'0'285'16,"0"0"-254"-16,0 0 74 0,0 0 0 15,0 0-44-15,0 0 12 16,0-17-4-16,0 17-15 16,0 0-12-16,0 0 6 15,0 0-15-15,0 0-9 16,0 14-14-16,0 13-6 15,0 10 50-15,0 6-13 16,0 5-18-16,0-4-3 16,0-4 10-16,0-8-23 15,0-6 7-15,0-8-5 16,0-5-4-16,0-9-3 16,0-4-2-16,0 0-1 15,0 0 0-15,10-16 1 16,4-7-6-16,2-4 6 0,-1-1-15 15,-3 2 5-15,-2 5-12 16,-2 5 0-16,-4 7 9 16,-2 1 0-16,1 5 8 15,-3 1-5-15,0-1 2 16,0 3 7-16,0 0-6 16,0 0 0-16,0 0 6 15,0 0-15-15,0 0 5 16,0 0-1-16,-11 11 11 15,-1 2 0-15,-1 4-1 16,4-1 0-16,4-1 2 16,2 1 0-16,0-5 8 15,3 1 3-15,0 0 0 0,0-4 5 16,0-1-6 0,3-4 3-16,8-1 3 0,7 0-6 15,-2-2-6-15,-1 0-4 16,-6 0 0-16,2 0-33 15,0 2-90-15,-3-1-126 16,1 4-240-16</inkml:trace>
  <inkml:trace contextRef="#ctx0" brushRef="#br0" timeOffset="6251.95">1099 13839 472 0,'0'0'344'0,"0"0"-297"16,0 0 56-16,0 0-30 15,0 0-43-15,0 0-13 16,15 0-6-16,3 0-5 15,-3 0-6-15,0 0-72 16,-3 0-194-16,-6 6-237 16</inkml:trace>
  <inkml:trace contextRef="#ctx0" brushRef="#br0" timeOffset="6435.28">1120 13948 658 0,'0'0'136'0,"0"0"-65"0,0 0-27 16,0 0-37-16,0 0-1 15,0 0-1-15,57 0-5 16,-44 0-88-16,1 0-157 16,-7 0-305-16</inkml:trace>
  <inkml:trace contextRef="#ctx0" brushRef="#br0" timeOffset="8905.29">1317 13713 478 0,'0'0'118'0,"0"0"-6"16,0 0 14-16,0 0-48 15,0 0 4-15,0 0-21 16,0 0-16-16,0 0-11 16,0 0-19-16,0 0-11 15,3 11-2-15,-3 5 7 16,0 3 13-16,0 1-15 0,3-1-3 15,-3-2 1-15,0-3-4 16,0-4 1-16,3-4 1 16,-3-3-2-16,0-3 2 15,0 0 0-15,0 0 5 16,0 0 1-16,3-1 5 16,3-7-11-16,1-1-3 15,1-1-6-15,-2 3-3 16,0 3-10-16,0 1 2 15,-2 2 4-15,2 1-6 16,0 0 6-16,0 0 7 16,2 5 3-16,0 5 3 15,0 0 0-15,-2 0 1 0,0 0-1 16,-1-5 0-16,-5 1 0 16,0-1 8-16,0 1 8 15,0 1 9-15,-8 0 1 16,-4 3-4-16,-4-1-4 15,-1 0-9-15,4-1-4 16,4-3-5-16,1-2-2 16,4 0-18-16,1-2-35 15,3-1-75-15,0-4-237 16</inkml:trace>
  <inkml:trace contextRef="#ctx0" brushRef="#br0" timeOffset="9317.69">1329 13719 485 0,'0'0'216'15,"0"0"-200"-15,0 0 50 16,0 0-8-16,0 0-49 16,0 0-9-16,94-5-172 0,-86 5-409 15</inkml:trace>
  <inkml:trace contextRef="#ctx0" brushRef="#br0" timeOffset="12729.27">877 14322 657 0,'0'0'303'15,"0"0"-269"-15,0 0 10 16,0 0-1-16,0 0-30 16,0 0-12-16,3 0 15 15,-3 0-10-15,0 2-6 0,0-1-30 16,0 2-60-16,0-1-73 15,1 0-219-15</inkml:trace>
  <inkml:trace contextRef="#ctx0" brushRef="#br0" timeOffset="13019.01">865 14547 120 0,'0'0'516'0,"0"0"-486"16,0 0-22-16,0 0 34 15,0 0-22-15,0 0-20 16,0 4-5-16,0 0-57 16,0 2-94-16,0-1-345 15</inkml:trace>
  <inkml:trace contextRef="#ctx0" brushRef="#br0" timeOffset="13247.25">889 14716 192 0,'0'0'488'0,"0"0"-473"16,0 0-14-16,0 0-1 15,0 0-2-15,0 0-64 16,4 15-42-16,-2-9-113 16</inkml:trace>
  <inkml:trace contextRef="#ctx0" brushRef="#br0" timeOffset="13404.05">889 14895 231 0,'0'0'0'0,"0"0"-84"16</inkml:trace>
  <inkml:trace contextRef="#ctx0" brushRef="#br0" timeOffset="13577">889 15018 633 0,'0'0'29'16,"0"0"-29"-16,0 0-41 15,0 0-58-15,0 0-142 16</inkml:trace>
  <inkml:trace contextRef="#ctx0" brushRef="#br0" timeOffset="15636.76">810 17562 107 0,'0'0'258'16,"0"0"-207"-16,0 0 45 15,0 0 35-15,0 0-23 16,0 0-25-16,0 2-3 16,-2-2-18-16,2 0-13 15,0 0 3-15,0 0-5 16,0 0-13-16,0 0-7 16,0-5-19-16,0-6 3 15,9-4-8-15,0-2 1 0,2 0-4 16,-2-7-9-1,-1 0-7-15,-3 0-9 0,4-3-1 16,-6 0 2-16,3 1-2 16,-2-3-5-16,-1 4 15 15,-3 2 8-15,0 5 2 16,0 4 5-16,0 1-4 16,0 5 0-16,0 5 5 15,-1 1 1-15,-1 2 2 16,1 0-3-16,1 0 0 15,-6 0-2-15,3 0-8 16,0 0 5-16,0 10 3 0,-3 6 0 16,1 1-1-16,1 5 3 15,0 3 0-15,4 6 1 16,0 5 0-16,0 5 6 16,0 2 4-16,0-3-6 15,4 2-2-15,-1-8 7 16,0 1-9-16,-3-4 8 15,0-6-4-15,0-4 7 16,0-5 12-16,0-5-21 16,0-4 2-16,0-5 0 15,0 0-4-15,0-2 2 16,0 0 2-16,0 0-3 16,0 0-2-16,0 0-1 15,0-8-2-15,0-6-35 16,0-3 10-16,0-3-1 0,3-2 1 15,6 0-4-15,3 4 22 16,-2 2 0-16,1 3 7 16,-1 3 1-16,-1 6 2 15,-4 0 2-15,-2 2-2 16,-2 2 4-16,-1 0 2 16,0 0-6-16,0 0 2 15,0 0 9-15,0 10-1 16,0 1 3-16,0 1-1 15,-3-1 1-15,-3 1 0 16,0 0-3-16,-1 1 0 16,1 1-4-16,3-3-3 0,0 1 0 15,1-2-1-15,2 0 1 16,0-4 3-16,0 2 1 16,0-1 0-16,5-2 11 15,4-1-9-15,1 2-4 16,1-3-1-16,-2 0-3 15,-1-2-1-15,-3 2-41 16,1-3-50-16,0 0-101 16,0 0-253-16</inkml:trace>
  <inkml:trace contextRef="#ctx0" brushRef="#br0" timeOffset="16008.01">1023 17595 694 0,'0'0'71'0,"0"0"19"16,0 0-18-16,0 0-14 15,0 0-32-15,0 0-7 16,10 0-4-16,-2 0-15 15,-2 0-48-15,0 0-51 16,0 0-37-16,-3 0-80 16,1 6-111-16</inkml:trace>
  <inkml:trace contextRef="#ctx0" brushRef="#br0" timeOffset="16169.48">1023 17595 235 0,'16'69'262'0,"-16"-69"-181"15,0 0 33-15,0 0-24 16,0 0-39-16,0 0-51 16,8 0 15-16,1 0-15 15,4 0-35-15,-5 0-129 16,-1 0-44-16</inkml:trace>
  <inkml:trace contextRef="#ctx0" brushRef="#br0" timeOffset="16742.27">1177 17486 66 0,'0'0'167'15,"0"0"-128"-15,0 0 35 16,0 0-18-16,0 0-32 15,0 0-2-15,3-4 15 16,-3 4 10-16,0 1-12 0,0 11 26 16,0 5 18-1,0 4-25-15,3 4 10 16,1 5-18-16,-1-3-5 0,0-1 13 16,0 0-18-16,0-5-15 15,0-4-16-15,0-6-5 16,0-4-1-16,0-4-23 15,0-3-98-15,3 0-115 16,-3-7-125-16</inkml:trace>
  <inkml:trace contextRef="#ctx0" brushRef="#br0" timeOffset="17221.82">1281 17533 700 0,'0'0'37'16,"0"0"-2"-16,0 0 49 15,0 0-49-15,0 0-35 16,0 0 2-16,-4-28-3 16,14 23 1-16,-4 5-2 0,3 0 1 15,0 0 0-15,-3 0-2 16,3 5 3-16,-3 6 0 16,-3 3 8-16,4 4 1 15,-5-1-4-15,-2 6 2 16,0-3-4-16,0 1 0 15,0-2 2-15,-9-2-5 16,3 2 1-16,0-10-1 16,3 2 1-16,3-4-2 15,0-3 1-15,0 0 0 16,3 0 1-16,6 0 13 16,3-2-6-16,0-1-8 15,0-1-10-15,1 3-11 0,-4 0-34 16,0 1-138-16,-3 3-396 15</inkml:trace>
  <inkml:trace contextRef="#ctx0" brushRef="#br0" timeOffset="27786.97">27607 11479 104 0,'0'0'25'0,"0"0"57"16,0 0 37-16,0 0-20 15,0 0-36-15,0 0-53 16,0 0-10-16,0 0-21 0,0 0-7 15,0 0 12 1,0 0-5-16,0 0-2 0,-2 0 10 16,2 0-1-16,0 0 1 15,0-1-1-15,0-1 14 16,0-1 17-16,0 2 9 16,0-2 5-16,0 2 12 15,0-2 10-15,0 2 23 16,0-1-3-16,0 2-22 15,0 0-6-15,0 0-7 16,0 0-12-16,0 0-6 16,0 0-2-16,0 0 4 15,0 0-3-15,0 0-7 16,0 5-11-16,3 15 25 0,1 16 0 16,-4 9-4-16,2 7 0 15,-2 4 10-15,0 0-5 16,1-6 10-16,1-4-13 15,-1-10-10-15,2-4-2 16,2-9-9-16,-2-5-2 16,1-6-1-16,-2-5-3 15,1-6-40-15,3-1-83 16,-2-5-155-16</inkml:trace>
  <inkml:trace contextRef="#ctx0" brushRef="#br0" timeOffset="28222.01">27620 11544 23 0,'0'0'646'0,"0"0"-621"16,0 0 33-16,0 0-13 16,0 0 2-16,0 0-39 15,31-44-8-15,-9 36 0 16,1 1-1-16,1 1 1 15,-3 6-1-15,-3 0-1 16,-4 7 1-16,-4 13 1 16,-6 7 25-16,-4 4-4 15,0-1 28-15,0 4 3 16,-7-7-7-16,-6-3 10 16,2-5-18-16,-1-5-5 15,-1-5-14-15,3-4-13 16,1-5-5-16,3 0-75 0,-1-14-165 15</inkml:trace>
  <inkml:trace contextRef="#ctx0" brushRef="#br0" timeOffset="29406.12">27888 11276 138 0,'0'0'492'16,"0"0"-394"-16,0 0 6 15,0 0-21-15,0 0-9 16,0 0-16-16,0-3-34 0,0-5-7 15,0-1-12-15,3-1 2 16,3-1-7-16,-1 1 0 16,-1 0-1-16,-1 0-1 15,-1 3-11-15,-1 2 13 16,-1 2-1-16,0 0 1 16,0 2 0-16,0 1 7 15,0 0 2-15,0 0 3 16,0 0-9-16,0 0-3 15,0 7-5-15,0 8-1 16,0 3 6-16,0 2 0 16,0-1 0-16,0-3 0 0,0-1 0 15,0-4 0 1,0-4 0-16,0-2-5 0,0-3-32 16,0 1-26-16,0-2 6 15,0 2 4-15,0 1 15 16,0-1-7-16,-1 0 11 15,-4 0 16-15,-2 0 17 16,-1-1 1-16,-2 0 0 16,3 1 1-16,-1 0-1 15,3-2 0-15,1 2-1 16,0-3 1-16,4 1 0 16,0-1 5-16,0 0 30 15,0 0 17-15,0 0-9 16,0 0-3-16,7 0-6 15,8 0 21-15,4-3-13 0,-1 1-31 16,0 0-10-16,-6 1-1 16,0 1-1-16,-1 0-52 15,-1 0-77-15,2-2-185 16</inkml:trace>
  <inkml:trace contextRef="#ctx0" brushRef="#br0" timeOffset="29639.27">28097 11332 825 0,'0'0'78'0,"0"0"-65"16,0 0 31-16,0 0-3 15,0 0-41-15,0 0 0 16,2 36-1-16,-2-23-43 16,0-5-96-16,0-4-201 15</inkml:trace>
  <inkml:trace contextRef="#ctx0" brushRef="#br0" timeOffset="30088.39">28190 11222 480 0,'9'-12'108'16,"-2"-1"-84"-16,2 0-21 15,0 1 41-15,-2 0-2 16,0 2-4-16,-4 4-3 0,-3 4 6 16,0 2 2-1,0 0 0-15,0 0 22 0,0 0-19 16,0 0-13-16,0 0-14 15,0 0-12-15,0 0-7 16,0 0 0-16,0 1 0 16,0 13 4-16,0 2 20 15,0 3-4-15,-2-3-10 16,2 2-2-16,0-1-3 16,0 0-5-16,0 1 0 15,-3-2-8-15,0-1-85 0,-2-6-144 16,4-5-174-1</inkml:trace>
  <inkml:trace contextRef="#ctx0" brushRef="#br0" timeOffset="30570.28">28373 11078 670 0,'0'0'61'16,"0"0"20"-16,0 0-32 0,0 0-18 16,0 0-22-16,0 0 60 15,2 72-31-15,-2-35-15 16,0-1 4-16,-2 1-24 16,-7 0-3-16,-3-5-133 15,-5 0-282-15</inkml:trace>
  <inkml:trace contextRef="#ctx0" brushRef="#br0" timeOffset="31184.08">27858 11141 572 0,'0'0'91'0,"0"0"-24"16,0 0-1-16,0 0-35 15,0 0 9-15,0 0-19 16,-31 135-21-16,31-96-20 16,0-3-116-16,0-6-477 15</inkml:trace>
  <inkml:trace contextRef="#ctx0" brushRef="#br0" timeOffset="32436.85">27686 12128 307 0,'0'0'101'16,"0"0"31"-16,0 0 2 15,0 0-41-15,0 0-15 16,0 0-22-16,1-21-1 16,-1 21-9-16,2 0-19 15,-1 0 11-15,2 17-22 16,3 13 26-16,1 10 17 15,-2 9-20-15,-1 1 3 0,-1 3-18 16,2-5-14-16,1-2-6 16,1-9-3-16,-2-6-1 15,-1-9 0-15,-2-5-16 16,-1-7-36-16,-1-8-54 16,0-2-145-16,0-3-137 15</inkml:trace>
  <inkml:trace contextRef="#ctx0" brushRef="#br0" timeOffset="32754.28">27682 12201 626 0,'0'0'18'0,"0"0"1"15,0 0-15-15,0 0 33 16,0 0-4-16,0 0-7 16,66-76 6-16,-48 76-10 15,-3 15-5-15,1 6-1 16,-4 4 16-16,-4 1 5 16,-5 0-8-16,-3-2-7 15,0-3 0-15,-3-2 9 16,-9-6 1-16,-3-5-5 15,3-4-27-15,0-4-2 0,-1 0-66 16,2-10-101-16,5-10-335 16</inkml:trace>
  <inkml:trace contextRef="#ctx0" brushRef="#br0" timeOffset="33716.08">27921 12039 544 0,'0'0'55'0,"0"0"-11"16,0 0-10-16,0 0-4 15,0 0-14-15,0 0 1 16,20-69-9-16,-19 65 3 16,-1 0-6-16,0 2 6 15,0 2 34-15,0 0 0 16,0 0-19-16,0 0-6 16,0 0-12-16,0 0-1 15,0 0-7-15,0 0-4 16,0 5 3-16,0 6-1 0,3 4-3 15,1 1 1 1,1 1-34-16,-2-2 0 0,-2 1-43 16,1-4 2-16,-2-1-15 15,0-3-20-15,0-1 44 16,0-3 45-16,0 0 25 16,-2 0 3-16,-5 2 14 15,-2-2-1-15,-1 2-7 16,-1-3 59-16,1 0-10 15,4-2-12-15,3 1-6 16,1-2-6-16,2 0 11 16,0 0 5-16,0 0 11 0,0 0-19 15,3 0-21 1,10 0-12-16,3-2-7 0,-4-2-1 16,1 0 2-16,-4 1-3 15,-1 1-61-15,-1 1-73 16,-3-1-143-16</inkml:trace>
  <inkml:trace contextRef="#ctx0" brushRef="#br0" timeOffset="33928.64">28111 12078 542 0,'0'0'325'0,"0"0"-320"16,0 0 5-16,0 0 17 15,0 0-17-15,0 0-10 16,0 47-29-16,0-42-105 16,3-5-272-16</inkml:trace>
  <inkml:trace contextRef="#ctx0" brushRef="#br0" timeOffset="34371.42">28224 11904 587 0,'0'0'19'15,"0"0"-2"-15,0 0 44 16,0 0-9-16,0 0-39 16,0 0-9-16,18-10 0 15,-3 10-1-15,-3 0-3 16,0 0 3-16,-3 0 8 15,-5 7-9-15,-4 6-2 16,0 2 28-16,0 3-12 0,-4 4 5 16,-11-2-6-16,3-2-2 15,-3-1 9-15,6-5 18 16,1 0-10-16,5-5-2 16,2-3-6-16,1-1-6 15,0-3-13-15,0 0 9 16,4 0-12-16,15 0-5 15,3-4-65-15,2-6-82 16,-6 1-184-16</inkml:trace>
  <inkml:trace contextRef="#ctx0" brushRef="#br0" timeOffset="34691.93">28436 11798 562 0,'0'0'158'0,"0"0"-152"16,0 0 79-16,0 0-4 16,0 0 9-16,0 0-19 15,15 144-23-15,-15-107-34 16,-12-2-14-16,-4 2-27 16,-7-2-149-16,-4-4-227 15</inkml:trace>
  <inkml:trace contextRef="#ctx0" brushRef="#br0" timeOffset="35335.1">27938 11880 393 0,'0'0'244'16,"0"0"-182"-16,0 0 80 15,0 0-17-15,0 0-41 16,0 0-61-16,-69 121-2 16,69-81-21-16,0-1-24 15,9-4-75-15,6-6-112 16,0-4-411-16</inkml:trace>
  <inkml:trace contextRef="#ctx0" brushRef="#br0" timeOffset="36600.68">27796 12685 365 0,'0'0'62'0,"0"0"-31"15,0 0-3-15,0 0-16 16,0 0-9-16,0 0 0 15,0-21 11-15,0 17 0 16,-3 0-14-16,2 1 0 16,-1 2 2-16,2 1 3 15,0-2-2-15,0 2 2 16,-1-3 6-16,1 0 29 16,0 2 17-16,0-2-13 15,0 2-2-15,0-1 4 16,0 2 5-16,0 0-16 15,0 0-3-15,0 0-6 0,0 19-10 16,3 10 60-16,2 13-27 16,-2 6-23-16,2-1 19 15,-2 3-12-15,0-6-7 16,1-5-13-16,1-7-9 16,1-7 0-16,-3-3-4 15,1-9-5-15,-2-6-45 16,1-7-105-16,-2 0-124 15,1-8-325-15</inkml:trace>
  <inkml:trace contextRef="#ctx0" brushRef="#br0" timeOffset="36910.06">27769 12693 381 0,'0'0'172'16,"0"0"-163"-16,0 0-9 16,0 0 13-16,0 0 4 15,0 0-7-15,76-81 15 16,-52 81 29-16,-5 3-2 16,-4 17-28-16,-4 5 36 15,-5 4-8-15,-6-2-9 0,0-1 3 16,0-3 1-1,-4-4-4-15,-7-3 9 0,0-7-19 16,0-1-14-16,2-6-19 16,-2-2-14-16,2 0-79 15,2-10-135-15,5-8-566 16</inkml:trace>
  <inkml:trace contextRef="#ctx0" brushRef="#br0" timeOffset="37854.07">28076 12492 722 0,'0'0'43'15,"0"0"-6"-15,0 0 37 16,0 0-20-16,0 0-52 16,0 0 0-16,25-53-2 15,-14 39-10-15,-5 1-4 16,-3 6 10-16,0 3 3 16,-3 1 1-16,0 3 5 15,0 0 6-15,0 0 14 16,0 0-5-16,0 0-3 15,0 0-2-15,-3 0-13 0,0 7-1 16,0 7 3-16,2 0-3 16,1 3-1-16,0-2-5 15,0 0-29-15,0-3-19 16,0-2-37-16,0 0-18 16,0-1 4-16,0-2 10 15,0 1 60-15,-5 0 34 16,-3 1 5-16,-2-2 45 15,1-3 14-15,2 0 5 16,-3-2 12-16,5-1-19 0,2 1-24 16,2-1-10-1,1-1-12-15,0 0-4 0,0 0 10 16,0 0 20-16,0 0-41 16,4 0 9-16,7 0-8 15,0 0 4-15,0-1-6 16,-1-2-35-16,-1 0-54 15,0-2-162-15</inkml:trace>
  <inkml:trace contextRef="#ctx0" brushRef="#br0" timeOffset="38046.21">28244 12554 684 0,'0'0'135'0,"0"0"-131"16,0 0 15-16,0 0-9 15,0 0-10-15,0 0 0 16,0 67-83-16,0-67-161 16</inkml:trace>
  <inkml:trace contextRef="#ctx0" brushRef="#br0" timeOffset="38690.99">28332 12382 410 0,'0'0'6'15,"0"0"-6"-15,0 0 33 0,0 0 26 16,0 0-7-16,0 0 15 16,-2-22-25-16,2 21-17 15,0-1 4-15,2 2-8 16,4-2 15-16,0 2 10 16,-2 0 0-16,2 0-2 15,0 6-7-15,-3 6 22 16,-3 1-6-16,0 3-17 15,0-3 6-15,0-2-14 16,0-2-14-16,0-3-5 16,-2-3-8-16,2-1-1 15,-1-2-2-15,1 0-31 0,0 0-23 16,0 0-24-16,0 2-20 16,6 3 72-16,0 3 11 15,3 3-2-15,-2 2 17 16,-2 2 2-16,-1-4 4 15,-1-1 16-15,-1-2 16 16,-1-2 3-16,-1-4-3 16,0 0 5-16,0-2-2 15,0 1-4-15,0-1-19 16,-4 0-16-16,-4 0-27 16,4 0-40-16,-1-10-84 15,5-3-215-15</inkml:trace>
  <inkml:trace contextRef="#ctx0" brushRef="#br0" timeOffset="38940.17">28523 12283 759 0,'0'0'46'0,"0"0"-12"16,0 0 57-16,0 0-20 0,0 0-31 15,0 0 0-15,17 147-31 16,-17-116-9-16,-7 0-43 16,-5-4-118-16,-3-3-275 15</inkml:trace>
  <inkml:trace contextRef="#ctx0" brushRef="#br0" timeOffset="39659.61">28032 12403 349 0,'0'0'258'0,"0"0"-173"15,0 0 10-15,0 0-30 16,0 0 1-16,0 0-38 16,-5 84-21-16,5-59-7 0,0-1-48 15,2-1-78 1,2-5-193-16</inkml:trace>
  <inkml:trace contextRef="#ctx0" brushRef="#br0" timeOffset="40821.53">27835 13202 296 0,'0'0'178'16,"0"0"-83"-16,0 0 17 16,0 0-1-16,0 0-26 15,0 0-13-15,0-13 5 16,0 13-24-16,0 8-31 15,0 16-21-15,3 12 45 16,1 10-18-16,1 1-14 0,-1-1 15 16,2-4-14-1,-3-5-10-15,0-5-4 0,1-7 0 16,0-5-2 0,-3-7-11-16,2-6-61 0,0-7-96 15,0 0-214-15</inkml:trace>
  <inkml:trace contextRef="#ctx0" brushRef="#br0" timeOffset="41137.25">27830 13203 599 0,'0'0'3'0,"0"0"5"16,0 0 15-16,0 0 20 0,0 0-31 16,0 0-5-16,60-28 18 15,-42 28-5-15,1 14 15 16,-4 11 3-16,-5 0 0 16,-7 1-12-16,-3 0-3 15,0-5 5-15,0-3 11 16,-11-1 9-16,-3-4-5 15,0-3-12-15,1-4-25 16,4-5-6-16,3-1-56 16,2-5-87-16,4-15-246 0</inkml:trace>
  <inkml:trace contextRef="#ctx0" brushRef="#br0" timeOffset="41626.68">28132 12975 607 0,'0'0'126'0,"0"0"21"16,0 0-41-16,0 0-71 15,0 0-24-15,0 0-11 16,0 45 5-16,0-14-5 15,0 0 0-15,0-1-81 16,0-5-150-16,5-7-444 16</inkml:trace>
  <inkml:trace contextRef="#ctx0" brushRef="#br0" timeOffset="41855.87">28250 13164 617 0,'0'0'131'0,"0"0"-123"16,0 0 4-16,0 0 43 15,0 0-30-15,0 0-20 16,1 51-5-16,-1-45-37 15,0-6-170-15,6 0-377 16</inkml:trace>
  <inkml:trace contextRef="#ctx0" brushRef="#br0" timeOffset="42384.82">28388 12921 381 0,'0'0'250'15,"0"0"-174"-15,0 0 49 16,0 0-21-16,0 0-19 15,0 0-18-15,0 0-23 16,-3 19-31-16,-4 5 3 16,1 2 8-16,1 1-4 15,4-3-11-15,1-4 0 0,0-3-7 16,0-7 1-16,0-5-3 16,3-5 0-16,9 0 0 15,4 0-9-15,5-8-11 16,-3-6-31-16,0 2-12 15,-6 4-14-15,-3 1-29 16,-5 3-22-16,-1-2-67 16,-1 2-127-16</inkml:trace>
  <inkml:trace contextRef="#ctx0" brushRef="#br0" timeOffset="42526.09">28388 12921 369 0,'106'50'241'16,"-106"-50"-98"-16,0 0-61 15,0 0-36-15,0 0-12 16,0 0-9-16,-7 75-10 0,7-50-15 16,0-1-10-16,0-7-123 15,3-3-251-15</inkml:trace>
  <inkml:trace contextRef="#ctx0" brushRef="#br0" timeOffset="42877.37">28633 12879 613 0,'0'0'60'15,"0"0"71"-15,0 0-62 0,0 0-23 16,0 0-3-16,0 0-19 15,-10 243-24-15,1-207-13 16,-4-5-166-16,-3-6-426 16</inkml:trace>
  <inkml:trace contextRef="#ctx0" brushRef="#br0" timeOffset="43643.15">28103 12897 515 0,'0'0'108'0,"0"0"14"16,0 0-35-16,0 0-12 15,0 0 10-15,0 0-9 0,-51 80-27 16,44-33-4-1,1 6-21-15,6-2-17 0,0-5-6 16,3-4-1-16,14-7-66 16,8-8-128-16,6-14-211 15</inkml:trace>
  <inkml:trace contextRef="#ctx0" brushRef="#br0" timeOffset="46716.3">27753 13710 91 0,'0'0'14'0,"0"0"-8"16,0 0-6-16,0 0-48 15</inkml:trace>
  <inkml:trace contextRef="#ctx0" brushRef="#br0" timeOffset="47306.91">27786 13690 423 0,'0'0'86'16,"0"0"19"-16,0 0 12 0,0 0-29 15,0 0-33 1,0 0-15-16,0 5-23 0,0 14 0 16,0 13 46-16,3 11-14 15,0 5-9-15,2 4 10 16,0 4-16-16,-1-4-13 15,1-2-9-15,-2-3 0 16,1-5-10-16,0-8-1 16,-3-3-1-16,2-7 0 15,-3-7-1-15,0-7-36 16,0-6-44-16,0-2-93 16,0-2-142-16,0-2-285 15</inkml:trace>
  <inkml:trace contextRef="#ctx0" brushRef="#br0" timeOffset="47670.36">27769 13819 657 0,'0'0'68'0,"0"0"-8"16,0 0-33-1,0 0-16-15,0 0-8 0,0 0-2 16,85-53-1-16,-59 53-3 16,-4 14-1-16,-4 11 0 15,-8 3 4-15,-5 0 4 16,-4-1 3-16,-1-4 13 15,0-5 4-15,0-6 6 16,-12-2 27-16,-1-1 11 16,-2-4-23-16,-6 1-42 15,0-3-3-15,0-3-76 16,2 0-128-16,5 0-342 16</inkml:trace>
  <inkml:trace contextRef="#ctx0" brushRef="#br0" timeOffset="49881.37">28153 13625 79 0,'0'0'296'15,"0"0"-231"-15,0 0 48 16,0 0-8-16,0 0-38 16,0 0-13-16,0 0-5 0,-8 0-6 15,8 0 2-15,0 0-8 16,0-1-18-16,0 0-10 15,0-2-9-15,0 1-2 16,2-1 1-16,4 1 1 16,1 2-2-16,0-2 0 15,-1 2 1-15,-1 0-1 16,-2 0-4-16,-2 0 2 16,-1 0-1-16,2 9 4 15,-2 1 1-15,0 3-3 16,0 1-28-16,-2 1 22 15,-8 3-10-15,-3 3-2 16,1-2 10-16,-1 2 2 16,2-7 9-16,2-3 0 15,3-4 0-15,3-2 2 0,1-4-2 16,2-1 5 0,0 0-1-16,0 0 28 0,0 0 7 15,5 0-34-15,7 0 15 16,4 0-19-16,-2-1-1 15,-2 1-33-15,-2 0-44 16,-3 0-107-16,-1 0-161 16</inkml:trace>
  <inkml:trace contextRef="#ctx0" brushRef="#br0" timeOffset="50136.7">28306 13768 460 0,'0'0'276'15,"0"0"-264"-15,0 0 29 16,0 0-6-16,0 0-9 15,0 0-6-15,-3 44-17 16,3-29-3-16,-1-2-32 16,1-7-146-16,0-6-368 0</inkml:trace>
  <inkml:trace contextRef="#ctx0" brushRef="#br0" timeOffset="50415.14">28399 13582 12 0,'0'0'665'0,"0"0"-627"16,0 0-36-16,0 0 44 16,0 0-23-16,0 0-23 15,-2 104-22-15,13-84-130 16</inkml:trace>
  <inkml:trace contextRef="#ctx0" brushRef="#br0" timeOffset="51089.21">28529 13529 480 0,'0'0'173'15,"0"0"-52"-15,0 0-2 16,0 0-28-16,0 0-24 16,0 0-35-16,40 71-27 15,-39-38-3-15,-1 2-4 0,0-2-129 16,-4-1-213-16</inkml:trace>
  <inkml:trace contextRef="#ctx0" brushRef="#br0" timeOffset="51868.41">28038 13635 448 0,'0'0'64'16,"0"0"40"-16,0 0 16 15,0 0-40-15,0 0-33 16,0 0-8-16,-11 56-21 0,11-31-18 15,0 3-8-15,8 0-70 16,5 0-177-16</inkml:trace>
  <inkml:trace contextRef="#ctx0" brushRef="#br0" timeOffset="53811.98">27935 14221 67 0,'0'0'81'0,"0"0"-42"15,0 0 35-15,0 0 8 16,0 0-15-16,0 0-16 15,0-10 8-15,0 10 2 16,0 0-16-16,0 0-5 16,0 0-13-16,0 0-12 15,0 0 6-15,0 0-5 16,0 0-8-16,0 0 7 16,0 0 9-16,0 4-16 15,0 11 17-15,4 11 14 0,1 5-11 16,0 4-6-16,0 1-2 15,1-4-2-15,-1 2 9 16,-1-5-16 0,1-5-3-16,-2-1 1 0,-2-4-2 15,3-6-6-15,-4-2-1 16,2-4-2-16,-2-4-106 16,0-3-141-16,0 0-302 15</inkml:trace>
  <inkml:trace contextRef="#ctx0" brushRef="#br0" timeOffset="54171.1">27939 14213 157 0,'0'0'44'15,"0"0"38"-15,0 0-9 16,0 0-6-16,0 0 29 16,0 0-19-16,99 8-46 15,-85 15 7-15,-3 1 38 0,-3 1-18 16,-3 0-12-16,-5-6-14 15,0-1 12-15,0-4 8 16,-5-4 2-16,-6-2-1 16,-1-4-19-16,-3-1-28 15,2-3-6-15,-2 0-49 16,6 0-111-16,4-11-244 16</inkml:trace>
  <inkml:trace contextRef="#ctx0" brushRef="#br0" timeOffset="54957.73">28231 14073 370 0,'0'0'134'0,"0"0"-57"16,0 0 18-16,0 0-23 15,0 0-17-15,0 0-30 16,-3-22-5-16,3 19 12 16,6 1-23-16,-1 1-3 15,1 1 1-15,-3 0-2 16,-1 0-5-16,-1 0-1 16,-1 9 1-16,0 8 19 0,0 3-8 15,-3 0-1-15,-7 1-3 16,-5 0-4-16,1-3 6 15,2 0-5 1,-1-6-1-16,7-4 3 0,3-2-3 16,3-6-3-16,0 0 0 15,0 0-5-15,3 0 5 16,11 0-4-16,3-1 8 16,-2-4-8-16,0 4-19 15,-4 1-41-15,-1 0-91 16,-4 0-163-16</inkml:trace>
  <inkml:trace contextRef="#ctx0" brushRef="#br0" timeOffset="55155.06">28336 14195 479 0,'0'0'221'0,"0"0"-187"16,0 0 60-16,0 0-61 16,0 0-26-16,0 0-7 15,15 91-79-15,-14-87-205 16</inkml:trace>
  <inkml:trace contextRef="#ctx0" brushRef="#br0" timeOffset="55669.95">28476 14005 424 0,'0'0'159'16,"0"0"-148"-16,0 0 38 15,0 0-8-15,0 0-37 16,0 0 6-16,18-11-2 15,-5 8-6-15,1 2 7 16,-3-1 11-16,0 2 10 16,-3 0-2-16,-4 0-5 15,-1 6-17-15,-3 7-4 16,0 3 19-16,-6 1-1 16,-9 3-5-16,-2-1 4 15,-1-2 10-15,6-4 13 16,4 0-7-16,4-6-11 15,4 0-10-15,0-6-13 0,0-1 12 16,10 0-12-16,8 0-1 16,3 0-32-16,0-1-88 15,0-5-88-15,-5 2-377 16</inkml:trace>
  <inkml:trace contextRef="#ctx0" brushRef="#br0" timeOffset="55956.98">28752 13891 415 0,'0'0'143'0,"0"0"-78"16,0 0 61-16,0 0-36 16,0 0-36-16,0 0-38 15,9 182-16-15,-22-150-64 0,-7-1-281 16</inkml:trace>
  <inkml:trace contextRef="#ctx0" brushRef="#br0" timeOffset="56579.49">28156 14001 205 0,'0'0'496'0,"0"0"-450"15,0 0 7-15,0 0 24 16,0 0-47-16,0 0-5 16,-27 117-25-16,24-79-2 15,3-3-55-15,0-5-170 16</inkml:trace>
  <inkml:trace contextRef="#ctx0" brushRef="#br0" timeOffset="57597.39">27955 14754 38 0,'0'0'234'16,"0"0"-138"-16,0 0 20 16,0 0 7-16,0 0-5 15,0 0-24-15,0-14-12 0,0 14-13 16,0 0-1-16,0 0-18 15,0 0-24-15,0 6-26 16,0 21 6-16,0 13 3 16,0 11 19-16,0 7-10 15,2 2 8-15,3-5-17 16,-1-8-7-16,-1-6 1 16,-1-7-3-16,-1-7-1 15,-1-6 0-15,0-8-25 16,0-4-79-16,0-6-121 15,0-3-194-15</inkml:trace>
  <inkml:trace contextRef="#ctx0" brushRef="#br0" timeOffset="57924">27936 14804 362 0,'0'0'0'0,"0"0"-4"15,0 0 4-15,0 0 18 16,0 0 15-16,0 0 16 16,97-31 6-16,-82 31 18 0,-1 10 7 15,-5 7-31-15,-2 2 1 16,-6-1-22-16,-1-1 22 15,0-5 5 1,0-1 5-16,-4-1 0 0,-6-3-13 16,1-1-27-16,-2-2-20 15,1-3-19-15,1 1-74 16,1-2-113-16,7 0-332 16</inkml:trace>
  <inkml:trace contextRef="#ctx0" brushRef="#br0" timeOffset="58567.04">28250 14618 391 0,'0'0'48'0,"0"0"-3"15,0 0-12-15,0 0 14 16,0 0-11-16,0 0-21 15,10-27-3-15,-1 25 1 16,1-1 19-16,2 3 21 16,-4-3-3-16,-2 3-9 15,-3 0-16-15,-2 0-16 16,-1 0-9-16,0 8 0 0,0 6 24 16,0 2-12-16,-9 2-3 15,0-3-2-15,-1 1 3 16,1-4-2-16,3 0 3 15,0-5-7-15,4-1-1 16,2-4-3-16,0 3-1 16,0-3 1-16,3 1 0 15,5-1 1-15,2 2-3 16,5-4-20-16,-3 1-19 16,-1-1-71-16,-1 0-98 0,-4 0-205 15</inkml:trace>
  <inkml:trace contextRef="#ctx0" brushRef="#br0" timeOffset="58787.03">28424 14720 554 0,'0'0'302'15,"0"0"-265"-15,0 0 19 16,0 0-42-16,0 0 18 16,0 0-22-16,0 56-10 15,0-43-19-15,0-4-113 0,0-6-308 16</inkml:trace>
  <inkml:trace contextRef="#ctx0" brushRef="#br0" timeOffset="59473.78">28488 14573 204 0,'0'0'451'16,"0"0"-411"-16,0 0 53 15,0 0-25-15,0 0-39 16,0 0-19-16,3-26-4 15,3 22 3-15,4 1-5 16,-2 0-2-16,-2 2 18 16,-1 1 12-16,-1 0-8 15,-2 0-15-15,-2 0-2 16,0 8 33-16,0 6 4 16,0 0-7-16,0 0-15 15,0-4-16-15,0 0-2 0,0-1-4 16,0-4-6-16,0 1-22 15,7-1-24-15,3-2 15 16,-1 3 1-16,0-1 8 16,-3 1 23-16,-3 1 2 15,-1 0-1-15,-2 0 4 16,0 1 17-16,0-1 5 16,-8 1-11-16,-5 1-5 15,-1-2-6-15,3-3-20 16,2-3-40-16,4-1-94 15,5-1-142-15</inkml:trace>
  <inkml:trace contextRef="#ctx0" brushRef="#br0" timeOffset="59789.32">28706 14459 153 0,'0'0'421'0,"0"0"-367"0,0 0 87 16,0 0-36-16,0 0-22 15,0 0 7-15,42 64-24 16,-36-34-34-16,-5 3-16 16,-1 0-16-16,0-4 0 15,-4 3-108-15,-13-5-98 16,-3-5-141-16</inkml:trace>
  <inkml:trace contextRef="#ctx0" brushRef="#br0" timeOffset="60419.9">28211 14553 460 0,'0'0'156'0,"0"0"-74"15,0 0 20-15,0 0 0 16,0 0-44-16,0 0-12 16,-63 127-26-16,63-99-14 15,3-2-6-15,15-3-58 16,-2-6-136-16,4-4-423 16</inkml:trace>
  <inkml:trace contextRef="#ctx0" brushRef="#br0" timeOffset="61489.18">27942 15409 268 0,'0'0'72'0,"0"0"0"16,0 0 14-16,0 0-9 15,0 0 5-15,0 0-1 16,0-51-6-16,2 50-12 15,-2 1 1-15,0 0-15 16,0 0-21-16,1 4-28 16,5 19 4-16,-2 12 32 0,1 11 8 15,3 4 8-15,-1-1-4 16,3-2-21-16,1-6-12 16,0-7-9-16,0-6-6 15,-3-6 1-15,-4-3-1 16,-2-8-15-16,-1-5-56 15,-1-6-104-15,0 0-129 16,0-9-126-16</inkml:trace>
  <inkml:trace contextRef="#ctx0" brushRef="#br0" timeOffset="61776.78">27965 15364 93 0,'0'0'222'16,"0"0"-207"-16,0 0-15 15,0 0 48-15,0 0 28 16,0 0 15-16,84-43-5 16,-73 47-18-16,-5 14-43 15,-3 1 14-15,-3 3-2 16,0-1 14-16,0-3-10 15,-9-3 4-15,-5-2-2 16,1-3-12-16,1-3-23 16,2-1-8-16,1-6-41 15,6 0-74-15,3-4-189 0</inkml:trace>
  <inkml:trace contextRef="#ctx0" brushRef="#br0" timeOffset="62429.57">28230 15110 461 0,'0'0'223'16,"0"0"-211"-16,0 0 22 15,0 0 22-15,0 0-37 16,0 0-9-16,4-6-7 16,6 6-2-16,-1 0-1 15,-1 0 0-15,-3 0-1 16,-2 0-4-16,-2 4 5 16,-1 12 14-16,0 1 13 15,-4 1-1-15,-9 0-3 16,2-1 23-16,3-4-2 0,4-4 5 15,4-4-20-15,0-2-17 16,0-1 0-16,3-2 8 16,11 0-15-16,5 0-5 15,-1-2-20-15,-3-1-44 16,-3 2-48-16,-6 1-60 16,-4 0-120-16</inkml:trace>
  <inkml:trace contextRef="#ctx0" brushRef="#br0" timeOffset="62720.48">28439 15219 662 0,'0'0'153'0,"0"0"-39"16,0 0 16-16,0 0-100 16,0 0-13-16,0 0-8 15,7 28-9-15,-7-17-26 0,0-1-118 16,0-8-300-1</inkml:trace>
  <inkml:trace contextRef="#ctx0" brushRef="#br0" timeOffset="63277.1">28562 15015 42 0,'0'0'567'0,"0"0"-481"15,0 0 36-15,0 0-19 16,0 0-18-16,0 0-4 16,-7 54-45-16,7-36-18 0,0-1-6 15,0-5-2 1,0-7-4-16,3-2-2 0,6-3-1 15,-1 0 3-15,2 0-6 16,-1-4-30-16,1-6-58 16,0 0-59-16,-3 1-22 15,0 2-25-15,-1 0-52 16,-1 1-2-16,-2 1 200 16,0 1 48-16,-3 0 253 15,1 1-65-15,-1 2-24 16,0 1-35-16,0 0-32 15,0 0-23-15,0 0-11 16,3 12-12-16,-1 6 17 0,3 4-57 16,3-1-11-1,0-5-88-15,2-5-252 0</inkml:trace>
  <inkml:trace contextRef="#ctx0" brushRef="#br0" timeOffset="63607">28778 14918 529 0,'0'0'218'16,"0"0"-196"-16,0 0 114 16,0 0-64-16,0 0-10 15,0 0-23-15,10 207-15 16,-22-159-24-16,-4-2-6 15,-4-3-120-15,2-3-152 16</inkml:trace>
  <inkml:trace contextRef="#ctx0" brushRef="#br0" timeOffset="64221.14">28176 15001 368 0,'0'0'362'16,"0"0"-314"-16,0 0 11 15,0 0-38-15,0 0-21 0,0 0-16 16,58 301-110-16,-31-265-157 15</inkml:trace>
  <inkml:trace contextRef="#ctx0" brushRef="#br0" timeOffset="68055.14">27972 15816 43 0,'0'0'62'16,"0"0"-14"-16,0 0-23 15,0 0-25-15,0 0-21 16,0 0-26-16,0 0 15 16,-6-19-16-16,6 19 44 15,0 0 4-15,0 0 37 16,0 0 18-16,0 0 14 16,-1 0 1-16,1 0-17 15,-2 0-30-15,1 0-6 0,1 0-11 16,-2 0-5-1,2 0-1-15,0 0-7 0,-2 0 7 16,2 4-1-16,0 2 1 16,0 1-6-16,0 1-1 15,0-3 1-15,0 1-7 16,0-2-34-16,0-3-11 16,0-1-38-16</inkml:trace>
  <inkml:trace contextRef="#ctx0" brushRef="#br0" timeOffset="68258.37">27972 15816 162 0</inkml:trace>
  <inkml:trace contextRef="#ctx0" brushRef="#br0" timeOffset="68563.48">27972 15816 162 0,'-20'4'104'0,"20"-4"-30"0,0 0 9 0,0 0-4 16,0 0 11-16,0 0-38 0,-1-44 6 15,1 38-14-15,-2 4 15 16,2 0-17-16,0 2-11 15,-2 0-3-15,2 0 1 16,0 0 2-16,0 0-6 16,-2 0 0-16,2 0 0 15,0 0-5-15,0 0 0 16,0 0-11-16,0 3-4 16,0 15-4-16,0 10 0 15,2 5 16-15,6 3-6 16,-1 2 4-16,0-1-1 15,1 0-6-15,-1 1 1 16,0-4-6-16,-2-3-2 16,-1-5 0-16,-2-7-1 15,1-6 0-15,-1-8-1 0,-1-3-3 16,3-1-35-16,2-1-57 16,2 0-60-16,-1 0-213 15</inkml:trace>
  <inkml:trace contextRef="#ctx0" brushRef="#br0" timeOffset="68896.7">27958 15844 533 0,'0'0'70'0,"0"0"-66"15,0 0 15-15,0 0 29 16,0 0-23-16,0 0-20 16,29-47 5-16,-17 47 8 15,3 0 12-15,-2 11 13 16,-2 12-27-16,-3 2 19 16,-2 0 0-16,-4-2-9 15,-2-8 4-15,0-4 20 16,0-4-6-16,0-1 3 15,0-4-9-15,-3 2-28 16,0-4-10-16,-3 0-31 16,0 0-59-16,2 0-83 15,2-5-158-15</inkml:trace>
  <inkml:trace contextRef="#ctx0" brushRef="#br0" timeOffset="70169.35">28250 15649 238 0,'0'0'82'0,"0"0"20"0,0 0-12 15,0 0 3-15,0 0 5 16,0 0-19-16,-3-1-37 15,3-2-27-15,0 0-8 16,0 1 7-16,0 0-1 16,0-3-10-16,0 3-2 15,0-4 0-15,6 1 2 16,2 1 3-16,0 0-5 16,1 0 0-16,-1 1-1 15,0 2 0-15,-2 1-1 16,-3 0 0-16,0 0-5 0,0 0 6 15,-1 0-3-15,-1 3 3 16,1 8 11-16,-2 0 2 16,0 2 7-16,0 0 4 15,0-3 6-15,-6 0 1 16,0-4-6-16,0-1-2 16,3-3-10-16,0-1-11 15,1-1-2-15,0 0 0 16,2 0-22-16,0 0-31 15,0 0-22-15,0 0-3 16,0 0-19-16,7 0-35 16,3 0 80-16,1 0 30 15,0 2 16-15,-3 1 6 0,1 0 9 16,-3 1 14-16,0 1 17 16,-2 0 5-16,-2-1 46 15,-2-1-31-15,0-2-7 16,0 2 4-16,0-3 2 15,0 2 7-15,-5 0-19 16,-6 3-30-16,-1 0-14 16,-1 3-3-16,0 0-4 15,4 1-34-15,5 0-64 16,1-3-60-16,3-5-121 16</inkml:trace>
  <inkml:trace contextRef="#ctx0" brushRef="#br0" timeOffset="70439.13">28490 15712 325 0,'0'0'237'16,"0"0"-199"-16,0 0 73 15,0 0-30-15,0 0-56 0,0 0-16 16,0 49-8-16,0-41-2 16,0-4-72-16,0-2-175 15</inkml:trace>
  <inkml:trace contextRef="#ctx0" brushRef="#br0" timeOffset="70769.2">28636 15566 565 0,'0'0'276'15,"0"0"-214"-15,0 0 49 16,0 0-74-16,0 0-33 15,0 0 27-15,0 47-25 16,1-26-6-16,5 0-61 16,-1-6-106-16,0-2-316 15</inkml:trace>
  <inkml:trace contextRef="#ctx0" brushRef="#br0" timeOffset="71070.28">28806 15484 467 0,'0'0'164'0,"0"0"-87"16,0 0 70-16,0 0-73 15,0 0-7-15,0 0-13 16,-9 170-32-16,-3-137-16 16,-3 2-6-16,-1-5-73 15,-4-7-175-15</inkml:trace>
  <inkml:trace contextRef="#ctx0" brushRef="#br0" timeOffset="71789.27">28190 15607 507 0,'0'0'123'0,"0"0"21"16,0 0-57-16,0 0-38 15,0 0 7-15,0 0-27 16,-28 66-8-16,28-42-16 16,0 3-5-16,8 0 0 15,18 1-69-15,2-2-108 16,6 0-226-16</inkml:trace>
  <inkml:trace contextRef="#ctx0" brushRef="#br0" timeOffset="73085.2">28085 16326 103 0,'0'0'52'0,"0"0"40"16,0 0-2-16,0 0 12 15,0 0 15-15,0 0 3 16,8-21-2-16,-8 20-23 16,0 1-22-16,0 0-18 15,1 0-30-15,2 13-20 16,3 15 5-16,2 13 62 15,-2 7-50-15,0 5 3 16,0 0 1-16,1-5-4 16,-3-2-13-16,-1-8-4 15,1-4 0-15,-3-6 1 0,1-6-6 16,-2-6 0-16,0-7-5 16,3-7-44-16,1-2-74 15,2 0-131-15,1-16-238 16</inkml:trace>
  <inkml:trace contextRef="#ctx0" brushRef="#br0" timeOffset="73405.5">28085 16369 556 0,'0'0'38'16,"0"0"-37"-16,0 0 12 16,0 0 23-16,0 0 4 15,0 0-4-15,108-46-2 16,-89 46-1-16,-7 14-32 16,-2 9 27-16,-6 5 0 15,-4 2 13-15,0-2 6 16,0-2 5-16,-10-5 22 15,-1-4-31-15,-1-5-7 16,0-4-11-16,3-4-20 16,-2-1-5-16,1-3-27 15,3 0-111-15,1-9-221 16</inkml:trace>
  <inkml:trace contextRef="#ctx0" brushRef="#br0" timeOffset="74338.84">28382 16152 471 0,'0'0'112'0,"0"0"0"15,0 0 16-15,0 0-45 0,0 0-16 16,0 0-40-16,-5-8-1 15,5 4-6-15,0-2-18 16,0 1 11-16,1 1-9 16,6-1-1-16,-1 3-2 15,2-1 5-15,-1-1-6 16,3 2 0-16,-2 2 4 16,0 0-3-16,-2 0 1 15,-2 0-2-15,-1 4-4 16,-2 9 4-16,-1 2 16 15,0 2 16-15,0-1 8 16,0-3-11-16,0-2-8 16,-4-4-8-16,0-3-12 15,1-1-1-15,1 0-9 16,2-1-37-16,0 0-16 0,0 2-20 16,0-1-29-16,0 0 42 15,0-2-36-15,6 0 85 16,4 1 20-16,-2-1 19 15,-1 2 24-15,2 0 2 16,-4 0-4-16,-1 0-5 16,-2 0 4-16,-2-1 0 15,0 3-4-15,0 3-1 16,0 1-11-16,0 1-15 16,0-3-9-16,-5-3-4 15,1 0-53-15,2-2-77 16,2-2-88-16,0 0-356 0</inkml:trace>
  <inkml:trace contextRef="#ctx0" brushRef="#br0" timeOffset="74526.56">28621 16226 592 0,'0'0'107'15,"0"0"-12"-15,0 0-12 16,0 0-48-16,0 0-13 16,0 0-15-16,0 38-7 15,0-32-60-15,0-6-180 0</inkml:trace>
  <inkml:trace contextRef="#ctx0" brushRef="#br0" timeOffset="75084.75">28697 16072 525 0,'0'0'46'16,"0"0"-10"-16,0 0 12 15,0 0-15-15,0 0-17 16,0 0-13-16,11-27-3 16,-2 26-6-16,1 1 6 15,-1 0 0-15,-2 0 3 16,-2 0 8-16,-1 10-5 0,-4 8 30 16,0-1-15-16,0 3-14 15,-4 0 2-15,-7-2-1 16,2-1 3-16,2-4 8 15,-2-3-4-15,6-5 2 16,2 0-1-16,1-5 0 16,0 0 2-16,0 1 18 15,0-1 6-15,7 0-7 16,3 0-26-16,1 0-9 16,-4 2-2-16,2-1-61 15,-4 3-75-15,-4-2-140 0</inkml:trace>
  <inkml:trace contextRef="#ctx0" brushRef="#br0" timeOffset="75389.03">28876 15945 656 0,'0'0'107'0,"0"0"-38"15,0 0 2-15,0 0-15 16,0 0 5-16,0 0-20 15,31 159-21-15,-31-123-18 16,-10 2-2-16,-7-4-47 16,-3-2-73-16,-4-6-191 15</inkml:trace>
  <inkml:trace contextRef="#ctx0" brushRef="#br0" timeOffset="75990.13">28352 16081 321 0,'0'0'125'0,"0"0"4"16,0 0 33-16,0 0-56 16,0 0-33-16,0 0-31 15,-24 145-18-15,37-105-15 16,3-2-9-16,-4-5-2 15,-3 2-57-15,-2-5-58 16,-5-1-172-16</inkml:trace>
  <inkml:trace contextRef="#ctx0" brushRef="#br0" timeOffset="77105.7">28140 16872 524 0,'0'0'93'0,"0"0"-16"15,0 0-10-15,0 0 17 0,0 0-28 16,0 0-5-16,-4-11-8 15,4 11-9-15,0 9-15 16,0 19-14-16,0 12 50 16,0 9-15-16,3 4-13 15,3 0 9-15,2 2-12 16,1-4-7-16,1-2-9 16,0-10-8-16,-2-6 2 15,1-10-2-15,-3-5-3 16,-2-6-29-16,-2-8-67 15,1-4-93-15,-3 0-129 16</inkml:trace>
  <inkml:trace contextRef="#ctx0" brushRef="#br0" timeOffset="77429.37">28076 16984 640 0,'0'0'19'16,"0"0"-19"-16,0 0 0 15,0 0 4-15,0 0-1 16,0 0 4-16,91-57-1 16,-65 57 6-16,-2 3 11 0,-2 13 0 15,-4 2 5-15,-8 1 7 16,-5-3 11-16,-4 0 5 15,-1-2-1-15,0-3 22 16,-7-1-1-16,-6-1-23 16,2-4-19-16,-1-2-27 15,-1-3-2-15,2 0-37 16,1 0-86-16,2 0-101 16,4-1-280-16</inkml:trace>
  <inkml:trace contextRef="#ctx0" brushRef="#br0" timeOffset="78473.12">28419 16713 332 0,'0'0'162'16,"0"0"-60"-16,0 0 22 15,0 0-67-15,0 0-9 16,0 0-21-16,0-6-27 16,0 1 2-16,4 0-2 15,-1 1 9-15,1 3 0 16,1-1-5-16,-1 2-1 15,0 0 5-15,-2 0 1 16,-1 0 1-16,1 0 1 16,-1 2 12-16,2 8 28 15,-3-2-6-15,0 4-17 0,0-4-3 16,0 2-15-16,0-2-6 16,0-2-4-16,0-2-1 15,0 0-48-15,5 1-48 16,2 0 11-16,7 1-10 15,-4-1 14-15,2 3-4 16,0-3 58-16,-6 1 28 16,0 3 28-16,-4-2 35 15,-2-2 12-15,0 3-4 16,0-2 3-16,0 1-21 16,-5 0-9-16,-1-3-34 15,0 2-10-15,1-6-15 0,1 0-65 16,3 0-88-1,1 0-86-15</inkml:trace>
  <inkml:trace contextRef="#ctx0" brushRef="#br0" timeOffset="78669.17">28590 16807 525 0,'0'0'152'0,"0"0"-68"16,0 0 28-16,0 0-69 16,0 0-34-16,0 0-6 0,11 71-3 15,-11-62 0-15,0-5-93 16,0-4-181-16</inkml:trace>
  <inkml:trace contextRef="#ctx0" brushRef="#br0" timeOffset="79588.81">28703 16668 122 0,'0'0'317'0,"0"0"-263"0,0 0 12 16,0 0-12-16,0 0-1 16,0 0-26-16,0-30-16 15,5 25-7-15,-1 0 19 16,1 2 16-16,0 1-5 16,0 1 1-16,-1-3-5 15,1 3-1-15,-1 0 7 16,1 1-3-16,-2 0-9 15,1 0-13-15,-2 0-6 16,-1 8 19-16,-1 6 14 16,0 2 3-16,0-1-17 15,0-1-2-15,-3-1-6 16,-2-7-15-16,3 2 0 0,2-2-2 16,0-5-22-16,0 4-33 15,0-3-22-15,10 5 22 16,4 0 12-16,-1 0 2 15,-2 2 35-15,-5-4 5 16,-2 3 4-16,-2-5 16 16,-2 3 29-16,0-1 9 15,0-1 16-15,-5 2-6 16,-4-1-25-16,-4 1-19 16,4-1-21-16,0 1-1 15,1-1-23-15,1-3-85 16,4-2-60-16,3 0-138 0</inkml:trace>
  <inkml:trace contextRef="#ctx0" brushRef="#br0" timeOffset="79867.72">28897 16532 391 0,'0'0'347'0,"0"0"-322"16,0 0 92 0,0 0-57-16,0 0 9 0,0 0-14 15,54 155-14-15,-54-118-24 16,-5 1-15-16,-13-1-2 15,-1 0-81-15,-6-4-103 16,1-4-189-16</inkml:trace>
  <inkml:trace contextRef="#ctx0" brushRef="#br0" timeOffset="80509.62">28344 16624 607 0,'0'0'121'0,"0"0"-46"16,0 0 17-16,0 0-20 15,0 0 2-15,0 0-40 16,-20 185-8-16,20-142-15 15,8-1-10-15,4-5-1 16,4-1-12-16,5-6-128 16,0-10-164-16</inkml:trace>
  <inkml:trace contextRef="#ctx0" brushRef="#br0" timeOffset="81937.39">28103 17479 365 0,'0'0'148'15,"0"0"-69"-15,0 0 63 16,0 0-38-16,0 0-59 16,0 0 18-16,0-18-7 0,0 20-25 15,0 23-21-15,8 10 52 16,-1 11-17-16,-1 5-23 15,4 3 13-15,-4-5-6 16,2-2-13-16,1-8-11 16,0-6-3-16,-2-5-2 15,-1-7 0-15,-3-6-2 16,2-6-49-16,-2-4-51 16,-1-5-97-16,2 0-179 15</inkml:trace>
  <inkml:trace contextRef="#ctx0" brushRef="#br0" timeOffset="82247.27">28109 17512 349 0,'0'0'99'0,"0"0"-89"15,0 0 6-15,0 0 15 16,0 0 1-16,0 0 7 16,119-51 7-16,-102 53-34 15,-4 15 5-15,-5 5 38 16,-4 0 3-16,-4-1-2 16,0-1-2-16,-4-4 14 15,-11-4-3-15,3-1-12 0,-4-4-34 16,2-2-19-1,2-2-14-15,0-3-93 0,3 0-95 16,6-3-300-16</inkml:trace>
  <inkml:trace contextRef="#ctx0" brushRef="#br0" timeOffset="83225.98">28454 17324 553 0,'0'0'82'16,"0"0"-41"-16,0 0 35 15,0 0-21-15,0 0-23 16,0 0-17-16,-2 0-7 16,2 0-3-16,0 0 0 15,0 0 6-15,0 0 7 0,0 0-4 16,0 0 3-16,2 0 6 15,4 0 10-15,-2 0-5 16,1 0-12-16,1 0-1 16,-3 1-1-16,-2 7 19 15,-1 1 9-15,0 0-22 16,0-2-5-16,0-2-10 16,0-2-5-16,0 1-5 15,0 0-34-15,0 2-29 16,0 4-23-16,8-3 20 15,-1 4 14-15,5-2-8 16,-3-2 38-16,-1 2 27 16,-4-5 1-16,-2 1 10 0,-2 0 41 15,0-1 3-15,0 0 3 16,0-1 8-16,-8 1-16 16,0 0-33-16,1-1-17 15,0 0-24-15,2-2-63 16,4 1-55-16,1-2-128 15,0 0-170-15</inkml:trace>
  <inkml:trace contextRef="#ctx0" brushRef="#br0" timeOffset="83406.64">28666 17430 313 0,'0'0'430'15,"0"0"-403"-15,0 0 55 16,0 0-62-16,0 0-19 16,0 0-1-16,0 55 0 15,0-50-116-15,0-3-222 16</inkml:trace>
  <inkml:trace contextRef="#ctx0" brushRef="#br0" timeOffset="84039.14">28747 17204 282 0,'0'0'81'15,"0"0"40"-15,0 0 1 16,0 0 1-16,0 0-45 0,0 0-16 16,-5 109-3-16,5-102-15 15,0-2 2 1,0-3-12-16,0-2-12 0,0 0 6 16,0 0 1-16,3 0-14 15,9 0 9-15,-2 0-9 16,-1 0-10-16,-2-2-4 15,-1 1-1-15,-1 1 0 16,1-1-3-16,0-2 2 16,3 0-23-16,-2 0-23 15,2 0-46-15,1 0-71 16,0-1-141-16</inkml:trace>
  <inkml:trace contextRef="#ctx0" brushRef="#br0" timeOffset="84236.14">28899 17231 599 0,'0'0'102'16,"0"0"-87"-16,0 0 63 16,0 0 16-16,0 0-52 15,0 0-32-15,-2 106-10 16,2-85-12-16,0-5-159 15,0-4-259-15</inkml:trace>
  <inkml:trace contextRef="#ctx0" brushRef="#br0" timeOffset="84651.79">28978 17102 365 0,'0'0'180'16,"0"0"-119"-16,0 0 61 15,0 0-30-15,0 0-36 16,0 0-12-16,28 239-43 0,-28-211-1 16,-9-3-80-16,-6-3-132 15,-4-5-220-15</inkml:trace>
  <inkml:trace contextRef="#ctx0" brushRef="#br0" timeOffset="85436.23">28439 17269 139 0,'0'0'127'15,"0"0"-32"-15,0 0-10 16,0 0 4-16,0 0-28 16,0 0 9-16,0-11 8 15,0 11-17-15,-3 0-19 16,-3 3-8-16,0 17 1 0,-2 12 42 15,4 6-29 1,0 4-12-16,4 1-9 16,0-6-3-16,0 0-10 15,8-6-14-15,8-7-3 16,7-8-79-16,10-13-95 0,3-3-312 16</inkml:trace>
  <inkml:trace contextRef="#ctx0" brushRef="#br0" timeOffset="89969.43">28639 11050 161 0,'0'0'141'0,"0"0"-67"15,0 0-37 1,0 0 5-16,0 0 28 0,0 0-21 15,0-6-20-15,0 6-13 16,0-1-1-16,0 1 3 16,0 0 3-16,0 0 12 15,0 0-9-15,0 0-8 16,0 0 1-16,0 0 5 16,0 0-2-16,0 0-6 15,0 0 1-15,0 0 9 16,0 0-4-16,0 0-3 15,0 0 0-15,0 0 5 16,0 0-7-16,0 0-11 16,0 7 1-16,7 7 5 0,3 5 1 15,3 2 0-15,-1 0 1 16,4 3 0 0,-2 1-2-16,2 4-6 0,-1-2 11 15,3 3-4-15,-5-3-11 16,2 1 3-16,-1-2-3 15,-1-1 1-15,-1 2-1 16,-1-2 0-16,0 4 0 16,-2-1-1-16,0 1 3 15,0 0-2-15,-3-1 0 16,0-1 0-16,0 3 0 16,0-2 0-16,0-3 0 15,1-2 0-15,-2 0-5 0,1-1-1 16,-2-1 3-1,1 1-5-15,1 0 8 0,-2-1-5 16,1 1 1-16,-2 1 4 16,3 0-1-16,-2-2 1 15,3 1-1-15,1 2 2 16,-3-1-2-16,1-1 1 16,0-1-1-16,-1 1-15 15,0-3 8-15,-1 1 8 16,1 0 0-16,-1 0-1 15,1 1 1-15,1-2-2 16,-2 0 1-16,2 1 1 16,-1-2-3-16,-2 2 1 15,0-2 1-15,0 2-1 16,-2 0 2-16,1 0-7 0,2-2 5 16,-1 1 1-16,0-1-4 15,0-3 5-15,0 2 0 16,-1-1 0-16,-1 0 0 15,2 0 0-15,0-1 0 16,2 3-1-16,-2-3 2 16,1 2-1-16,-1 1 0 15,-2-1 0-15,2 2 0 16,-1-1 0-16,1 0 0 16,0 2 0-16,-2-2 0 0,-1 1 0 15,2 2 0-15,-1-6 0 16,1 7 0-16,0-3 0 15,1 2 0-15,-2 2 0 16,3-4 2-16,-2 4-2 16,-1-3 0-16,1 0 1 15,-2 3-1-15,0-1 0 16,1 1 0-16,1 2-1 16,-1 0 2-16,1 1-1 15,-1-2 0-15,2 1 0 16,-1-1 0-16,1 2 0 15,-2-2 0-15,-1-1 0 16,0 3 0-16,0 0 0 0,0-1 0 16,0-2 1-16,0 3-1 15,0-5 0-15,0 0 0 16,0-1-1-16,0-1 1 16,0 1 0-16,0-2 0 15,0 0 1-15,0-1-2 16,0 3 1-16,0 0 0 15,0-1 0-15,0 4 0 16,0-2 0-16,0 2 0 16,0-2 1-16,0-2-1 15,0 0 0-15,0-2 0 16,0 0-1-16,2 2 1 16,-1 1 0-16,1-1 0 15,2 2 0-15,-3-2 0 0,2 4 0 16,0 1 0-16,-1-1 0 15,-2-1 0-15,3-2 0 16,0-2 0-16,0 1 1 16,2-2-2-16,-1-1 1 15,0 1 0-15,-1-1 0 16,-1 1 0-16,-1 0 0 16,1-2 0-16,-1 2 0 15,2-1 0-15,-1-1 0 16,1-2 0-16,-2 0-1 15,2-1 1-15,1-1 0 16,1 2-2-16,-2 0 0 0,-1 0 1 16,-1 3 1-16,1-2 0 15,-1-1 0 1,1 1 0-16,-1-1 0 0,1 2-5 16,1 0 4-16,-2-1 1 15,2 3 3-15,-1-2-2 16,1 0 0-16,-2-1-1 15,2 2 0-15,-2-2 1 16,2 1-1-16,0-1 0 16,2 3 0-16,-2-1 0 15,2 1 0-15,-2-1 0 16,0 0 0-16,2 1 0 16,-2 0 0-16,-1 1 0 15,-1 0 0-15,1 1 0 0,-2-1 0 16,1 1 2-16,-1-1-2 15,2-1 0-15,1 2 1 16,-2 0-1-16,2-1 0 16,0 2 0-16,1-1 0 15,-1 0 0-15,1 2 0 16,-3-1 0-16,1-2 3 16,1 2-4-16,0-1 1 15,0-1 0-15,-2 0-2 16,2-1 4-16,-1 1-2 15,1 1 0-15,0 1 1 16,0-3-1-16,1 2 0 16,-1-2 0-16,0 1 0 15,-2-2 1-15,1 0-1 0,0-1 0 16,-1 0 0-16,-1 2 1 16,0-1-1-16,2 3 0 15,-1-3-1-15,1 0 2 16,1 1-1-16,0-2 3 15,0 1 1-15,1 0 4 16,-3 2-7-16,2 0-1 16,-1 0 2-16,1 1-2 15,0 2 1-15,1-2-1 16,1 1 0-16,1-1 0 16,0-1 2-16,0 0-2 15,-2-1 0-15,1 2 1 0,-1-1-1 16,1 1 0-16,0 0 0 15,1-1 0-15,2 1 0 16,-2-1 0-16,0-1 0 16,1 0 0-16,1-2 0 15,-2 1 0-15,-2 1 1 16,0-1-2-16,-1-1 1 16,-3 2 0-16,2-2 0 15,-2 4 0-15,0-2 0 16,2 0 1-16,-1-1-1 15,2 1 0-15,0 2 0 16,2-2 0-16,-2-1 0 16,1 3 0-16,-2-2 0 15,-1 0 0-15,1 2 0 16,-2-1 0-16,1 2 0 0,-1 1 2 16,0 0-2-16,0 1 0 15,0 1 0-15,2-2 0 16,2 0 1-16,0-1-1 15,0 0 0-15,0 1 0 16,1-4 0-16,-1 4-1 16,-1-1 1-16,0-2-1 15,0 3 3-15,-3 0-3 16,0 2 1-16,0-2 0 16,0 2 1-16,0-2-1 0,0 2 0 15,0-1 0 1,0-1 0-16,-3 1 0 0,3-3 0 15,0-2-2-15,0 1-23 16,0 1 21-16,0-2 1 16,-1 3 1-16,-1 0 1 15,-2 0 0-15,-2 3 1 16,1-2 0-16,-1 1 0 16,-1-3 0-16,4 1-1 15,0-2-2-15,0 1 2 16,0-1-1-16,0 3-8 15,-2-1 9-15,-2 1 1 0,-2 0-2 16,1 2 2 0,2 1-1-16,0 0 1 15,-1-1 1-15,4 2-1 0,0-1 0 16,0-3 0-16,3 0-1 16,-4-1 1-16,-1 1 0 15,0 2 0-15,-3 2 0 16,-1 2-1-16,-3 1 1 15,-2 1 1-15,4 1-1 16,-1-1 0-16,3-5 2 16,0-1-2-16,-1-1 0 15,-1-1 1-15,1 1-1 16,-2-1 0-16,4-1 0 16,-4-1 0-16,4-5-1 15,1 0 1-15,1-3 1 0,0 2-1 16,0 1 0-16,-1-3 2 15,0 3-2-15,0 0 5 16,0 3-1-16,-1 2-2 16,1-1-1-16,0 2-1 15,0-2 0-15,3-1 0 16,-3 0 0-16,1 0 2 16,1 0-2-16,-1 1 1 15,-1-1-1-15,2-6 0 16,-2 1 1-16,2-4 1 15,1-2 8-15,0 1 2 16,1-1-7-16,1-2 6 0,1 1 6 16,0-2-4-16,0 1-4 15,0-2-3 1,0 1-6-16,-2-1 1 0,2 1-1 16,-1-3-1-16,1 0-19 15,0 0-60-15,-5-5-144 16,-3-18-361-16</inkml:trace>
  <inkml:trace contextRef="#ctx0" brushRef="#br0" timeOffset="94776.61">27420 10803 393 0,'0'0'91'0,"0"0"-16"16,0 0 32-16,0 0-40 16,0 0-24-16,0 0 1 0,-9 13-8 15,4-6-11-15,1 4 5 16,-2 2-6-16,-1 1 3 15,1 3-8-15,0 1 4 16,-2 2-9-16,1 3 0 16,1-1-2-16,1 2-9 15,1-1-2-15,-1 2 1 16,-1-3-2-16,1 1 1 16,0 0 0-16,-1-1-1 15,2 4 1-15,-3 1 6 16,3 5 5-16,-2 1 4 15,3-1-6-15,-1 0-8 0,2 4 3 16,-1-4-5 0,2 4 1-16,-1-1 1 0,1 0-2 15,-1 0 0-15,1-1 0 16,-2-2 1-16,0 2 0 16,-3-5-1-16,1 2 0 15,-1-1 0-15,2-1 1 16,1 2 0-16,1-1 0 15,2 2 8-15,0 2 0 16,0 2-7-16,0-4-1 16,0-1-1-16,0 0 0 15,0-2 0-15,0 0 0 16,0-1 1-16,0-1-1 16,0-2 0-16,0 1 0 15,0-1 0-15,0 0 0 0,2 3 0 16,1-2 0-1,0 1-1-15,0 0 0 0,-2 2 1 16,2-2 0-16,-3-1-1 16,0 2 2-16,0-4-1 15,0-2 0-15,0 2 0 16,0 0 0-16,0 1 0 16,0 1-1-16,2 0 1 15,-1-4-1-15,1 3 1 16,-2-1 0-16,2 5 0 15,-2-1 1-15,0 1-1 16,0 0 0-16,0-3 1 0,0 1-1 16,0-4 0-1,0 0-2-15,0-4 3 16,0 2-2-16,0-1 1 0,0 0 0 16,0 0 0-16,0 2 2 15,0 0-2-15,0 2 0 16,0-1-1-16,0 0 1 15,0 1 0-15,0-1 1 16,0-3-1-16,0 1 0 16,0 1 0-16,0-1 0 15,0 1 0-15,0 1 0 16,0-3 0-16,-2 3 0 16,0-4 0-16,1 1 1 0,-2 0-1 15,1-1 0 1,1 0 0-16,-1 1-1 0,2-3 1 15,-1 0 0-15,1 3 0 16,-3-4 0-16,1 4 0 16,-1-3 0-16,2 1 0 15,-2 1 0-15,3-2 0 16,-2-2 0-16,2 2 0 16,0-3-1-16,0 1 1 15,0 0-7-15,0-1 2 16,0 2 4-16,3-1-1 15,2 1-4-15,-2 2 5 16,0-1-1-16,1 2-2 16,-1-1 4-16,0 3 0 0,1-1-1 15,0-1 1-15,-3 1 0 16,1 0 0-16,-1-2 0 16,2 0 0-16,0 1 0 15,0-2 1-15,2 1-1 16,-1-1 0-16,3-1 1 15,-1 2-1-15,-1-1-1 16,0 1 1-16,-1-1 0 16,-1 1 1-16,0-1-1 15,1 0 1-15,1 0-1 16,1 0 0-16,-3 1-1 16,1 2 1-16,-1-1 0 15,-1 0 3-15,1 3-6 0,-1-3 4 16,-1 2-1-1,2 1 0-15,0-1 0 0,-2 0 0 16,1 1 0-16,-1 0 0 16,1 0 2-16,-1-2-2 15,1 1 0-15,1-2 0 16,-2-1 1-16,2-1-2 16,0 0-1-16,2 1 2 15,0-1-1-15,1 2 1 16,2 1 0-16,0-1 1 15,-1 2 1-15,0 2-2 16,-1-1 0-16,0 1 0 16,0-1-2-16,2 0 2 15,-1-3-1-15,-1-1 1 0,2 2-2 16,-1 0-1-16,-3 0 1 16,1 0-1-16,0-1 3 15,-1 1 0-15,2-1 0 16,1-1-1-16,-1 0 0 15,0 0 1-15,2-1 0 16,-2 2-4-16,1-2 3 16,-2 0 1-16,-2-2 0 15,0 2-1-15,0-1 1 16,-2-1-1-16,2 2 0 16,-1 0 2-16,1 0-1 15,-2-1 0-15,2-1 0 16,3 1-1-16,-3 0 1 0,0 1 0 15,2 2 0-15,-2-1 0 16,0 1 1-16,0 0-1 16,0-1 0-16,2 4-1 15,0-2 1-15,1 1 0 16,0 1 0-16,0-1 1 16,1 2-1-16,1-1 0 15,-2 0 0-15,1 0-1 16,2 0 1-16,-2 0 0 15,0 1 0-15,-1-2 1 16,0 2-1-16,-1-3 0 16,1 1 0-16,0-1 0 0,0-1 0 15,0-4 0-15,2 2 0 16,-2 0 0-16,0-3 0 16,0 2 0-16,-2 2 0 15,2 0-1-15,0 2 2 16,-2 0-1-16,1 0 0 15,0-1 0-15,-2-1 1 16,1-2-1-16,-1 1 1 16,3 2-2-16,-3-2 2 15,1 1-1-15,1 0 0 16,1-1 0-16,-1 3 0 16,2-2 0-16,-1 4 0 15,-2-1 0-15,-1 0 0 0,2-1 0 16,-2-2 0-16,1-1 1 15,0-3-2-15,-1-1 1 16,0-5 0-16,0-1 0 16,-1-1 0-16,0-2-1 15,-1-1 1-15,1-2-3 16,-1 1 1-16,-1-2-7 16,0 0 7-16,0 0 1 15,0 0 0-15,0 0-3 16,0 1-3-16,0 0 3 15,0-1 4-15,0 1 0 16,0-1 0-16,0 0 5 16,0 0-5-16,0 0 0 15,0 0 0-15,0 0-1 0,0 4 0 16,0-3 1-16,0 2-2 16,-1 0 1-16,-1 1 2 15,2 1-1-15,-1 0 3 16,-1 3-3-16,0-3 1 15,1 2-1-15,-2 1 0 16,1 1-1-16,1 1 2 16,-1-2-1-16,2 0 0 15,-1 1 1-15,1 1-1 16,0 1 1-16,0-3 3 16,0 2-4-16,0-1 0 15,0 2-2-15,0 0-2 16,0 1 3-16,1-1 0 0,1 2 2 15,-1-1-1-15,1 3 0 16,-2-3 1-16,0 4-1 16,0-1 0-16,0 1 0 15,0-1 1-15,0 1-1 16,0-2 0-16,0 1-1 16,0-1 2-16,1 2-1 15,1 0 0-15,-1-2 0 16,1 1 0-16,-2-1 0 15,2 0 0-15,-1 2 5 0,1-1 0 16,-1 0-2 0,-1-1-1-16,2 2-2 15,-1 0 0-15,1-2 0 0,-1 5 0 16,1-1 0-16,1 0 2 16,-1 0-1-16,-2 2-1 15,3-4 0-15,-3 1 1 16,3 0-1-16,0-1 2 15,-1 2 5-15,1-1-2 16,-2-2-2-16,2 1-3 16,-1-4 1-16,-1 3-2 15,1 0 1-15,-2-4 0 16,3 2 0-16,-1 0 1 16,-2 1-1-16,1-2 0 15,-1 2 0-15,3-1-1 0,-3 0 1 16,1 0 0-1,-1-3 0-15,0-1 0 0,2 1 0 16,-2 1 0-16,0 2 1 16,0 1-3-16,0 2 3 15,0 0-1-15,0 0 0 16,0-3 0-16,0 4 0 16,1-7 0-16,-1 3 0 15,2 0 0-15,-1 0-1 16,-1 0 1-16,0 1 0 15,2 0 0-15,-2-1-1 16,3 3-4-16,-2-4 5 0,2 2 0 16,0 1 0-1,-1-3 1-15,-1 2-2 0,2 0 4 16,1 2-3-16,-1-1 0 16,2 2 0-16,-2 0-2 15,0-1 2-15,3-2 0 16,-1 2 2-16,-1-4-1 15,3 2 0-15,-2 0-1 16,-2 0 0-16,0-2 1 16,0 2 0-16,3 1-1 15,0-1 0-15,0 2 0 16,1-5 0-16,1 4 0 16,-1-1-1-16,3-3 0 15,0 1 1-15,-3 1 0 16,2 0 0-16,-3-2 1 0,0-2-1 15,1-1 0-15,2 1 0 16,-3-6 4-16,2 0 8 16,-2 2-8-16,0-1 0 15,1 0-2-15,-3 1 12 16,1-3-5-16,-2 2-9 16,-1-4 2-16,-1 0-2 15,-1 0 0-15,2 0-1 16,-2 0 2-16,0 0-1 15,0 2 0-15,0-1-3 0,0 2-3 16,0 1-22 0,0 2-18-16,0-3-14 0,0-3-38 15,0 0-207 1</inkml:trace>
  <inkml:trace contextRef="#ctx0" brushRef="#br0" timeOffset="96420.16">26657 14137 456 0,'0'0'62'0,"0"0"-12"15,0 0-12-15,0 0-29 16,0 0-7-16,0 0 0 0,0 0-1 16,5 19 2-16,-4-18-2 15,1-1 4-15,-1 2-4 16,-1-2 5-16,0 0 10 16,0 0-11-16,0 0 1 15,0 0 4-15,0 0-5 16,0 0 1-16,0-6 14 15,0 3 28-15,0 0-5 16,0 2 24-16,0 1 18 16,0 0-38-16,0 0-34 15,-1 0-13-15,-1 4-4 16,2-2-77-16,0-2-195 16</inkml:trace>
  <inkml:trace contextRef="#ctx0" brushRef="#br0" timeOffset="100931.93">29576 13964 344 0,'0'0'68'0,"0"0"14"0,0 0 31 15,0 0 4-15,0 0-13 16,0 0-21-16,-11-9-3 16,10 8-13-16,1 1-13 15,0 0-11-15,0 0-9 16,0 0-17-16,0-1-14 15,1-1-3-15,12 1 3 16,6-2 14-16,4-1-10 16,4 0-5-16,-2-1-2 15,0 3-4-15,2-3-59 16,-2 1-38-16,2 0-106 16,-5 0-132-16</inkml:trace>
  <inkml:trace contextRef="#ctx0" brushRef="#br0" timeOffset="101220.71">29662 14086 619 0,'0'0'144'0,"0"0"-68"15,0 0 27-15,0 0-39 16,0 0-13-16,0 0-26 16,29 0-18-16,-2 0-7 15,1 0-7-15,0 0-83 16,-3 0-56-16,-3 0-192 15</inkml:trace>
  <inkml:trace contextRef="#ctx0" brushRef="#br0" timeOffset="105161.96">26652 14155 189 0,'0'0'91'0,"0"0"6"0,0 0 6 15,0 0-18 1,0 0-19-16,0 0-1 0,0-3-8 16,0 3-7-16,0 0-1 15,0 0-5-15,0 0 0 16,0 0 1-16,0 0-12 16,0 0-12-16,0 0-13 15,0 0-8-15,0 0-3 16,0 0-3-16,0 4 5 15,0 2 0-15,0-2 1 16,0-1 0-16,0-1 0 16,0-2-2-16,0 0 2 15,1 0 0-15,2 0 3 16,-2 0-2-16,1 0 22 16,1-2-2-16,-2-4-13 15,1 0-4-15,-2 4-2 16,0-3 3-16,0 2 5 0,0 1 7 15,0 0 9-15,0 1-5 16,0 1-14-16,-5 0-7 16,1 0-21-16,0 0-6 15,2 3-66-15,2 2-123 16,0 0-403-16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9T06:10:00.252"/>
    </inkml:context>
    <inkml:brush xml:id="br0">
      <inkml:brushProperty name="width" value="0.05292" units="cm"/>
      <inkml:brushProperty name="height" value="0.05292" units="cm"/>
      <inkml:brushProperty name="color" value="#FF0000"/>
    </inkml:brush>
  </inkml:definitions>
  <inkml:trace contextRef="#ctx0" brushRef="#br0">1829 4211 424 0,'0'1'39'15,"0"-1"-16"-15,0 0 22 16,0 0 32-16,0 0-7 16,0 0-23-16,0 0-15 0,0 0-14 15,0 1-18 1,-11 3-11-16,-2 3-24 0,-2 1-75 16,4-1-160-16,1 0 38 15</inkml:trace>
  <inkml:trace contextRef="#ctx0" brushRef="#br0" timeOffset="725.89">1829 4211 267 0,'-73'64'134'15,"73"-64"-79"-15,0 0 6 16,0 0 57-16,0 0 30 16,0 0-49-16,-2 0-16 15,-1 0-16-15,0 0-12 16,0 0-23-16,3 0-11 15,-3 6-5-15,-4 8-12 0,1 5 0 16,-2 9 8-16,5 1-7 16,3-2-5-16,0 0-1 15,0-4 1-15,11-8-1 16,5-4 1-16,4-6-24 16,2-5 0-16,9 0 20 15,4-16 2-15,-10-10-2 16,0 0-8-16,-16-4 2 15,-9 2 10-15,0 4 0 16,0 3 2-16,-7 8 27 16,-11 3-7-16,-3 6-4 15,-9 4-18-15,0 0 18 0,-1 3-17 16,4 15 2 0,5 1-3-16,3 5-3 0,8 2-2 15,2 2 0-15,7-2-19 16,2-4-12-16,0-8-1 15,8-4-2-15,6-5-11 16,6-5 19-16,4 0 25 16,0-17 6-16,0-5 5 15,-3-1 5-15,-12 1 16 16,-5 3 1-16,-4 3 17 16,-12 4 5-16,-4 4-21 15,-2 8-18-15,3 0-5 16,-1 6 1-16,-2 14 2 15,6 2-8-15,7 2-4 16,5-2-9-16,0-8-6 0,11-4-8 16,5-5 0-16,1-5 16 15,-1 0 11-15,6-7 10 16,-4-11 1-16,-3-5-3 16,-4 2 14-16,-11-1-7 15,0 8 12-15,-14 0-7 16,-7 7 5-16,2 4-20 15,1 3-5-15,-3 1-5 16,2 17 5-16,2 5 0 16,6 2-2-16,9-4-40 15,2-3-61-15,12-12-154 16,19-6-416-16</inkml:trace>
  <inkml:trace contextRef="#ctx0" brushRef="#br0" timeOffset="1942.83">2812 4288 111 0,'0'0'651'15,"0"0"-559"-15,0 0-46 16,0 0 33-16,0 0-29 16,0 0-48-16,-28 15-2 15,25 1-8-15,3 2 8 16,0 0-2-16,0-5 2 15,1-4-16-15,8-4 2 16,-3-3 3-16,3-2-7 0,-3 0 18 16,3-2 15-16,-6-9 5 15,-2-5 8-15,-1-3 0 16,0 2-1-16,-8 0-12 16,-6 3 6-16,0 7 9 15,-3 6-12-15,-1 1-2 16,0 0-11-16,0 13-5 15,1 8-5-15,6 6-1 16,8-1-4-16,3 1-27 16,0-4-17-16,11-6 4 15,6-4-5-15,5-8-10 16,-1-5 39-16,3 0 3 0,-6-9 23 16,-6-9 4-16,-2-3-3 15,-8-1 9-15,-2 1 16 16,0 2 1-16,-12 3 27 15,0 6 22-15,-3 3-35 16,2 6-8-16,-5 1-17 16,6 3-16-16,1 14-4 15,4 4-7-15,7 1-56 16,0-2-17-16,7-3 5 16,10-7 8-16,4-6-18 15,-1-4 48-15,-3 0 41 16,-1-15 13-16,-5-5 9 15,-5 0 26-15,-6-1 18 0,0 3-11 16,-8 2 4-16,-8 3-11 16,1 6 8-16,-3 7-42 15,3 0-7-15,-4 10-7 16,5 11-7-16,1 5-10 16,7-1-36-16,6-4-15 15,0-5 19-15,18-3 15 16,-3-9-9-16,9-4 10 15,-1 0 33-15,3-14 17 16,-5-9-5-16,0 0 0 16,-8 0 38-16,-3 1 31 15,-10 2-5-15,0 3-14 0,0 4-26 16,-10 1-9 0,-2 8 18-16,-7 4-24 0,1 0-7 15,-12 11-9-15,0 10-4 16,0 6-1-16,8-1-2 15,10-1-4-15,12-3-19 16,0-2-53-16,25-8-102 16,16-12-222-16</inkml:trace>
  <inkml:trace contextRef="#ctx0" brushRef="#br0" timeOffset="3007.88">3686 4264 659 0,'0'0'271'0,"0"0"-217"0,0 0-12 15,0 0-40-15,0 0 13 16,0 0-15-16,-31 38-2 16,28-15-5-16,3 1 4 15,0 0-2-15,6-5 0 16,9-4-24-16,1-8-15 15,4-4 17-15,-1-3 27 16,-3-3 8-16,-2-12 3 16,-8-4-6-16,-5-2 7 15,-1-2-2-15,-3 3 7 0,-10 6 4 16,-5 1 4 0,0 9-2-16,-6 4-10 0,-1 0 4 15,-5 14-16-15,5 8-2 16,5 2-10-16,11-2-4 15,8-1-47-15,1-4 6 16,3-5 22-16,15-7-19 16,5-5 12-16,4 0 30 15,-1-8 0-15,1-12 8 16,-8-3 3-16,-4 0 6 16,-9 0 19-16,-6 4-1 15,0 5-4-15,-6 6 17 16,-6 5 45-16,-3 3-57 0,-1 0-10 15,-5 15-15 1,7 8-5-16,3 3-1 0,9-3-7 16,2-2 5-16,4-5 4 15,11-4-7-15,3-8-22 16,5-4 32-16,-1 0 1 16,2-16 17-16,-6-5 3 15,-5 0-6-15,-8-1 17 16,-5-1 15-16,0 3-19 15,-8 4-10-15,-5 5 2 16,-1 7 0-16,0 4-19 16,-6 1 5-16,-1 19-6 15,-1 5 1-15,7 4-4 16,6-5-1-16,5-2-5 0,4-2-19 16,0-6-36-16,16-7-72 15,14-7-252-15</inkml:trace>
  <inkml:trace contextRef="#ctx0" brushRef="#br0" timeOffset="4063.02">4744 4237 615 0,'0'0'11'0,"0"0"-2"0,0 0-9 15,0 0 16 1,0 0 19-16,0 0 5 0,-49 69-10 16,46-47-16-16,3 0-14 15,0-3-2-15,3-3-1 16,13-2-8-16,3-6-44 16,1-7 36-16,1-1 19 15,-2 0-1-15,-2-12-11 16,-7-4-3-16,-3-4 15 15,-7-3 1-15,0 0 4 16,-1 2 14-16,-15 3 33 16,-1 4-14-16,-2 6 11 0,-2 4 37 15,-3 4-50 1,0 0-23-16,0 7 9 0,2 10-19 16,4 2-3-16,6 5-4 15,6-1-10-15,6-1-6 16,0-2-11-16,11-5-16 15,8-4-9-15,6-9 12 16,-1-2 23-16,3 0 11 16,-6-11 10-16,-5-6 4 15,-7-1 8-15,-9 0 36 16,0-1 0-16,0 4-11 16,-9 2 9-16,-4 6 15 15,1 4-10-15,0 3-35 16,0 0-16-16,0 10-9 15,5 6-3-15,4 1-19 0,3-5-34 16,0-2 28-16,16-6-2 16,2-4 14-16,3 0 25 15,0 0 7-15,-3-14 7 16,-5 0 3-16,-7-2 27 16,-4 2 22-16,-2 1-12 15,0 6-29-15,-8 2 22 16,-8 5-47-16,-2 0-2 15,-6 10 2-15,3 11-39 16,8 0-106-16,11-1-127 16</inkml:trace>
  <inkml:trace contextRef="#ctx0" brushRef="#br0" timeOffset="5410.57">5660 4239 388 0,'0'0'187'15,"0"0"-156"-15,0 0 45 16,0 0-5-16,0 0-33 16,0 0-21-16,0 0-9 15,-25 14 15-15,22 1-3 16,3 3-15-16,0 1-2 15,0-2-3-15,4-4 0 0,5-3 6 16,1-3-5-16,-2-4-1 16,1-3-3-16,-1 0 3 15,3 0 9-15,1-6 3 16,0-8-8-16,2-2-1 16,-5 0 1-16,1 1 1 15,-4-2-4-15,-3 3 5 16,-3 1 10-16,0 3 15 15,0 0 1-15,-3 6 43 16,-9 0-51-16,-4 4-18 16,-8 0 7-16,-1 0-5 15,-2 4-3-15,1 13-5 0,7 3 0 16,5 4-9 0,7 0-3-16,7-3 8 0,0-2-1 15,9-4-19-15,10-6-3 16,4-5 3-16,2-4 24 15,2 0 1-15,-3-12 2 16,-2-3-2-16,-4-2 2 16,-6-1 3-16,-9 0 5 15,-3 5 4-15,0-1 11 16,-3 4-7-16,-8 4 6 16,-5 6-11-16,-5 0-12 15,-6 4 3-15,-1 15-5 16,3 1-5-16,4 1 5 15,13 0-9-15,8-6-34 0,0-2 12 16,2-5-9-16,14-2-11 16,7-6 42-16,-1 0 5 15,3-3 3-15,-4-11 0 16,-1 2 0-16,-7-1 1 16,-9 1 3-16,-2 3 28 15,-2 3-5-15,0 0 11 16,-6 2-18-16,-4-1-9 15,-1 3 13-15,-1 2-12 16,2 0-3-16,-1 0-8 16,1 7 0-16,1 11-9 0,3 2 3 15,3 3-1 1,3-5-1-16,0-1-17 0,0-4-3 16,12-8 1-16,1-3 1 15,1-2 24-15,7-2 2 16,-1-14 9-16,-3-3-3 15,-1-3-2-15,-8-2 7 16,-4-1 17-16,-4 4-14 16,0 3 7-16,0 7-14 15,-9 4 26-15,-5 4 3 16,-5 3-19-16,-7 0-16 16,-6 18-1-16,1 4-1 15,6 4-2-15,7 1-23 16,12-6-139-16,6-6-212 0</inkml:trace>
  <inkml:trace contextRef="#ctx0" brushRef="#br0" timeOffset="6194.7">6260 4130 495 0,'0'0'105'16,"0"0"19"-16,0 0 10 16,0 0 0-16,0 0-63 15,0 0-71-15,6 44 0 16,-6 4 55-16,0 5-13 16,-3 4 15-16,0-2-28 15,3-6-17-15,0-4-2 16,0-8 3-16,0-7-8 15,0-9-5-15,0-10-2 0,0-5-25 16,0-6-97-16,6-9-95 16,6-20-295-16</inkml:trace>
  <inkml:trace contextRef="#ctx0" brushRef="#br0" timeOffset="6465.42">6293 4054 634 0,'0'0'51'15,"0"0"-51"-15,0 0-4 0,0 0 4 16,0 0 25-16,0 0 16 16,129 6 5-16,-112 13-13 15,-5 4 4-15,-5 1-9 16,-7 0 6-16,0-1-1 15,-7-3-13-15,-11 0 27 16,-6-4 7-16,2-2-48 16,-1-5-6-16,4-4-24 15,5-5-152-15,4 0-302 16</inkml:trace>
  <inkml:trace contextRef="#ctx0" brushRef="#br0" timeOffset="7236.57">6591 4286 628 0,'0'0'213'16,"0"0"-125"-16,0 0-12 16,0 0-52-16,0 0-24 15,0 0-18-15,-3 37 14 0,3-15 2 16,0-4 2-16,0-2-2 16,3-6-12-16,9-5 4 15,1-5 10-15,1 0 9 16,4-13 16-16,-2-7-9 15,-4-2 16-15,-3 1 16 16,-9 5 13-16,0 2-17 16,0 6-12-16,-15 7-32 15,-7 1-3-15,-7 6-19 16,-2 18-56-16,7 6-102 16,6-2-252-16</inkml:trace>
  <inkml:trace contextRef="#ctx0" brushRef="#br0" timeOffset="8875.25">1666 8163 333 0,'0'0'200'0,"0"0"-54"16,0 0-18-16,0 0-30 16,0 0-7-16,0 0-29 15,2-3-22-15,-7 6-10 16,-1 12-9-16,-4 8-16 16,4 5 12-16,6-1-17 15,0 0-3-15,0-2 1 16,6-5-3-16,10-5-20 15,5-5 4-15,3-9-20 0,3-1 14 16,4-5 10-16,-4-13 0 16,1-2 17-16,-7-1 0 15,-10-3 4-15,-7 1 5 16,-4 4 24-16,-7 3 9 16,-10 4 0-16,-7 6-12 15,2 4-26-15,-6 2 8 16,-1 5-8-16,1 15-1 15,1 0-3-15,9 9-6 16,2-4 4-16,8 1-3 16,7-4-3-16,1-5-10 15,0-4-12-15,12-6 5 0,6-4 6 16,4-3 14-16,2 0 5 16,0-14 2-16,-2-5 0 15,-8 1 1-15,-7-2 0 16,-6 3 5-16,-1 5 5 15,0 2-4-15,-1 5 17 16,-8 5-6-16,0 0-15 16,-3 6-5-16,-3 15-5 15,5 3-4-15,5 3-10 16,5-4-13-16,0-5 13 16,5-8-11-16,7-4-5 15,4-6 27-15,2 0 8 0,0-5 16 16,-3-13 6-16,-3-1 5 15,-8-2 8-15,-4 0-13 16,0 3-7-16,0 4-9 16,-10 5 1-16,-2 8-13 15,3 1 6-15,-2 6-30 16,3 16-64-16,3 6-31 16,5 1-33-16,0 0-235 15</inkml:trace>
  <inkml:trace contextRef="#ctx0" brushRef="#br0" timeOffset="9757.49">2663 8208 580 0,'0'0'224'0,"0"0"-180"15,0 0-25-15,0 0-18 16,0 0 17-16,0 0-2 15,-9 86-7-15,9-61-8 16,3-5 1-16,13-5-2 16,-1-6-17-16,3-7 15 15,0-2 2-15,3-2 6 16,3-15 7-16,-4-4-2 0,-3-4-8 16,-4 0 22-16,-7-1 11 15,-6 3 4-15,0 8 11 16,0 5-19-16,-8 5 11 15,-6 5-28-15,0 0-12 16,-5 10-1-16,0 10-2 16,4 4-6-16,3 1 3 15,6-3-3-15,6-4-8 16,0-2-1-16,0-8-7 16,9-2-5-16,3-6 4 15,0 0 23-15,4 0 11 16,-1-14-1-16,0-3-2 15,-9 0 8-15,0 0-1 16,-3 4-2-16,-3 6-7 0,0 3-5 16,0 4-1-16,-6 0-7 15,-3 7 1-15,-4 10-2 16,2 3 3-16,2-3-3 16,3-3 1-16,6-6 3 15,0-4 0-15,0-2-1 16,0-2 5-16,0 0 21 15,3-8 15-15,8-7-8 16,-4-3-9-16,-1 4 11 16,-6 6 8-16,0 2-13 15,0 6-22-15,-3 0-3 16,-10 6-30-16,-5 15-7 16,6 8-36-16,7 2-66 0,5-1-167 15</inkml:trace>
  <inkml:trace contextRef="#ctx0" brushRef="#br0" timeOffset="10776.27">3740 8287 276 0,'0'0'305'16,"0"0"-192"-16,0 0 3 15,0 0-29-15,0 0-50 0,0 0-32 16,0 12-5-1,0-5 7-15,4-2 2 0,2-1-5 16,-3 0 4-16,0-3-5 16,0-1-3-16,-3 0 12 15,0 0 7-15,0 0 21 16,0-13-14-16,0 0-25 16,-1 1 0-16,-8-1 9 15,-6 4 17-15,3 2-9 16,-3 4-8-16,0 3-4 15,-1 0 2-15,1 9-7 16,0 8-2-16,3 1-2 16,6 2-2-16,6-1-2 0,0-1 5 15,6-3-8 1,15-4 5-16,-3-5-1 0,9-4-7 16,-5-2 10-16,2 0 3 15,-6-13 0-15,-5-5 2 16,-5 1 1-16,-5 1 6 15,-3 1 0-15,0 5 13 16,-3 3 5-16,-8 5 1 16,-5 2-12-16,-2 0-16 15,0 12-2-15,3 8-3 16,5 3-4-16,2 0 3 16,8-5-18-16,0-2 4 15,8-7-10-15,5-4 8 16,2-5 22-16,-3 0 1 15,0-7 11-15,-3-10 12 0,-6-4 9 16,-3-1-4-16,0 0-2 16,-5 5-24-16,-7 2 15 15,-4 6 6-15,5 8-11 16,-5 1-12-16,-2 0-1 16,-1 17-4-16,3 5-2 15,5 6-27-15,5 2-45 16,6-3-97-16,6-6-172 15</inkml:trace>
  <inkml:trace contextRef="#ctx0" brushRef="#br0" timeOffset="11756.73">4656 8214 508 0,'0'0'347'16,"0"0"-312"-16,0 0 30 16,0 0-11-16,0 0-37 15,0 0-14-15,-42 56-6 16,42-36 3-16,0-2-2 0,12-2-1 15,9-7-23-15,4-3-3 16,2-6 5-16,3 0-8 16,0-8 2-16,-6-9 18 15,-5-1 12-15,-8-3 6 16,-8-2 13-16,-3 2 3 16,0-1 0-16,-15 5 22 15,-5 3 32-15,1 10-31 16,-5 4-23-16,-1 0-21 15,-1 18-1-15,7 5-1 16,1 5-1-16,9 4-7 16,7-4 0-16,2-2 4 15,0-4 1-15,8-7-25 0,9-6-11 16,-1-8 21 0,-1-1 16-16,4 0 3 0,-1-17 13 15,-6-5 7-15,0-2 8 16,-8-2 8-16,-4 2-13 15,0 4-13-15,-4 4 10 16,-5 10 33-16,0 5-6 16,-3 1-46-16,-6 6-1 15,-3 15 0-15,2 8-4 16,1 1-2-16,9-1-20 16,9-1-56-16,0-6-123 15,18-11-349-15</inkml:trace>
  <inkml:trace contextRef="#ctx0" brushRef="#br0" timeOffset="12644.25">5739 8196 387 0,'0'0'180'0,"0"0"-44"16,0 0 16-16,0 0-105 15,0 0 3-15,0 0-11 16,-51 30-9-16,35-3-15 16,10 2-15-16,3-4 0 15,3-3 0-15,3-5 4 0,12-5-4 16,4-8-31-16,4-4 22 16,0 0 4-16,0-16 1 15,1-4-6-15,-8-3 10 16,-2-3 1-16,-10 1 26 15,-4 0-18-15,0 5 13 16,-3 7 21-16,-12 5 5 16,-3 8-35-16,-7 0 1 15,-6 22-14-15,-1 6 0 16,6 3-2-16,7-2 0 16,11-6-4-16,8-5-9 15,0-7-10-15,4-5 2 16,8-6-18-16,10 0 41 15,-2-5 1-15,2-15 0 16,-4-2 8-16,-6-2 5 0,-6 0 26 16,-6 3-14-16,0 4-11 15,-3 5 14-15,-6 10 2 16,-6 2-30-16,-1 0-1 16,-2 18-6-16,4 9-24 15,8 3-58-15,6-3-114 16,9-3-360-16</inkml:trace>
  <inkml:trace contextRef="#ctx0" brushRef="#br0" timeOffset="13065.33">6008 8331 235 0,'0'0'333'0,"0"0"-198"16,0 0 29-16,0 0-60 16,0 0-44-16,0 0-51 15,-14 25-6-15,7 9 43 16,-2 4-4-16,0 3-3 16,0 1-4-16,2-2-17 15,-1-4-3-15,8-7-12 16,-3-8-2-16,3-7-2 15,0-5-7-15,0-8-92 16,0-1-154-16,0-10-296 16</inkml:trace>
  <inkml:trace contextRef="#ctx0" brushRef="#br0" timeOffset="13334.93">5921 8267 571 0,'0'0'245'16,"0"0"-244"-16,0 0-2 15,0 0-2-15,0 0 3 16,0 0 13-16,76 12-5 16,-56 6 5-16,-1 2-6 15,-5 1 4-15,-4-3 15 0,-4 1 21 16,-6-2 9-1,0-3-2-15,-8-1-28 16,-11-2 12-16,-3-2-15 0,-1-3-23 16,1-2-45-16,4-2-142 15,6-2-140-15</inkml:trace>
  <inkml:trace contextRef="#ctx0" brushRef="#br0" timeOffset="13910.58">6227 8554 342 0,'0'0'519'0,"0"0"-431"16,0 0-63-16,0 0-5 16,0 0 37-16,0 0-44 15,27-78 7-15,-27 71 13 16,0 3-16-16,0 4 4 0,0 0-21 15,0 0 0-15,-3 12-2 16,-3 11-1-16,1 3 2 16,2-1-2-16,3-2-7 15,0-4-8-15,0-5-5 16,0-2 13-16,3-7 2 16,-1-3 6-16,-2-1 1 15,0-1 0-15,0 2-26 16,-5 1 27-16,-5 1 24 15,-2 0-8-15,2 1 0 16,2 0-1-16,4-1 1 16,1-1 2-16,3-2 6 15,0-1-18-15,0 0-6 16,0 0 14-16,1 0 21 16,10 0-26-16,2 0 2 0,5-1-5 15,4-3-6-15,2 0-15 16,6-2-116-16,-2-4-268 15</inkml:trace>
  <inkml:trace contextRef="#ctx0" brushRef="#br0" timeOffset="42708.56">1760 5252 273 0,'0'0'89'0,"0"0"-43"15,0 0 31-15,2 0 12 16,-1 0-27-16,2 0-28 16,-3 0 5-16,0 0-10 0,0 0-18 15,0 0 0-15,0 0 1 16,0 0-6-16,0 0 1 16,0 0 4-16,0 0 1 15,0 0-3-15,0 0 6 16,0 0 0-16,0 0 1 15,0 0-2-15,2 0-13 16,-2 0-1-16,0 0 0 16,1 0 1-16,-1 0-1 15,3 0 0-15,-3 0-1 16,0 0-7-16,0 0 8 16,0 0 8-16,0 0 9 15,0 0-2-15,0 0 10 16,0 0 2-16,0 0-7 0,0 0-17 15,0 0-3-15,-6 0-30 16,0 0 13-16,-3 0 9 16,0 0 7-16,2 0-4 15,2 0 3-15,2 0 2 16,0 2 0-16,0 0 3 16,2 2-3-16,-2 1 0 15,0 0 3-15,-3 5 6 16,3 0-4-16,-3 3 2 15,3 1 2-15,3 0-8 16,0 2 5-16,0-1-4 0,0-2-2 16,0-1-2-1,0-2 2-15,0-2 2 0,3-2-1 16,9-1 8-16,-3-4 9 16,0-1-4-16,4 0-4 15,1 0 0-15,-1 0-6 16,5-7 3-16,1 0-6 15,-7 1 1-15,-4-1-1 16,2-1 0-16,-4 1-1 16,2-2 0-16,-2 1 1 15,-5-1 3-15,1 1-3 16,-2 1 0-16,0-2 5 16,0 0-5-16,0 0 1 15,0 1-2-15,-5-2-9 16,-2 1 8-16,-4 2 2 0,1 1-6 15,-4 4 5-15,-2 2-8 16,-2 0-14-16,0 0 5 16,6 2-61-16,2 7-133 15,7-3-252-15</inkml:trace>
  <inkml:trace contextRef="#ctx0" brushRef="#br0" timeOffset="43711.5">1903 5544 220 0,'0'0'318'0,"0"0"-256"16,0 0 16-16,0 0 18 15,0 0-16-15,0 0-25 16,0-4-9-16,0 4-19 16,0 0-3-16,0 0-10 0,0 7-8 15,0 11 28-15,-3 8-1 16,-5 4 2-16,0 8-2 16,-1 2-2-16,0 1 0 15,-1-3-9-15,1-1-8 16,1-5-10-16,2-2 6 15,-3-3-2-15,2-8-4 16,-1-3-2-16,2-8-2 16,4-3-1-16,2-5-25 15,0 0-98-15,0-20-195 16</inkml:trace>
  <inkml:trace contextRef="#ctx0" brushRef="#br0" timeOffset="44217.38">1869 5589 455 0,'0'0'237'0,"0"0"-209"16,0 0 7-16,0 0 7 15,0 0 2-15,0 0-44 16,21-1 0-16,-2-1 6 16,2 2-3-16,-1 0-2 15,-4 0 4-15,-1 3 3 16,-3 8 13-16,-6 2-13 16,-3 3 0-16,-2-1 16 0,-1 2 9 15,0-1-3-15,0-1-7 16,0-4-4-16,-3-2-2 15,-3-4 15-15,-7 0-7 16,-2-4-2-16,-6 1-14 16,-7-2-7-16,8 0-2 15,1 0-95-15,8-9-210 16</inkml:trace>
  <inkml:trace contextRef="#ctx0" brushRef="#br0" timeOffset="45521.57">2057 5504 587 0,'0'0'106'0,"0"0"0"15,0 0-2-15,0 0-3 16,0 0-53-16,0 0-15 16,-2 0 1-16,4 0-22 0,1-2-3 15,3-4-5-15,0 1-4 16,-1 0-13-16,2 0 3 16,-4 0-8-16,3 0-7 15,-2-2 4-15,-1 1 9 16,2 0 3-16,-5 3-3 15,3 1 8-15,-3 2 4 16,0 0 4-16,0 0-4 16,0 0 0-16,0 0 1 15,0 0 1-15,0 0-2 16,0 0-3-16,0 3-1 16,0 9-3-16,0 1 7 15,0 1 2-15,-3-1 0 0,3-2-1 16,-3 0 0-16,3-3-1 15,-2 1-6-15,1-2-6 16,1-1-21-16,-2-2-4 16,-1 0 3-16,0 1 8 15,-1-1-33-15,-1 0 23 16,-2-1 35-16,1 0 1 16,0-2 7-16,3-1-1 15,0 0 11-15,3 0 15 16,0 0 4-16,0 0 5 15,0 0-2-15,0 0-9 16,0 0-13-16,0 0-10 0,0 0 1 16,0 0 5-1,0 0-2-15,3 0-7 0,6 0 4 16,4 0 1-16,-2 0-5 16,-2 2-4-16,1-2-10 15,-4 1-123-15,0-1-126 16,2 0-381-16</inkml:trace>
  <inkml:trace contextRef="#ctx0" brushRef="#br0" timeOffset="45768.45">2209 5610 468 0,'0'0'263'16,"0"0"-256"-16,0 0 24 16,0 0 12-16,0 0-43 15,0 0-15-15,-15 43-154 16,15-43-423-16</inkml:trace>
  <inkml:trace contextRef="#ctx0" brushRef="#br0" timeOffset="46479.99">2300 5493 32 0,'0'0'635'0,"0"0"-616"0,0 0-17 15,0 0 101-15,0 0-34 16,0 0-31-16,17-41 9 16,-17 38-1-16,0 1-10 15,0 2 5-15,0 0-9 16,0 0-5-16,0 0-1 16,0 0-11-16,0 0-4 15,0 0-8-15,0 0-3 16,0 0-7-16,0 3-4 15,0 9 10-15,0 1 0 16,0-2-31-16,0 1-23 16,4 0-23-16,3-1 11 15,-2 0 2-15,-2 1-7 0,0-2 11 16,-3-2 25-16,0 2 2 16,0-1 7-16,0-1 5 15,-8 0 15-15,-2-2 7 16,3 0 24-16,-1 0-21 15,-1-1 24-15,2-4-11 16,2 4-3-16,1-4-4 16,-1 2 4-16,1-1 9 15,-2 2-2-15,0-1 2 16,3-2 3-16,0 0-12 16,3-1 1-16,0 0-2 15,0 0 2-15,0 0 5 16,0 0 26-16,9 0-32 0,0 0 3 15,3 0-4-15,1 0 1 16,1 0 5-16,-2 0-3 16,-2 0-2-16,-1 0-3 15,0 0-7-15,3 3-3 16,0-1-64-16,1-2-250 16</inkml:trace>
  <inkml:trace contextRef="#ctx0" brushRef="#br0" timeOffset="63567.52">32115 3364 376 0,'0'0'156'0,"0"0"-139"16,0 2 48-16,0-2 43 16,0 0-17-16,0 0-24 15,0 0-1-15,0 0 2 16,0 0-9-16,0 0-11 16,0 0-1-16,0 0-16 15,0 0-7-15,0 0-11 0,0 0 0 16,0 0 3-1,-1 0-1-15,1 0-8 0,-4 0-2 16,3 0-4-16,-1 0 5 16,0 0-4-16,-1 0-2 15,0-5-3-15,0-2 0 16,-3-1-1-16,3 2 4 16,-3 0 4-16,1-3-4 15,-2 4 0-15,1-2-2 16,0 1 1-16,-3-2 1 15,-3 0-15-15,0-2 8 16,-6 1-2-16,2 3-5 16,-5-1 3-16,2 4 9 15,4 1 2-15,2-1-4 16,2 1-2-16,-1 1 2 16,2-1 3-16,-1 0 1 0,0-3 5 15,0 3-5-15,-1-3 0 16,1 1-4-16,-4 1 4 15,2 1 3-15,-2-1-3 16,1 0-2-16,0 2 2 16,2 1-1-16,-3 0-1 15,1 0 1-15,1 0 0 16,-2 0 0-16,-2 0-1 16,-3 0-1-16,0 0 2 0,4 0 0 15,-2 0 1 1,3 0 0-16,0 0 0 0,1 0 0 15,1 0 0-15,1 0-2 16,-1 0 0-16,-1 0 1 16,-3 1 1-16,0 3 0 15,-1-1 0-15,0 1 0 16,2 0 2-16,1-1-2 16,-1 1 0-16,4 0 2 15,-2-1-3-15,4 0 1 16,-4 3 0-16,-2 0 0 15,-5 1-1-15,0 1 2 16,-1 0-2-16,1 0 2 16,3-1-2-16,3 1 1 15,3 1-3-15,-1-1 2 16,2 2 1-16,2-1 0 16,-2-1 0-16,0 2 1 0,-1-2-1 15,-3 3 2-15,1-2-2 16,-2 1 2-16,1 0-2 15,-1 1 0-15,1 3 0 16,0-2 0-16,3 3 0 16,-1-1-1-16,4-1 1 15,0-2 0-15,0 1 0 16,2-3 2-16,-1-1-2 16,0 1 1-16,1 0 1 15,-2 0-2-15,3 2 1 0,-1 0 0 16,-3 3 0-1,2 3 0-15,-1 1 0 0,0 1-1 16,-1-1 0-16,0 1 1 16,3 0 1-16,-1-1 1 15,3 0 3-15,0-5-5 16,2 3 3-16,3-3-1 16,-3-1 2-16,2 4-2 15,-2 0-2-15,-4 0 1 16,3 1-2-16,-3 0 1 15,2 0-1-15,-1 0 2 16,3 0-1-16,0-2-1 16,2-1 0-16,1 1 0 15,-2-1 2-15,1-3 0 16,1 2 4-16,0-1-4 0,0 1 0 16,0 2 1-16,0 1-2 15,0 3 3-15,1 0-4 16,7 1 0-16,-2 3 4 15,3 0-2-15,-1 0 0 16,2 0 2-16,0-1 0 16,2-2 2-16,-2-3-1 15,1-3 0-15,1 0 4 16,-5-2-8-16,2 2 2 16,3 0 0-16,-1 2-3 15,1 0 4-15,-1 2 0 16,0 2 0-16,-2-1 2 0,4 1-4 15,-1-1 1-15,1 0 5 16,3-1-3-16,-2-1 1 16,0-1-5-16,-1-1 2 15,-2-1-3-15,-1-1 0 16,2 0 0-16,-3-2 0 16,2 2 1-16,0-2-1 15,0 0 2-15,1-1-2 16,0 0 0-16,0 0 2 15,-2 0 1-15,4 2-1 16,-1 0 1-16,0 0-1 16,3 3-2-16,0-3 2 15,-1 1 1-15,1 0-1 16,-1-2 0-16,1-2 1 16,0 1 0-16,-2-2 0 0,-2-2-3 15,1 0 1-15,0 1-1 16,0-2 0-16,2 0 0 15,4-1 0-15,1 1 1 16,2-3 1-16,-1 3-2 16,-2-3 1-16,-1-1-3 15,-1 0 1-15,-2-1 1 16,-2 1 0-16,-1 1 0 16,-3-2 0-16,-2 0 0 15,5 0 0-15,-3 0 0 16,2 0 0-16,2 0 0 15,-1 0-1-15,2 0-3 0,2 0 4 16,-4-2 0-16,3 0 0 16,-3-1-2-16,-1 1 2 15,0-1 0-15,0 1 0 16,-1-3 2-16,-1 1-2 16,0 0 0-16,1-1 0 15,1 1 1-15,-1-1-1 16,2 0 0-16,-1 0 0 15,-1-1-1-15,2 3 1 16,-2-3 0-16,0 1 0 16,-2 3 1-16,1-1-1 15,2-3 1-15,0 2-1 16,2-6 1-16,-1 3-2 0,-1 1-1 16,1-1 2-16,3 3 0 15,-6-2 0-15,2 0 0 16,-4-1 0-16,1 0-1 15,1-1 1-15,-2 1 1 16,3 0 0-16,-2-2-2 16,1 4 1-16,3-2 0 15,-3 1-1-15,0-1 3 16,0-1-2-16,1 0 0 16,-1-1 0-16,0 0-1 0,3 1 0 15,0-1 1 1,0 2 0-16,-3 0 0 0,-2-1 0 15,-1 3-1-15,0-2 0 16,1-1 0-16,0-2 0 16,-1 0 1-16,0-2 0 15,1 0 0-15,-1 1 1 16,0 0-1-16,0-1 0 16,0 1-2-16,3-1 2 15,-2 1 0-15,2 2 1 16,-1-3-1-16,2 2 0 15,-2 0 0-15,-1 0 1 16,1 2-1-16,-1-2 0 16,-1 0 1-16,-2-1-1 15,1 1 1-15,-2-1 2 16,2-2-3-16,-1 1 0 16,0 1 0-16,-1-1 0 0,2 1-1 15,-2-1 1-15,0 1-1 16,1 0 1-16,1 1-2 15,-1-2 2-15,-1 2 0 16,0-1 0-16,-1 0 0 16,1 1-2-16,-2-1 2 15,2 0 0-15,0-1 0 16,0 0 0-16,-1 0-1 16,-1 0 1-16,1 2-2 15,-2 1 0-15,0 1 4 0,0 1-2 16,0 1 1-16,0 1-1 15,0-1 4-15,0 0-4 16,0-3 0-16,0 0 0 16,0-1 0-16,0 0 0 15,0 0 0-15,0 2 0 16,0 0 0-16,0 1 0 16,0-1 0-16,0 3 3 15,0-2-1-15,0 1-1 16,0 0-1-16,-2-1 1 15,1 1-2-15,-1-1 2 16,2 0-1-16,-1 0 2 16,-1 1-1-16,2-3-2 15,-1 2 1-15,-1-2 0 16,1 2 0-16,-1-1 0 0,1 0 0 16,-2 1 0-16,-1 0 1 15,1 0-2-15,2 1 0 16,-3-1 1-16,1-2 1 15,-2-1-1-15,1 0 1 16,1-1 1-16,-3 0-2 16,1-2 0-16,1 0 2 15,0 3-2-15,-1 2 0 16,0 0 0-16,4 0 0 16,-1 1 1-16,1 0 1 0,1 0-2 15,-3 1 0 1,0 1 0-16,-3-5 0 0,2 4 0 15,1-2-2-15,-2 2 2 16,2 2 0-16,0-3 0 16,0 0 0-16,0 0 2 15,-2 0-3-15,0 1 2 16,2-2-1-16,-2 1 0 16,2-1 0-16,0 3 1 15,0-2-1-15,0 1-1 16,0 2 0-16,2-2 1 15,-5 2 0-15,5 2-1 16,-2-1-4-16,1-1 5 16,0-1 0-16,-1 0 1 15,0-4 0-15,0 0 0 0,-1 2 0 16,2 0 1 0,1 3-2-16,-1 0 0 0,2-1 1 15,0 3-1-15,-1-1 0 16,1 1-1-16,0 0 1 15,-3-1 0-15,2 2-6 16,-1-2 5-16,-1 0 1 16,2 0-1-16,-2 0 1 15,0-3 2-15,0 3-2 16,0-3 0-16,1 2 0 16,-1-2 3-16,0 2-3 15,-1-1 1-15,1 1-2 16,0 1 0-16,0-1 0 15,0 1 0-15,0 0 0 0,0-1 0 16,-2 1 0-16,2-1 0 16,-1 2-2-16,1-2 3 15,-2 2-3-15,1-2 3 16,-1 2 0-16,-1-1 0 16,2 1-3-16,-5-1 1 15,3 0-1-15,-1 0 3 16,0 0 0-16,0 1 4 15,4 0-4-15,0 2 0 16,2-1 0-16,1 1 1 16,0 0 1-16,0 0-2 0,0 0 1 15,0-2 2 1,-2 2-1-16,2 0 0 0,0 0 2 16,0 0 1-16,0 0-1 15,0-1-2-15,0 1-1 16,0 0 0-16,0 0-1 15,-1-2 0-15,1-2-17 16,0-2-64-16,0-5-102 16,9-2-749-16</inkml:trace>
  <inkml:trace contextRef="#ctx0" brushRef="#br0" timeOffset="67477.5">31545 4778 204 0,'0'0'38'16,"0"0"28"-16,0 0 43 16,0 0 1-16,0 0-9 15,0 0-31-15,0 0-8 16,0-8-5-16,0 8-15 15,0-2-16-15,0 1-9 16,0 1-4-16,0-3-6 16,0 1-7-16,0-1 0 15,0 1 4-15,0-1-2 16,0-2 1-16,0 3 2 0,0-1-2 16,0 0 8-16,0 0-10 15,0 0 6-15,0 2 4 16,0 1 10-16,0 0-8 15,0 0-2-15,0 0-4 16,0 0 1-16,0-3 8 16,0 2 10-16,0 0-10 15,0-1 19-15,0 2 1 16,0 0-5-16,0 0-5 16,0 0-7-16,0 0-19 0,0 0-6 15,0 5-5 1,0 10 11-16,0 2-1 0,0 6 2 15,0 3 3-15,0 1 2 16,0 0-5-16,-3-1 1 16,0 4-2-16,-1-1-35 15,4-6-164-15,0-6-728 16</inkml:trace>
  <inkml:trace contextRef="#ctx0" brushRef="#br0" timeOffset="68776.39">31542 5310 446 0,'0'0'68'0,"0"0"-26"0,0 0 54 16,0 0 8-16,0 0-15 16,0 0-26-16,0 0 3 15,0 0-6-15,0 0-15 16,0 0-5-16,0 0-7 15,0 0-13-15,0 0-12 16,0 1-8-16,0 6-5 16,3 3 2-16,2 7 3 15,2 1 1-15,-1 4 3 16,0 0-2-16,-1 0 0 16,-1-1-2-16,-1 1 0 15,3-2 0-15,-3-2 0 16,1-1 0-16,1-3 0 15,-2-1-2-15,0-3-2 0,-1 0 0 16,-2-5 1-16,0 0 2 16,0-1-5-16,0 0 1 15,0 1 3-15,-10-3-2 16,-2 1 4-16,-5-2 0 16,0 0 4-16,2-1 0 15,2 0 2-15,1 0 0 16,1 0-3-16,5 0 3 15,1 0 7-15,3-2 3 16,1-2 10-16,1-3 2 16,0 0-11-16,0-5 13 15,1 1-18-15,9 0-12 16,-2-4 1-16,-2 4-1 16,-3-2-8-16,-1 4-7 0,-2-1-17 15,0 0-27-15,1 0-71 16,-1-1-324-16</inkml:trace>
  <inkml:trace contextRef="#ctx0" brushRef="#br0" timeOffset="69180.92">31558 5177 804 0,'0'0'255'0,"0"0"-218"0,0 0 6 15,0 0-5-15,0 0-16 16,0 0-22-16,-1 0-24 15,1 0-71-15,0 3-189 16,0-2-503-16</inkml:trace>
  <inkml:trace contextRef="#ctx0" brushRef="#br0" timeOffset="69665.75">31685 5376 590 0,'0'0'190'15,"0"0"-103"-15,0 0 27 16,0 0-15-16,0 0-39 16,0 0-13-16,0 2-31 0,0-2-16 15,3 0-15 1,3 0-37-16,4 0-70 0,0 0-113 15,-3 0-253-15</inkml:trace>
  <inkml:trace contextRef="#ctx0" brushRef="#br0" timeOffset="69851.42">31685 5376 791 0,'-6'65'89'0,"6"-65"-60"16,0 0 9-16,0 0-8 15,0 0-30-15,0 0-3 0,68 11-89 16,-52-11-161 0</inkml:trace>
  <inkml:trace contextRef="#ctx0" brushRef="#br0" timeOffset="70510.73">31963 5355 752 0,'0'0'126'15,"0"0"-119"-15,0 0 19 16,0 0 48-16,0 0 18 16,0 0-41-16,0-61-11 15,0 61-21-15,0 0-17 16,0 0-2-16,0 0-5 15,0 0 1-15,0 0-4 16,-3 5-3-16,-2 3 7 16,0 6 3-16,3-1-1 0,1 1 1 15,-1 1 1 1,2 1-1-16,0 0-1 0,0-1-9 16,0 0-1-16,2-1-1 15,1 1 0-15,1-4-7 16,-3-1 3-16,1 0 12 15,-1-3 1-15,-1 0 1 16,0-3 1-16,0-2-14 16,0 2-13-16,0-2 1 15,-10-2 28-15,0 0 3 16,-3 0-1-16,3 0 6 16,4 0-1-16,2 0-3 0,2 0 23 15,2 0-13 1,0 0-5-16,0 0 1 0,0 0 1 15,0 0 4-15,0 0 6 16,0 0 3-16,2 0-8 16,2 0-3-16,5 2 5 15,5 1 6-15,4-2-7 16,-1 0-13-16,1 1-4 16,0-1-3-16,-2 2-88 15,3-3-183-15</inkml:trace>
  <inkml:trace contextRef="#ctx0" brushRef="#br0" timeOffset="71770.03">32081 4563 131 0,'0'0'18'0,"0"0"-1"0,0 0 28 15,0 0-7-15,0 0-18 16,0 0 21-16,-12 0 25 16,12 0-26-16,0 0 0 15,0 0 25-15,0 0 0 16,0 0-28-16,-1 0-29 16,1 0 1-16,-2 0 13 15,2 0 9-15,0 0 8 16,0 0-6-16,0 0 3 15,-2 0 7-15,2 0-4 16,0 0-1-16,0 0 13 16,0 0 3-16,0 0-28 15,0 0-25-15,0 0-1 16,0 7 0-16,4 5 14 0,0 0 11 16,2 1-9-16,-2-1-14 15,2 3-2-15,2-1-5 16,3-2-252-16</inkml:trace>
  <inkml:trace contextRef="#ctx0" brushRef="#br0" timeOffset="72425.28">32314 4782 692 0,'0'0'41'0,"0"0"-14"0,0 0 61 15,0 0-27-15,0 0 6 16,0 0-31-16,-2-57-23 15,10 53-8-15,2 0-5 16,-1 3 0-16,3 1 2 16,0 0-2-16,0 0 2 15,-1 0 1-15,0 0-3 16,-3 2 1-16,-1 4-1 16,-1 0-5-16,-5 2 2 15,-1 2-6-15,0 6 6 0,0-1 3 16,-1 1 1-16,-9 0 9 15,1 0-9-15,-1-2 0 16,3-1 1-16,1-3-1 16,3-1 2-16,3-2-3 15,0-2-4-15,0-1 4 16,0 0 3-16,2 0 22 16,11-3 13-16,2 0-2 15,0 2-16-15,0-2-7 16,1 1-13-16,-1-2-17 15,1 0-160-15,0-3-631 16</inkml:trace>
  <inkml:trace contextRef="#ctx0" brushRef="#br0" timeOffset="72956.47">32749 4046 430 0,'0'0'225'16,"0"0"-225"-16,0 0-9 16,0 0-92-16,0 0-56 15,0 0-20-15</inkml:trace>
  <inkml:trace contextRef="#ctx0" brushRef="#br0" timeOffset="73196.6">32664 3540 792 0,'0'0'8'0,"0"0"-8"16,0 0-17-16,0 0-80 16,0 0-64-16,0 0 18 0</inkml:trace>
  <inkml:trace contextRef="#ctx0" brushRef="#br0" timeOffset="73376.69">32211 3166 730 0,'0'0'31'16,"0"0"-31"-16,0 0-79 16,0 0 32-16,0 0-204 0,0 0-63 15</inkml:trace>
  <inkml:trace contextRef="#ctx0" brushRef="#br0" timeOffset="73516.88">32038 2985 62 0,'0'0'490'16,"0"0"-475"-16,0 0-15 15,0 0-86-15,0 0-29 16,0 0 3-16</inkml:trace>
  <inkml:trace contextRef="#ctx0" brushRef="#br0" timeOffset="73667.52">31737 2928 85 0,'0'0'489'0,"0"0"-462"0,0 0-5 15,0 0 6-15,0 0-2 16,0 0-22-16,-192-10-4 15,166 10-87-15,3 0-215 16</inkml:trace>
  <inkml:trace contextRef="#ctx0" brushRef="#br0" timeOffset="73817.05">31204 2928 585 0,'0'0'64'0,"0"0"-64"0,0 0-40 16,0 0-55-16,0 0-69 16,0 0-183-16</inkml:trace>
  <inkml:trace contextRef="#ctx0" brushRef="#br0" timeOffset="73968.31">30854 3189 310 0,'0'0'22'16,"0"0"4"-16,0 0-26 15,0 0-1-15,0 0-56 16,0 0-113-16</inkml:trace>
  <inkml:trace contextRef="#ctx0" brushRef="#br0" timeOffset="74298.31">30503 3730 462 0,'0'0'31'0,"0"0"-31"16,0 0-6-16,0 0-46 15,0 0-50-15,0 0-18 16,-3 81 35-16</inkml:trace>
  <inkml:trace contextRef="#ctx0" brushRef="#br0" timeOffset="74524.39">30483 4187 348 0,'0'0'0'15,"0"0"-82"-15,0 0 82 0,0 0 0 16,0 0-154-1</inkml:trace>
  <inkml:trace contextRef="#ctx0" brushRef="#br0" timeOffset="75875.25">31126 4514 130 0,'0'0'68'16,"0"0"-50"-16,0 0 67 16,0 0 41-16,0 0-21 15,0 0-28-15,-10 0-10 16,10 0 9-16,0 0-23 16,0 0-28-16,0 0-9 15,0 0-8-15,0 0-6 16,0 0-2-16,0 0 2 0,0 0-2 15,0 0 19-15,0 0-11 16,0 0 6-16,0 0 11 16,0 0 0-16,0 0-3 15,0 0-4-15,0 0-2 16,0 0 0-16,0 0-13 16,0 0-3-16,0 0-3 15,0 0 1-15,0 0 1 16,0 0 1-16,-3 5 3 15,-3 3 3-15,-5 2 12 16,-5 5 11-16,1 0-2 16,-3 0-8-16,1-1-10 15,1-1-4-15,2-1 1 16,3-2-1-16,2 0-5 16,3-2-2-16,4-4-107 0,2-4-216 15</inkml:trace>
  <inkml:trace contextRef="#ctx0" brushRef="#br0" timeOffset="77613.8">30599 4993 305 0,'0'0'1'16,"0"0"3"-16,0 0 64 0,0 0 13 15,0 0 12-15,0 0-2 16,14-16-16-16,-14 16-13 16,0 0-4-16,0 0-7 15,0 0-9-15,0 0-5 16,0 0-10-16,0 0-6 16,0 0-21-16,0 5 0 15,0 11 0-15,-3 6 3 16,1 0-2-16,2 3 3 15,0 2-2-15,0 3-1 16,0 1 4-16,0 4 3 16,0-2-6-16,0-4-1 15,0-1-1-15,0-5 0 0,2-3 2 16,-2-5-2-16,0-3 0 16,0-3-2-16,0-3 3 15,0-3-2-15,0-1 1 16,0-2-3-16,0 0-4 15,-5 0 7-15,-9 0 6 16,0 0-2-16,-1 0 3 16,5 0-3-16,-1 0 1 15,-1 0 0-15,3 0 2 16,0 0-4-16,1 0 12 16,1 0 11-16,4-2-11 15,2-1 18-15,1 0 7 16,0-4-6-16,0-1-9 15,0-3 3-15,6 0-16 0,4 0-10 16,1-1-2-16,-2-1 1 16,-1 1-1-16,-3 0-9 15,-2 1-4-15,-3 2-15 16,0 0-34-16,0 1-73 16,0-3-155-16</inkml:trace>
  <inkml:trace contextRef="#ctx0" brushRef="#br0" timeOffset="78047.28">30589 4831 643 0,'0'0'132'16,"0"0"-39"-16,0 0-14 15,0 0-15-15,0 0-28 16,0 0-36-16,0 0-3 15,0 0-91-15,0 7-88 16,0 3-180-16</inkml:trace>
  <inkml:trace contextRef="#ctx0" brushRef="#br0" timeOffset="78579.69">30668 5066 555 0,'0'0'87'0,"0"0"3"15,0 0 19-15,0 0-58 16,0 0-17-16,0 0-2 15,33 0-17-15,-20 0-10 16,-1 0-5-16,-3 0-8 16,0 1-55-16,0 2-50 15,-3 1-136-15</inkml:trace>
  <inkml:trace contextRef="#ctx0" brushRef="#br0" timeOffset="78790.89">30668 5066 596 0,'-12'88'104'0,"12"-88"-51"16,0 0 22-16,0 0-32 15,0 0-22-15,0 0-17 16,73 7-4-16,-55-7-120 15,-3 0-287-15</inkml:trace>
  <inkml:trace contextRef="#ctx0" brushRef="#br0" timeOffset="79899.57">30866 4992 395 0,'0'0'233'0,"0"0"-217"0,0 0 26 16,0 0 23-16,0 0-9 15,0 0-24-15,0-4-32 16,0 7-4-16,0 9 4 15,0 5 2-15,2 3-1 16,0 1 12-16,1 3 9 16,-1 0 4-16,0-1 4 15,1-2-7-15,-3-3 1 16,1-2-6-16,1-5 13 16,-2-4-9-16,0-4-6 0,0-1-11 15,0-2 0 1,0 0 3-16,0 0 20 0,0 0 31 15,0-5-22-15,0-6-31 16,0-3-6-16,0-2-7 16,0 1-2-16,0 0 1 15,0-1-12-15,0 2-2 16,4-1 1-16,2 1-4 16,3 2 0-16,1 1-3 15,0 1 0-15,-1 0 10 16,-1 4 12-16,0 0 5 15,-4 4 1-15,1 0 0 16,-2 2 0-16,0 0 1 16,-1 0-1-16,-1 4 1 15,2 8 4-15,-3 4 8 0,0 2 5 16,0 1 4-16,0 1 2 16,0 0-2-16,0-2 5 15,0-4-3-15,0-3-11 16,-3-4-2-16,3-4-6 15,-1-3-1-15,1 0 2 16,0 0 0-16,0 0 8 16,0-5-14-16,0-9-17 15,0-2-25-15,5 1 17 16,1 1-14-16,0 4 16 16,0 1-4-16,2 1 18 15,-1 0 3-15,1 4 4 0,-2-1 2 16,0 2 4-1,1 2-4-15,-1 1 0 0,-2 0-2 16,-1 0 2-16,0 0 4 16,0 0 8-16,1 7 11 15,-3 5 11-15,1 5-3 16,-2-3-5-16,0 4-7 16,0-3-13-16,0-3-5 15,0 1-2-15,0-3-20 16,0-4-116-16,0-5-298 15</inkml:trace>
  <inkml:trace contextRef="#ctx0" brushRef="#br0" timeOffset="80760.25">31177 5247 627 0,'0'0'261'0,"0"0"-250"15,0 0 50-15,0 0-4 16,0 0-27-16,0 0-14 15,15-30-11-15,-11 21 4 16,-2 3 2-16,-2-3-9 16,0 0 9-16,0 3 10 15,0 1-11-15,0 2 8 0,-2 0-13 16,-1 2 6-16,3 1-3 16,-1 0-1-16,1 0-7 15,0 0-4-15,0 0-1 16,0 2-9-16,0 11 10 15,0 3 1-15,0 1-1 16,0 0 3-16,0-1 0 16,1-2-5-16,4 2-2 15,-1-2-2-15,1 0-6 16,-2-3 5-16,1 0 4 16,-1-4-8-16,-2-2-14 15,1-2 10-15,-2 0 11 16,0-1-1-16,0-2-13 15,0 1-28-15,0-1 3 0,0 1 20 16,-3 0 26-16,-7 1 1 16,-1-1 2-16,-1 1-1 15,0-2-1-15,5 1 5 16,1-1-2-16,0 2 0 16,2-2-3-16,2 1 0 15,2-1-1-15,0 0-3 16,0 1 4-16,0-1 2 15,0 2 1-15,0-2 5 16,0 1 22-16,6 2 32 16,1-1-12-16,5 0-1 15,0-2-7-15,0 0-9 16,0 2-4-16,0-2-13 0,-2 1-16 16,7 1-19-16,-4-1-116 15,5-1-255-15</inkml:trace>
  <inkml:trace contextRef="#ctx0" brushRef="#br0" timeOffset="131860.17">18995 4243 185 0,'0'0'97'0,"0"0"-24"15,-5 0-30-15,-5 0-6 16,1 0-11-16,0 0 31 0,2 0-4 16,1 0 14-16,3-1-9 15,0-2 7-15,0 0-10 16,1 1-2-16,2 2-1 16,0-2-2-16,0 0-17 15,0-1-19-15,2 0-12 16,11-2 4-16,7 0 0 15,6-2 0-15,4 3-6 16,5-1-4-16,2-1-23 16,4 1-39-16,6-2-22 15,2-2-34-15,4-1-47 16,0-1-43-16,1-2-68 0</inkml:trace>
  <inkml:trace contextRef="#ctx0" brushRef="#br0" timeOffset="132152.41">19856 4024 566 0,'0'0'30'0,"0"0"-28"15,0 0-1-15,0 0 3 16,0 0 0-16,0 0 5 16,142-26-8-16,-125 24-1 15,3 2-11-15,2 0-73 16,5 0-51-16,3-1-83 15</inkml:trace>
  <inkml:trace contextRef="#ctx0" brushRef="#br0" timeOffset="132481.26">20700 3941 248 0,'0'0'62'0,"0"0"-2"15,0 0-21-15,0 0-34 16,0 0-4-16,0 0-1 0,133 1 1 16,-110-1-3-1,0 0-3-15,4 0-27 0,3 0 31 16,6 0-107-16,0-3-31 16</inkml:trace>
  <inkml:trace contextRef="#ctx0" brushRef="#br0" timeOffset="132807.37">21473 3899 80 0,'0'0'327'16,"0"0"-305"-16,0 0-1 16,0 0 37-16,0 0-17 15,0 0 19-15,75 0-14 16,-63 0-6-16,0 0-17 16,4 0-20-16,3 0-2 15,2 0-1-15,5 0 0 16,0-3-1-16,4 3-27 15,0 0-30-15,1 0-71 16,2 0 13-16,0 0-139 16</inkml:trace>
  <inkml:trace contextRef="#ctx0" brushRef="#br0" timeOffset="133128.23">22303 3835 263 0,'0'0'139'0,"0"0"-135"0,0 0 0 16,0 0 16-16,0 0 30 15,0 0 11-15,98-3 0 16,-69 3 0-16,-1 0-58 16,2 0 2-16,0 0-5 15,1 0-16-15,2 0-41 16,-3 0-3-16,1 0-23 16,-1 0-10-16,0 0-28 15,-1 0-116-15</inkml:trace>
  <inkml:trace contextRef="#ctx0" brushRef="#br0" timeOffset="133428.97">23231 3827 187 0,'0'0'145'0,"0"0"-112"16,0 0 36-16,0 0 8 15,0 0-36-15,0 0-21 16,76 4 4-16,-61-4-1 16,4 1-9-16,2-1-12 0,-3 2 0 15,3 1-2-15,1-2 0 16,-1 0-2-16,3 2-44 15,1-2-45-15,2 1-43 16,1-2-67-16</inkml:trace>
  <inkml:trace contextRef="#ctx0" brushRef="#br0" timeOffset="133698.46">23935 3846 370 0,'0'0'43'0,"0"0"-28"15,0 0-6-15,0 0-7 16,0 0-1-16,0 0 0 15,100 4 12-15,-78-4-2 16,2 2-11-16,-2-2-2 16,2 1-47-16,2-1-98 15</inkml:trace>
  <inkml:trace contextRef="#ctx0" brushRef="#br0" timeOffset="134012.68">24708 3848 357 0,'0'0'38'0,"0"0"-36"16,0 0-1-16,0 0-1 15,0 0 0-15,0 0 0 16,92 1 0-16,-74-1-1 16,0 1 0-16,1 2-37 15,1-1-41-15,1-1-82 16</inkml:trace>
  <inkml:trace contextRef="#ctx0" brushRef="#br0" timeOffset="134274.97">25419 3876 547 0,'0'0'55'0,"0"0"-44"16,0 0-1-16,0 0-7 15,0 0 4-15,0 0 34 16,97 4 6-16,-80-2-19 16,-1 0-22-16,-1-1-1 15,3 0-5-15,0 0-27 16,6 2-126-16,1-1-72 15</inkml:trace>
  <inkml:trace contextRef="#ctx0" brushRef="#br0" timeOffset="134569.21">26274 3929 377 0,'0'0'60'0,"0"0"-60"15,0 0-29-15,0 0-39 16,0 0 62-16,0 0 4 15,94 16-4-15,-78-13-8 16,3 1-2-16,3-3-58 16,5-1-91-16</inkml:trace>
  <inkml:trace contextRef="#ctx0" brushRef="#br0" timeOffset="134961.44">26922 4025 448 0,'0'0'0'0,"0"0"-5"16,0 0 5-16,0 0 12 15,0 0 79-15,0 0 6 16,62 15-41-16,-45-13-40 15,-5 1-13-15,4 0-3 16,-2 3-1-16,0-2 0 16,0 0-4-16,0 2-11 15,0 0-19-15,3-1-8 16,-1 1-7-16,2-2 29 0,-5-1 21 16,0 0 0-16,0 0 2 15,-3-1-1-15,-1 3 3 16,3-1-3-16,-1 0-1 15,0 1 1-15,0 0-1 16,-4-1-3-16,3 3-49 16,-2-5-35-16,1-1-153 15</inkml:trace>
  <inkml:trace contextRef="#ctx0" brushRef="#br0" timeOffset="136224.22">27523 4200 462 0,'0'0'76'16,"0"0"-38"-16,0 0-34 16,0 0-4-16,0 0 0 15,0 0 0-15,39 7-1 16,-35-3 0-16,1-3-1 16,-2 0 1-16,-3-1-1 0,1 1 2 15,-1-1-2-15,0 0-3 16,0 2-2-16,2-1 1 15,-2-1 1-15,1 0 1 16,-1 0 4-16,0 0 0 16,0 0 1-16,0 0 5 15,0 0 21-15,0 0 38 16,0 0 10-16,0 0-39 16,0-1-33-16,0-8-3 15,-3 0-5-15,-6-2 5 16,-1-1 0-16,-2 3 8 15,-3-1-3-15,-1 0-5 16,-3 0 0-16,-1-2-1 0,-1 2-3 16,1-1-39-16,1 3 17 15,5 2 19-15,1-1 7 16,4 3 0-16,2-3-19 16,2 0 7-16,0 4 12 15,3-1 7-15,0 2 12 16,2 2 8-16,0 0-27 15,0 0-5-15,0 0-25 16,0 0 0-16,0 0 1 16,2 0 6-16,1 0 23 15,3 0 6-15,-3 5-3 16,1-1-3-16,1 1 0 0,-1 4 1 16,4 0 0-1,-1 3-1-15,-1 2 0 0,-1-1 1 16,-1-2 1-16,-1 2 3 15,2-3 1-15,-1-1 0 16,-1 0-5-16,0-3 0 16,-2-1 0-16,1-2 0 15,-1 0-1-15,-1-2 0 16,0 1-3-16,0-2-4 16,0 1-1-16,0-1-6 15,0 1-9-15,0 1 8 16,0-1 5-16,0 1-5 15,-4-2 6-15,-6 1 6 16,1-1 3-16,-5 0 0 16,-4 0-3-16,-2 0 20 0,-2 0-17 15,0-3 6-15,0-2-3 16,1 0 2-16,0 1-1 16,3 2 5-16,6 0 31 15,4 1-10-15,5 1-9 16,3 0 9-16,0 0 8 15,0 0-17-15,3 0 8 16,10 0-1-16,0 0-20 16,-1 0-7-16,-2 0 2 15,-3 3-2-15,-2-3 0 16,-2 0-1-16,0 0-13 16,3 0-45-16,3 0-28 0,4 0-41 15,0 0 12 1,1 0 9-16,-2 0 28 0,1-3 53 15,-2 0 25-15,-3 0 36 16,-2 0 37-16,-3 1 4 16,0-3-10-16,-2 1-29 15,3-2-25-15,-2 1-13 16,-2 0-7-16,0 3 7 16,0 2 4-16,0 0-4 15,0 0-10-15,0 0 3 16,0 0 7-16,0 0 3 15,0 0 9-15,0 0 17 16,-2 0 4-16,-6 0-19 0,-3 0-4 16,1 0-10-1,-5 0-98-15,4 0-58 0,4 0-152 16</inkml:trace>
  <inkml:trace contextRef="#ctx0" brushRef="#br0" timeOffset="151867.87">4711 5223 175 0,'0'0'81'16,"0"0"-60"-16,0 0-10 0,0 0-11 15,0 0 3-15,0 0-3 16,0 1 0-16,0-1 2 16,0 0 17-16,0 0 25 15,5 0-5-15,-2 0 6 16,0 0-22-16,-2 0-14 15,-1 0-2-15,2 0-5 16,-2 0-1-16,0 0 2 16,0 0 1-16,0 0 4 15,0 0 0-15,0 0 9 16,0 0 21-16,0 0-10 16,0 0-28-16,-5 0-2 15,-2 1 2-15,-4 2-5 0,-2 1 5 16,5 0-5-16,-1 2-4 15,1 0 2-15,0-1 6 16,-1 3 0-16,3 2-5 16,-3-1 0-16,5 1 4 15,-1-1 2-15,4 1-3 16,-1-2 3-16,2 0 0 16,0 2 0-16,0-2 1 15,0 1-1-15,5-2 0 16,2-1-16-16,2-1 16 15,0-3 0-15,2-1 0 16,-1 2 2-16,2-3-2 0,-3 0 0 16,6 0 0-16,-3 0 1 15,1 0 1-15,-4 0-1 16,3-6 0-16,0-2 6 16,-5-4-5-16,1 1 0 15,-2-3-2-15,-2 0 0 16,-4 0-2-16,0-1 1 15,0 3 2-15,0 1 18 16,-4 4 3-16,-2 0-17 16,-3 3 12-16,-6 2-17 15,-5 2-87-15,-3 0 58 16,-3 0 29-16,3 10-60 16,3-2-115-16</inkml:trace>
  <inkml:trace contextRef="#ctx0" brushRef="#br0" timeOffset="164000.37">2788 5293 206 0,'0'0'88'0,"0"0"-39"16,0 0-3-16,0 0-7 15,0 0 14-15,0 0 3 0,0 0 12 16,-3 0-7-1,3 0-11-15,0 0-17 0,0 0 10 16,0 0 1-16,0 0-13 16,0 0-13-16,0 0-1 15,0 0-4-15,0 0-9 16,0 0-2-16,0 0-2 16,0 0-4-16,0 0 1 15,0 0-2-15,0 0 4 16,0 0 0-16,0-3 1 15,0 0-5-15,-1 0-11 16,-2 1 15-16,0 0-1 0,-2-1-4 16,1 2-7-1,-1-1 12-15,-5 2-9 0,-1 0 4 16,-1 0-8-16,-4 0 0 16,7 0 14-16,0 6 2 15,-1 1 0-15,4 0-2 16,1 3-5-16,-1 2 3 15,3 1 1-15,3 0-1 16,0 1 2-16,0 0 7 16,3-4-3-16,9-1-1 15,6-5 0-15,0-1 1 16,3-3-2-16,1 0-1 16,-1-4-1-16,0-8 0 0,-3-2-2 15,-6 0-3 1,-5 0 1-16,-5-1 4 0,-2 3 0 15,0 1 1-15,0 2 7 16,-8 2 4-16,-4 3 1 16,-4 1 3-16,-2 3-2 15,-3 0-14-15,-3 2 0 16,2 9-3-16,1 3 1 16,2 5-47-16,5-4-91 15,7-3-120-15</inkml:trace>
  <inkml:trace contextRef="#ctx0" brushRef="#br0" timeOffset="164452.53">2873 5564 381 0,'0'0'228'0,"0"0"-163"15,0 0 8-15,0 0-7 16,0 0-12-16,0 0-34 16,0 0 22-16,-25 89 3 15,22-53 1-15,-2 2-13 16,2 0-9-16,0-8-4 15,0 0-13-15,0-3-7 16,0-8 4-16,-1-2-4 0,2-8-8 16,2-9-134-16,0 0-235 15</inkml:trace>
  <inkml:trace contextRef="#ctx0" brushRef="#br0" timeOffset="164746.37">2830 5531 192 0,'0'0'69'0,"0"0"10"16,0 0 41-16,0 0-47 15,0 0-8-15,0 0 11 16,52 43 12-16,-52-33 4 16,0-1-17-16,0-2 12 15,0 0-44-15,0 2-21 16,-3-2-18-16,-3 0-4 16,-3-1-76-16,3-6-196 15</inkml:trace>
  <inkml:trace contextRef="#ctx0" brushRef="#br0" timeOffset="165548.1">3048 5486 502 0,'0'0'104'16,"0"0"-6"-16,0 0-5 15,0 0 2-15,0 0-2 16,0 0-28-16,0-1-40 16,0 1-25-16,0 6-11 15,0 7 11-15,0 6 2 16,0 0 0-16,-2 1-2 15,-4 2-21-15,-1-6-154 16,-1-1-229-16</inkml:trace>
  <inkml:trace contextRef="#ctx0" brushRef="#br0" timeOffset="165813.47">3101 5670 578 0,'0'0'108'0,"0"0"-102"15,0 0-5-15,0 0-1 16,0 0-26-16,0 0-209 16</inkml:trace>
  <inkml:trace contextRef="#ctx0" brushRef="#br0" timeOffset="166345.13">3212 5491 446 0,'0'0'196'0,"0"0"-193"15,0 0 2-15,0 0 15 16,0 0-1-16,0 0-4 16,13-7 12-16,-4 7 3 0,0 0-5 15,3 0-3-15,-3 0 4 16,0 5-5-16,0 4-16 15,-3-2 9-15,-3 3-7 16,-2-1 4-16,-1 1-5 16,0 1-4-16,0 2 0 15,0-1 4-15,-7 0-6 16,-5 1 0-16,0-2 7 16,3-1-5-16,0-2-2 15,5-3 8-15,2-3-8 16,2-1-3-16,0 3 2 15,0-2 1-15,5 0 5 16,8 1-1-16,2-2 13 16,7 1-14-16,-5 1-3 0,5 1-70 15,-4 2-254 1</inkml:trace>
  <inkml:trace contextRef="#ctx0" brushRef="#br0" timeOffset="169625.57">18992 4913 69 0,'0'0'155'0,"0"0"-148"15,0 0-5-15,0 0-2 0,0 0 37 16,0 0 71-16,0 0-36 15,85-32-10-15,-76 32-14 16,-3-1-30-16,-3 1-16 16,0 0-2-16,0 0-2 15,2 0-2-15,5 0 4 16,2 0 0-16,5 0 1 16,5 0 2-16,5 0-3 15,5 0 0-15,8 0 3 16,7 0-2-16,8-5 5 15,5 1 2-15,-2-3-8 16,0 1 0-16,-7-2-1 16,-4-1 1-16,-2 0 0 0,0 1 0 15,-2 1 0-15,2-3 0 16,0 2 0-16,4 0 0 16,3-1 0-16,3-1 1 15,4-1-1-15,0-1 0 16,-2 0 0-16,-2 2 2 15,-4 1-2-15,-7 2 0 16,-6 3 0-16,-5 0-2 16,-5 1 2-16,-3-1-7 15,7 1-6-15,4-1 5 16,7-3 2-16,9 3 2 16,2-2-12-16,-5 0-29 0,0 0 20 15,-4 1 14-15,-2-1-1 16,-2 0-7-16,-2 1-75 15,-1-1-3-15,-5 3 61 16,-3-2 31-16,-2-1 10 16,3 4-3-16,4-3 13 15,5 3 34-15,4-3-18 16,3 3-21-16,2-1-10 16,-4-2-49-16,-1 3-89 15</inkml:trace>
  <inkml:trace contextRef="#ctx0" brushRef="#br0" timeOffset="169822.56">21967 4609 338 0,'0'0'89'0,"0"0"-87"15,0 0 1-15,0 0-3 16,0 0 0-16,0 0-5 16,158 0-47-16,-119 0-170 15</inkml:trace>
  <inkml:trace contextRef="#ctx0" brushRef="#br0" timeOffset="170032.42">22913 4636 132 0,'0'0'113'0,"0"0"-96"16,0 0-2-16,0 0-15 15,0 0 0-15,0 0-4 16,157 5 0-16,-122-5-43 15,5 0-53-15</inkml:trace>
  <inkml:trace contextRef="#ctx0" brushRef="#br0" timeOffset="170229.11">23880 4638 261 0,'0'0'151'0,"0"0"-114"15,0 0 65-15,0 0-33 16,0 0-12-16,0 0 6 16,341 0-62-16,-293 0-1 15,1 0 0-15,4 0-32 16,5 0-87-16,1 0-134 16</inkml:trace>
  <inkml:trace contextRef="#ctx0" brushRef="#br0" timeOffset="170453.05">25572 4696 437 0,'0'0'130'0,"0"0"-109"16,0 0 0-16,0 0-21 15,0 0 0-15,0 0-9 16,472 10 8-16,-406-10 1 0,-3 0-17 16,-2 0-61-1,-3 0-153-15</inkml:trace>
  <inkml:trace contextRef="#ctx0" brushRef="#br0" timeOffset="170648">26895 4742 320 0,'0'0'70'16,"0"0"7"-16,0 0 42 16,0 0 2-16,0 0-5 15,0 0-10-15,285 45-20 16,-253-35-44-16,4-1-39 0,5-1-3 16,8 1-30-1,3-2-70-15,6-2-54 0,2 1-88 16,-2-3-181-16</inkml:trace>
  <inkml:trace contextRef="#ctx0" brushRef="#br0" timeOffset="171060.06">28029 4936 317 0,'0'0'175'15,"0"0"-133"-15,0 0 30 16,0 0-6-16,0 0-20 16,0 0-5-16,-66-69-29 15,52 49 28-15,0 0-12 16,0 3-14-16,1 5 2 15,4 3-11-15,6 5-3 16,3 3-2-16,0 1-23 16,1 0-65-16,14 7 15 15,6 9 72-15,0 4-1 0,-1-2-42 16,-3 0-22 0,-3-6 48-16,-5-3 18 0,-6-4 3 15,-3-1 4 1,0 2 42-16,-12 1 25 0,-12 0-28 15,-12 4-25-15,-4 2-21 16,1 3-1-16,3 2-174 16</inkml:trace>
  <inkml:trace contextRef="#ctx0" brushRef="#br0" timeOffset="175064.34">3648 5311 433 0,'0'0'69'0,"0"0"-19"16,0 0 4-16,0 0-25 0,0 0-13 15,0 0-3-15,0 0-10 16,7-1 1-16,-7 1 24 15,0 0 22-15,0 0 6 16,0 0-8-16,0 0-8 16,0 0-8-16,0 0-10 15,0 0-4-15,0 0-14 16,0 0-4-16,-2 1-18 16,-5 11 17-16,1 3 2 15,0 2 1-15,3 0-2 16,3-3-5-16,0-4 5 15,3-2-17-15,8-3-26 16,5-5-2-16,-1 0 10 16,7 0-2-16,-3-13-6 15,-5-1-1-15,-2-3 3 0,-6 0 14 16,-6-2 20-16,0 3-3 16,0-3 10-16,-3 4 14 15,-6 2 26-15,0 6-17 16,-2 4 21-16,-3 3-36 15,-10 4-8-15,1 16-17 16,-5 4-20-16,7 3-85 16,6-5-130-16</inkml:trace>
  <inkml:trace contextRef="#ctx0" brushRef="#br0" timeOffset="175469.96">3916 5611 706 0,'0'0'186'0,"0"0"-162"0,0 0 16 16,0 0-8-16,0 0-29 15,0 0-2-15,-12 59 16 16,9-31 6-16,-3-3-1 15,3 1-9-15,-1-3-7 16,-1 0-1-16,-1-3-4 16,0-3 0-16,-1-4-1 15,4-5-37-15,0-6-127 16,1-2-180-16</inkml:trace>
  <inkml:trace contextRef="#ctx0" brushRef="#br0" timeOffset="175758.77">3801 5598 465 0,'0'0'219'0,"0"0"-208"16,0 0-19-16,0 0 8 15,0 0-20-15,0 0 20 16,40-38 4-16,-20 38-2 15,1 8 2-15,-1 8 22 16,-6-2-9-16,1 1 19 16,-8-2 2-16,-2-1-9 15,-5-4 22-15,0-1-19 0,0 0-14 16,-2 0-16-16,-11 1-2 16,-5-5-11-16,2-3-210 15</inkml:trace>
  <inkml:trace contextRef="#ctx0" brushRef="#br0" timeOffset="176318.59">4053 5492 155 0,'0'0'604'0,"0"0"-512"0,0 0-51 15,0 0-22-15,0 0-19 16,0 0-12-16,0 18 12 15,0 2 0-15,-4 0 0 16,-2 0-10-16,3-6-169 16,0-5-240-16</inkml:trace>
  <inkml:trace contextRef="#ctx0" brushRef="#br0" timeOffset="176563.21">4116 5623 440 0,'0'0'379'15,"0"0"-368"-15,0 0-6 16,0 0-5-16,0 0 3 15,0 0-3-15,0 75 0 16,0-61-23-16,0-6-134 16,0-6-224-16</inkml:trace>
  <inkml:trace contextRef="#ctx0" brushRef="#br0" timeOffset="177038.8">4198 5486 655 0,'0'0'182'16,"0"0"-171"-16,0 0 33 15,0 0 15-15,0 0-7 16,0 0-14-16,0 0-15 16,0 0-15-16,0 0-8 0,0 2 6 15,2 6-1 1,3 0 2-16,-3 3-2 0,-1-5 0 16,-1 3 1-16,0-4-4 15,0 0 2-15,0-1-4 16,5 2-3-16,1-2-51 15,6 2 0-15,3-1 5 16,0 1 19-16,1 1 10 16,-2 0 7-16,-4-1 10 15,-4-2 3-15,-3 1 0 16,-3-2 1-16,0 1 24 16,0 0 16-16,-2 5 1 0,-12-3-14 15,-3 2-11-15,-1-1 1 16,6-2-18-16,6-5-138 15,6 0-277-15</inkml:trace>
  <inkml:trace contextRef="#ctx0" brushRef="#br0" timeOffset="186724.92">1763 6250 226 0,'0'0'66'15,"0"0"-5"-15,0 0 5 16,0 0 2-16,0 0-11 16,0 0-25-16,0 0-2 15,0 0 10-15,0 0 2 16,0 0 10-16,0 0-5 16,0 0-15-16,0 0-17 15,0 0-11-15,0 0-1 16,0 0 2-16,0 0-5 0,0 0 1 15,0 0-1-15,0 0 0 16,0 0 0-16,0 0 3 16,0 0-3-16,0 0 9 15,0 0 1-15,0 0 4 16,0 0-1-16,0 0-3 16,0 0 13-16,0 0 7 15,0 0-15-15,0 0-7 16,-3 0-8-16,2 0-1 15,-2 0 1-15,-2 0-7 16,-1 0 7-16,-1 0-7 16,1 0 2-16,0 0 3 0,1 0 0 15,1 0 0-15,-1 0 2 16,0 7-4-16,0-2 1 16,2 4 2-16,0 1-1 15,0 0 2-15,0 1 0 16,3-2-1-16,0 3 1 15,0-1 0-15,0-1 0 16,0-1 0-16,0-2 0 16,6 0 0-16,0-3-3 15,6-2 1-15,-3 2 2 16,0-3-4-16,1 0 2 16,-1-1-1-16,2 0-2 15,-1 0-6-15,-1 0 3 0,0-1 4 16,2-6 3-1,-3 0 1-15,4-1 0 0,0-1 1 16,0 2-1-16,-1 0 0 16,-8 0 0-16,2-1 2 15,-3 1-2-15,-1 0 2 16,1-1-2-16,-2 0 2 16,0-2 0-16,0 0 5 15,0 1 0-15,0 0 5 16,-2 3-2-16,-8 0 3 15,0-1-10-15,-4 0 6 16,-1 3-7-16,3 1-4 0,-4 3-3 16,4 0-22-1,-3 0-16-15,3 5-84 0,6 3-122 16</inkml:trace>
  <inkml:trace contextRef="#ctx0" brushRef="#br0" timeOffset="188294.61">1927 6561 257 0,'0'0'269'0,"0"0"-168"15,0 0-30-15,0 0 14 16,0 0-7-16,0 0-25 15,0-15 2-15,0 15-9 16,0 0-19-16,0 10-11 0,0 13-11 16,-4 10 20-16,1 7 29 15,-5 1-16-15,4 0-10 16,-1-2-2-16,-1-3-17 16,2-7-5-16,1-5-4 15,0-7 0-15,3-6 0 16,0-6-86-16,0-5-154 15,3-12-279-15</inkml:trace>
  <inkml:trace contextRef="#ctx0" brushRef="#br0" timeOffset="188601.06">1900 6508 346 0,'0'0'99'15,"0"0"-98"-15,0 0 21 16,0 0 44-16,0 0 12 16,0 0-14-16,63 10-3 15,-51 5 12-15,3 4-29 16,-6-1-7-16,-5 0 14 15,-2-2-4-15,-2 1-8 0,0-2 11 16,-3-1-29 0,-8-1-5-16,-5-2-15 0,-1-2-1 15,-3-2-74-15,-1-6-174 16,7-1-371-16</inkml:trace>
  <inkml:trace contextRef="#ctx0" brushRef="#br0" timeOffset="189709.2">2054 6417 97 0,'0'0'411'0,"0"0"-405"16,0 0-5-16,0 0 19 15,0 0-18-15,0 0 2 16,46-18 4-16,-31 14 4 16,-4 2 14-16,-4 1-7 15,-1 1-6-15,1 0-2 0,-5 0 4 16,1 4 19-16,0 4-6 15,-3 4-6-15,0 1 2 16,0 1-10-16,-3 2-12 16,-3-3 0-16,-4 0 15 15,2 0-9-15,-1-3 1 16,6-3 16-16,0-1-7 16,-1-2-8-16,1 0 2 15,3-2-4-15,0-1-5 16,0 2-2-16,0 0 5 15,0-1 13-15,13-1 6 16,-4 1-6-16,3 1-5 16,0-2-14-16,0 2-65 15,0-1-202-15</inkml:trace>
  <inkml:trace contextRef="#ctx0" brushRef="#br0" timeOffset="189920.37">2290 6559 765 0,'0'0'163'16,"0"0"-150"-16,0 0-9 15,0 0-2-15,0 0 0 16,0 0-2-16,-5 49-2 0,5-36-20 15,0-5-120-15,0-3-161 16</inkml:trace>
  <inkml:trace contextRef="#ctx0" brushRef="#br0" timeOffset="190462.06">2290 6559 761 0,'64'-80'167'0,"-64"80"-148"16,0 0 54-16,0 0-15 16,0 0-42-16,0 0 6 15,18-70-4-15,-18 70-8 16,0 0 2-16,0 0-7 15,0 0-5-15,0 0-8 16,0 6-10-16,0 6 12 16,0 5 6-16,0-1 0 15,0-1-2-15,0 1-24 16,0-1-10-16,3 0-16 16,1-3 13-16,-2 0-15 15,1-4 29-15,-3-4-2 0,0 0 9 16,0-2 3-1,0-2 0-15,0 2-2 0,0 0-1 16,-5-1 18-16,-4 2 24 16,3-2-12-16,0 1 17 15,5-1-12-15,-2-1 4 16,3 0-2-16,0 0-1 16,0 0-6-16,0 0-2 15,0 0 2-15,0 0 3 16,3 0 2-16,4 2-10 15,2-2 6-15,2 1 0 16,2 0-9-16,2 1-4 0,3 1-24 16,-1-2-134-16,-1-1-382 15</inkml:trace>
  <inkml:trace contextRef="#ctx0" brushRef="#br0" timeOffset="-213483.64">4747 7225 242 0,'0'0'138'0,"0"0"-84"0,0 0 16 16,0 0 0-16,0 0 14 16,0 0-21-16,0-3-13 15,0 1 2-15,-3 0-14 16,3 2-17-16,0-2-8 15,-3 1 3-15,0 1 2 16,0-2 0-16,-2 2-17 16,0 0 0-16,2 0 2 15,0 0-2-15,0 0-1 16,-2 3-4-16,-1 6 1 16,0 2-1-16,6-1 7 0,-4 1-6 15,4 0 3-15,0 0 0 16,0-2-2-16,0-1-4 15,10-2-7-15,-2-2 3 16,1-2 1-16,1-1 3 16,-1-1 2-16,3 0-1 15,-2 0 3-15,-1 0-18 16,-1-3 11-16,-2-4 9 16,-2 2 0-16,2-1 2 15,-3-3 1-15,-1 1-1 16,-1-2 12-16,-1 1 6 15,0-2 3-15,0 3 9 16,0 1-14-16,0-1 6 0,-1 3-9 16,-4 1 1-1,-1 1-5-15,-1 0 10 0,2 1-21 16,1 0-4-16,-1 1-3 16,-1 1-22-16,2 0-79 15,0 0-83-15,4 4-272 16</inkml:trace>
  <inkml:trace contextRef="#ctx0" brushRef="#br0" timeOffset="-212464.29">4892 7468 117 0,'0'0'368'0,"0"0"-252"0,0 0-18 15,0 0-6-15,0 0-18 16,0 0-28-16,0-1-22 15,0 1-24-15,-2 17-3 16,-4 8 3-16,2 6 60 16,-2 3 1-16,1-1-16 15,1-2-8-15,-1-1 2 16,1-3-19-16,-2-5-7 16,3-4-10-16,0-3-2 15,0-7-1-15,3-4-7 16,0-4-100-16,0 0-132 15,3-12-197-15</inkml:trace>
  <inkml:trace contextRef="#ctx0" brushRef="#br0" timeOffset="-212081.15">4880 7477 86 0,'0'0'480'0,"0"0"-466"0,0 0-13 15,0 0-1-15,0 0 0 16,0 0 4-16,34-13 14 15,-22 13 5-15,-1 7-7 16,0 8 4-16,-2 0 19 16,-4 3-14-16,-4-2-2 15,-1 0 16-15,0-4 6 16,0-1-9-16,0-6 20 16,-1 1 8-16,-5-5-19 15,0 3-29-15,-4-3-13 16,-4 1-3-16,-1-2-32 15,2 0-165-15,2 0-304 16</inkml:trace>
  <inkml:trace contextRef="#ctx0" brushRef="#br0" timeOffset="-206801.81">5056 7391 34 0,'0'0'233'0,"0"0"-135"16,0 0-1-16,0 0-10 15,0 0-12-15,0 0-21 16,0 0 7-16,0-3-3 0,0 3-3 16,0 0-8-16,0 0 3 15,0-2 4-15,0 2-12 16,0 0-14-16,0 0-9 15,0 0-11-15,0 0-5 16,0 0-1-16,0-1-1 16,0 1-2-16,0 0-5 15,0-1-18-15,0 0-7 16,6-2-5-16,1 0 13 16,-4 1-2-16,3 1 12 15,-3 1 7-15,0 0 2 16,-1 0-1-16,-1 0 1 15,2 0-2-15,0 0 5 16,3 0 0-16,-3 0 0 16,0 6 1-16,-3 2 1 0,0-1 0 15,0 1 4-15,0 2 0 16,0-2 2-16,0 0 3 16,-2 1 1-16,-5-4-7 15,1 1 2-15,2-3-3 16,-1-1-2-16,1 1 5 15,-1-1-3-15,5-1-3 16,0 0-2-16,0-1-33 16,0 0-9-16,0 0-3 15,0 0-6-15,0 0-14 16,0 0 21-16,3 0 25 16,5 0 12-16,1 0-25 0,2 0-49 15,-3 2 33 1,-2 1 31-16,2 1 16 0,-3 3 3 15,0 0 6-15,-2 0 25 16,-3 2-8-16,0-3 10 16,0 1 21-16,0-1-10 15,0-3-5-15,0 2 0 16,0-3-5-16,-2 1 21 16,-4-3-24-16,-2 0 2 15,-3 0 12-15,-1 0-8 16,-1 0-20-16,2 0-12 15,1 0-5-15,2 0-48 16,2 0-31-16,2 0-125 0,4 0-263 16</inkml:trace>
  <inkml:trace contextRef="#ctx0" brushRef="#br0" timeOffset="-203957.8">5211 7570 382 0,'0'0'99'16,"0"0"34"-16,0 0-40 15,0 0-8-15,0 0 2 16,0 0-37-16,0-10-1 16,0 10 0-16,0 0-4 15,0 0-13-15,0 0-14 16,0 0-16-16,0 0-2 16,0 6-13-16,0 5 13 0,0 3-1 15,0-1 1-15,0-2 0 16,0 2-56-16,0-3-78 15,-3-4-203-15</inkml:trace>
  <inkml:trace contextRef="#ctx0" brushRef="#br0" timeOffset="-203328.08">5299 7386 445 0,'0'0'109'0,"0"0"-20"16,0 0-22-16,0 0-41 15,0 0-21-15,0 0 5 16,0 35 52-16,0-20-14 16,0 2-13-16,0 0-1 15,0-3-5-15,0-1-2 16,0-3 4-16,0-4-12 15,0-2-5-15,0-2-4 0,0-1-7 16,0-1 1 0,0 0-1-16,0 1-1 0,0 0 9 15,8-1 4-15,0 2-3 16,0-2-7-16,-1 0-2 16,-1 0-3-16,3 0-3 15,-3 1-18-15,2 1-43 16,-1-2-61-16,3 0-47 15,-4 0-62-15,-1 0-221 16</inkml:trace>
  <inkml:trace contextRef="#ctx0" brushRef="#br0" timeOffset="-203119.36">5399 7457 548 0,'0'0'80'0,"0"0"-1"15,0 0 13-15,0 0-41 16,0 0-30-16,0 0-14 16,7 151-7-16,-5-127-1 15,2-7-132-15</inkml:trace>
  <inkml:trace contextRef="#ctx0" brushRef="#br0" timeOffset="-187222.51">16947 9637 472 0,'10'0'234'16,"6"0"-226"-16,10-8-6 15,7-2 0-15,4-1 4 16,9-2 11-16,0 2 12 16,2-2 1-16,-3 3-10 15,-5 2-20-15,-1-1-53 16,3 1-140-16,8-4-188 15</inkml:trace>
  <inkml:trace contextRef="#ctx0" brushRef="#br0" timeOffset="-186948.31">18628 9322 702 0,'0'0'101'16,"0"0"-97"-16,0 0-3 16,0 0-1-16,0 0-6 0,0 0-19 15,191-33-24 1,-133 27 15-16,8 1 33 15,4-1-1-15,3-2-93 0,-6-1-99 16</inkml:trace>
  <inkml:trace contextRef="#ctx0" brushRef="#br0" timeOffset="-186747.49">20001 9177 741 0,'0'0'102'0,"0"0"-102"16,0 0-25-16,0 0-59 15,0 0 15-15,0 0-31 16,171-16-5-16,-132 7 33 16,7 1-58-16,2-1-66 15</inkml:trace>
  <inkml:trace contextRef="#ctx0" brushRef="#br0" timeOffset="-186532.33">21054 9101 455 0,'0'0'47'0,"0"0"-43"15,0 0-1 1,0 0 6-16,0 0 24 0,0 0-3 15,341 0 30-15,-290 0 20 16,9 0-68-16,4 0-12 16,3 0-105-16,-3 0-95 15,-4 0 1-15,-3 0 64 16</inkml:trace>
  <inkml:trace contextRef="#ctx0" brushRef="#br0" timeOffset="-186344.34">22911 9100 644 0,'0'0'118'0,"0"0"-118"15,0 0-73-15,0 0-130 16,0 0-84-16,0 0 151 15</inkml:trace>
  <inkml:trace contextRef="#ctx0" brushRef="#br0" timeOffset="-186119.47">24620 9188 726 0,'0'0'155'16,"0"0"-155"-16,0 0-14 16,0 0-130-16,0 0-85 15,0 0-222-15</inkml:trace>
  <inkml:trace contextRef="#ctx0" brushRef="#br0" timeOffset="-185902.16">26138 9165 581 0,'0'0'171'0,"0"0"-168"16,0 0-3-16,0 0-71 16,0 0-72-16,0 0-56 15,387 6 63-15,-329-6 56 16,0 0-42-16</inkml:trace>
  <inkml:trace contextRef="#ctx0" brushRef="#br0" timeOffset="-185744.12">27378 9134 600 0,'0'0'197'16,"0"0"-185"-16,0 0-12 16,0 0-37-16,0 0-157 15,0 0-153-15</inkml:trace>
  <inkml:trace contextRef="#ctx0" brushRef="#br0" timeOffset="-185571.8">28406 9140 502 0,'0'0'174'16,"0"0"-133"-16,0 0-22 15,0 0-19-15,0 0-146 16,0 0-238-16</inkml:trace>
  <inkml:trace contextRef="#ctx0" brushRef="#br0" timeOffset="-185384.36">29633 9185 461 0,'0'0'139'16,"0"0"-126"-16,0 0-13 16,0 0-31-16,0 0-112 15,0 0-36-15,322 37 133 16,-277-34 46-16,-1 0 0 16,1-1-111-16</inkml:trace>
  <inkml:trace contextRef="#ctx0" brushRef="#br0" timeOffset="-185150.09">30508 9269 612 0,'0'0'90'0,"0"0"-30"16,0 0-25-16,0 0-27 16,0 0-8-16,0 0-5 15,133 9-6-15,-112-9 7 16,-2 1 4-16,4 1 0 15,0-2 0-15,4 1-32 16,-1 0-69-16,-2 1-51 16,-3 1-22-16,-8-1 48 15,-1 1 61-15,-3 0 47 16,-2 0-42-16</inkml:trace>
  <inkml:trace contextRef="#ctx0" brushRef="#br0" timeOffset="-184551.73">31195 9340 122 0,'0'0'197'16,"0"0"-102"-16,0 0 8 15,0 0 0-15,0 0-45 16,0 0-35-16,-18-12 6 16,4-2-21-16,-3-1 14 15,-3-3-7-15,-2-3 4 16,-2-2-18-16,2 0 6 16,0 4 17-16,3 1 2 15,4 5-15-15,3 3-2 0,5 4-9 16,4 3 1-16,3 3-3 15,0 0-19-15,0 0-19 16,15 6 22-16,9 7 18 16,7 4 0-16,2 2-14 15,-3 2-34-15,-5 1 28 16,-6-2 16-16,-7-5 2 16,-7-4 0-16,-5-3 2 15,0 1 0-15,-14-2 50 16,-16 4 6-16,-6 1-22 15,-5 1-22-15,-1 2-12 16,5 2-24-16,7 1-149 0,6-4-380 16</inkml:trace>
  <inkml:trace contextRef="#ctx0" brushRef="#br0" timeOffset="-157011.8">29451 6159 571 0,'0'0'145'0,"0"-1"-90"16,0 1 43-16,0-2-4 15,0 2-14-15,0 0-26 16,0 0-21-16,0 0 0 16,0 0-13-16,0 0-11 15,0 0 1-15,0 0-5 0,0 0-2 16,0 0-1-1,0 0-2-15,0 0-2 0,0 0 2 16,0 2-6-16,0 13 4 16,-5 9 2-16,-6 7 16 15,-3 8 0-15,-3 1-8 16,-2 3 5-16,1 2-6 16,-3 3-6-16,2 0 3 15,1 2 2-15,1 0 2 16,4 0 5-16,-2-1-7 15,3-5 9-15,-1-5 0 16,4-6-9-16,3-6-1 16,1-8-4-16,1-5 2 15,2-7-3-15,2-5 0 16,0-2-23-16,0-7-71 0,0-22-122 16</inkml:trace>
  <inkml:trace contextRef="#ctx0" brushRef="#br0" timeOffset="-156534.25">29477 6186 472 0,'0'0'172'15,"0"0"-166"-15,0 0 16 16,0 0 35-16,0 0 0 16,0 0-25-16,23 16 5 15,-23 10 29-15,0 8 11 0,0 6-10 16,0 5-12 0,0 4-19-16,0-1-2 0,0 3 7 15,0-3-17-15,0-3 9 16,10 1-9-16,2-4-12 15,-1-5-6-15,-2-7-6 16,-3-6 2-16,-2-7-2 16,-4-5-13-16,0-5-51 15,0-1-78-15,-7-2-241 16</inkml:trace>
  <inkml:trace contextRef="#ctx0" brushRef="#br0" timeOffset="-156180.78">29424 6868 544 0,'0'0'66'16,"0"0"-63"-16,0 0 107 15,0 0-18-15,0 0-21 16,0 0-20-16,164 17-5 15,-143-11-14-15,0 3-24 16,-2-3-8-16,-3-5-154 16,-2-1-332-16</inkml:trace>
  <inkml:trace contextRef="#ctx0" brushRef="#br0" timeOffset="-155678.39">29006 6939 686 0,'0'0'122'0,"0"0"-58"16,0 0 24-16,0 0 3 15,0 0-30-15,0 0-9 0,89 0-7 16,-45 0-22-16,-1 6-6 15,-6-2-8-15,-6 1-9 16,1-2-27-16,1-3-125 16,1 0-310-16</inkml:trace>
  <inkml:trace contextRef="#ctx0" brushRef="#br0" timeOffset="-153952.08">30046 6307 3 0,'0'0'304'0,"0"0"-279"0,0 0 56 16,0 0-19-16,0 0 19 16,0 0-11-16,6-42-9 15,-3 38 3-15,0 2 1 16,-3 1-13-16,1 0-9 16,-1 1 11-16,0 0-15 15,0 0-13-15,0 0-22 16,0 10-4-16,0 12 0 15,2 10 31-15,-2 7-6 16,0 5-12-16,0 6 13 16,0 2-1-16,0 2 2 15,0-2-17-15,0-3-6 16,0 0 4-16,0-7-4 0,0-5-3 16,0-6 3-16,0-9-4 15,0-5 1-15,0-6-2 16,0-6-22-16,3-5-109 15,3-10-158-15</inkml:trace>
  <inkml:trace contextRef="#ctx0" brushRef="#br0" timeOffset="-153485.8">30053 6293 722 0,'0'0'34'0,"0"0"-25"16,0 0 19-16,0 0-9 16,0 0-4-16,0 0 6 0,105-18 21 15,-75 18-6 1,-4 10-5-16,1 4-5 0,-2 4-1 16,-6 3-9-16,-5 1-1 15,-3 3-9-15,-6-1-5 16,-5 0 10-16,0-3-8 15,0 0-3-15,-10-4 3 16,-3-3 4-16,-3-2 15 16,-4-1-1-16,-1-2-3 15,-3-2-10-15,-1-3-7 16,1 0-1-16,0-1-14 16,2-2-100-16,6-1-142 15,10 0-418-15</inkml:trace>
  <inkml:trace contextRef="#ctx0" brushRef="#br0" timeOffset="-152746.18">30583 6553 669 0,'0'0'166'16,"0"0"-102"-16,0 0-24 16,0 0-20-16,0 0-9 15,0 0 5-15,143 0-8 16,-113 0-8-16,-7 0-12 16,-3 0-80-16,-4 1-103 15,-5 2-170-15</inkml:trace>
  <inkml:trace contextRef="#ctx0" brushRef="#br0" timeOffset="-152538.3">30653 6683 627 0,'0'0'153'0,"0"0"-130"15,0 0 22-15,0 0-13 16,0 0-31-16,0 0-1 16,181 3-144-16,-152-3-449 15</inkml:trace>
  <inkml:trace contextRef="#ctx0" brushRef="#br0" timeOffset="-152048.08">31169 6346 580 0,'0'0'113'0,"0"0"-70"0,0 0 0 16,0 0 45-16,0 0 16 16,0 0-4-16,-9 156-44 15,5-108-28-15,-2-4 2 16,3-2-14-16,0-4-13 15,0-5 2-15,-2-7-5 16,1-7-1-16,-1-7-51 16,4-8-142-16,1-4-230 15</inkml:trace>
  <inkml:trace contextRef="#ctx0" brushRef="#br0" timeOffset="-151508.78">31111 6254 851 0,'0'0'0'15,"0"0"-33"-15,0 0 33 16,0 0 0-16,0 0 0 16,0 0 0-16,259 17-1 15,-207-13-1-15,-8-1-30 16,-10 0-56-16,-8-3 58 16,-14 0 30-16,-8 0 12 15,-4 0 36-15,0 0 32 16,0 0-20-16,0-2 4 0,0 1-9 15,-3 1-7-15,-3 0-12 16,-1 0-17-16,-5 7-7 16,0 10 4-16,-1 4 14 15,5 4-24-15,5 0-6 16,3 1-1-16,0-10-110 16,6-13-359-16</inkml:trace>
  <inkml:trace contextRef="#ctx0" brushRef="#br0" timeOffset="-150826">31217 6250 609 0,'0'0'0'0,"0"0"-17"15,0 0-20-15,0 0-308 16</inkml:trace>
  <inkml:trace contextRef="#ctx0" brushRef="#br0" timeOffset="-129361.34">28241 6549 295 0,'-2'0'73'16,"2"0"11"-16,0 0 24 15,0 0-24-15,0 0-14 0,0 0-20 16,0 0 2-16,0 0-7 16,0 0-6-16,0 0 3 15,0 0 7-15,0 0 1 16,0 0-6-16,0 0-13 15,0 0-5-15,0 0-4 16,0 0 2-16,0 0-23 16,5 0-1-16,9 0 0 15,7 0 13-15,9-3-12 16,6-2 1-16,4-1-2 16,4 0-9-16,2 0-7 15,2 1-7-15,1 3 11 16,-4-1-32-16,-8 3-20 0,-9-1-11 15,-8 1 16-15,-10 0 59 16,-1 0 4-16,-3 0-1 16,-2 0-3-16,1 0 4 15,1 0-2-15,-1 0 3 16,0 0 6-16,-3 0-11 16,1 0-10-16,1 0-79 15,2 0-143-15,3-1-324 16</inkml:trace>
  <inkml:trace contextRef="#ctx0" brushRef="#br0" timeOffset="-128875.93">28861 6459 489 0,'0'0'185'0,"0"0"-120"15,0 0 78-15,0 0-35 0,0 0-35 16,0 0-15-16,-113-43-6 15,105 40-21-15,4 0-7 16,2 3-11-16,1 0-11 16,1 0-2-16,0 0 0 15,0 0-9-15,3 0-21 16,12 0-27-16,1 5 48 16,6 2-5-16,1 1-7 15,-4 1-2-15,-4-1 18 16,-6 1-17-16,-4 1 0 15,-5-1 14-15,0 2 5 16,0 2 3-16,-6 0 22 16,-12 1 21-16,-5 0-7 15,-2-1-19-15,-2-1-15 0,0-2-2 16,4-4-63-16,7-4-246 16</inkml:trace>
  <inkml:trace contextRef="#ctx0" brushRef="#br0" timeOffset="-128188.1">28230 6561 585 0,'0'0'260'15,"0"0"-251"-15,0 0 16 16,0 0 16-16,0 0-11 16,0 0-22-16,45-72 7 15,-20 58-14-15,-4 3 3 16,-9 1-3-16,-6 6 5 16,-6 1-1-16,0 2-2 15,0 1 4-15,0 0 0 16,0 0 0-16,-4 0 9 0,-14 1 1 15,-5 12-6-15,-5 2 3 16,-2 3 2-16,3 0 2 16,0 0-8-16,4 2 0 15,4-1 12-15,2 1-8 16,6-1 3-16,7-5-14 16,4-3-3-16,0-3-1 15,21-2 1-15,13-3 20 16,8-2-6-16,-2-1-11 15,-6 0-3-15,-7 0-50 16,-12 2-94-16,-9 3-244 16</inkml:trace>
  <inkml:trace contextRef="#ctx0" brushRef="#br0" timeOffset="-101554.55">1246 11949 200 0,'-5'0'106'16,"5"1"-70"-16,0-1 38 0,0 2 34 15,0-2-16 1,0 0-29-16,0 0 12 0,0 1-16 16,0-1-1-16,0 0-3 15,0 0-9-15,0 0-21 16,0 0-16-16,0 0-3 16,0 0-3-16,0 0 5 15,0-1-3-15,0-11-5 16,9-2-21-16,-2-1 15 15,2-2-14-15,-1-1-5 16,2 2-5-16,2 0-8 16,-4 2-2-16,-1 3 15 15,-4 2 10-15,-2-2 15 16,-1 6 1-16,0-1 3 16,0 0 16-16,0 4-7 0,0-2 2 15,0 4 4 1,0 0-6-16,0 0 0 0,0 0-2 15,0 0-6-15,0 0-1 16,0 0-4-16,0 0-5 16,0 2-9-16,-1 10 14 15,-1 3 0-15,2 2 0 16,0-2-12-16,0 2-2 16,0-1-16-16,0-2-16 15,0-2 1-15,0-1-20 16,0-3-4-16,0-1 37 15,0-1 17-15,0-2 7 0,0 0 4 16,-1 0 3-16,-3 2 1 16,-1 0 0-16,1-1 3 15,-1 3-3 1,-1-3 3-16,3 0-1 0,0 0-1 16,-1 1 0-16,-2 1 8 15,1-1 6-15,1 2 1 16,-1-4-2-16,2-1-2 15,2-1-3-15,-1-2 3 16,2 0 2-16,0 0 3 16,0 0 6-16,0 0-7 15,0 0-8-15,0 0 2 16,0 0 4-16,0 0-1 16,0 0-5-16,0 0-8 15,0 2 0-15,5 1 0 0,4 0 7 16,3-1 19-16,1 4-6 15,2-3-12-15,0 1-5 16,-3-1-3-16,3-3-207 16</inkml:trace>
  <inkml:trace contextRef="#ctx0" brushRef="#br0" timeOffset="-93353.3">29194 7381 487 0,'0'0'103'16,"0"-1"-51"-16,0-2 9 16,0 0 21-16,0-3 7 15,0 2-36-15,1-2-10 16,2 4 6-16,0-2-28 16,-3 3-3-16,0-1-3 15,0 2 1-15,0 0 9 16,0 0-3-16,0 0-10 0,0 0-3 15,0 0 8-15,0 0 2 16,0 0-3-16,0 0-9 16,0 0-7-16,0 4-1 15,0 13-3-15,0 7 4 16,0 6 5-16,0 0-4 16,0 2 0-16,0-4 0 15,-1-3 0-15,-1-4 0 16,1-4 1-16,-1-4-1 15,2-6-1-15,0-4 2 16,0-3 1-16,0 0 5 16,0 0 19-16,0-1 30 15,0-13-25-15,11-4-32 0,2 2-2 16,1-2 2-16,2 4-3 16,-2-1-3-16,0 4 3 15,-3-1-3-15,-4 5-2 16,-2 4 1-16,-3 0-3 15,-2 3 1-15,2 0-2 16,0 0-10-16,-2-1-1 16,0 1 8-16,0 0 3 15,0 0-7-15,0 0-17 16,0 0 6-16,0 0 0 16,-12 1 6-16,0 7 23 15,-3 0-3-15,3 1 3 0,3-2 2 16,2 0-2-1,4 0-2-15,1 1 0 0,1 1 2 16,-1 0 0-16,1 2 2 16,1-2-2-16,0-2 1 15,0 1 2-15,1-3 8 16,11 0 2-16,0-1-3 16,0-2-2-16,1 2-8 15,-1-4-29-15,2 0-132 16,-2 0-239-16</inkml:trace>
  <inkml:trace contextRef="#ctx0" brushRef="#br0" timeOffset="-93068.13">29449 7609 606 0,'0'0'270'16,"0"0"-258"-16,0 0-5 0,0 0 17 15,0 0 23 1,0 0-27-16,-10 55-13 0,8-41-7 15,0-1-1-15,2-7-89 16,0-6-207-16</inkml:trace>
  <inkml:trace contextRef="#ctx0" brushRef="#br0" timeOffset="-92312.27">29597 7374 571 0,'0'0'209'16,"0"0"-142"-16,0 0 42 16,0 0 16-16,0 0-56 15,0 0-23-15,0-10-11 16,0 10-19-16,0 0-16 15,0 10-6-15,-5 11 6 0,-2 8 12 16,-4 1 3-16,2 2-3 16,0-5-1-16,1-2-3 15,2-7-2-15,3-2-1 16,0-8-5-16,3-3 2 16,0-5-1-16,0 0-1 15,0 0 10-15,0 0 12 16,9-10 3-16,7-7-25 15,5-2-7-15,-3 0-5 16,-2 3-1-16,-4 5 2 16,-3 4-4-16,-2 2-6 15,-4 3 11-15,-3 2 3 16,0 0 1-16,0 0 2 0,0 0 1 16,0 0-1-16,0 0 0 15,0 0-5-15,0 0 5 16,0 0 4-16,0 0-3 15,-3 0-6-15,-10 4 6 16,-1 6 3-16,-3 1 3 16,3 0-3-16,2 1 0 15,5-4-1-15,2 2 0 16,4-3 0-16,1-1 1 16,0-1 0-16,0-1-1 15,3 1 1-15,16-1 0 16,8-1 5-16,9-2-1 0,-5 1-4 15,-8-2-18-15,-13 0-103 16,-10 1-189-16,-2 1-199 16</inkml:trace>
  <inkml:trace contextRef="#ctx0" brushRef="#br0" timeOffset="-91636.13">29777 7316 736 0,'0'0'300'0,"0"0"-279"16,0 0 4-16,0 0 10 16,0 0-2-16,0 0-28 15,21-1-5-15,0 1-1 16,3 0 1-16,-3 0 0 16,-9 1-4-16,-6 5 2 15,-2 1-8-15,-2 2-6 16,-2-1 9-16,0 3 7 15,0 2 2-15,-2 2 7 16,-7 3 3-16,0 1 2 16,2 2-11-16,1 0-2 15,5 1 0-15,1 0-1 16,0 1 0-16,1-1-5 0,11-1-11 16,-2 0 2-16,-1-5 2 15,0 1 2-15,-4-4 0 16,-4-3 4-16,-1-3 6 15,0-1 0-15,-11-2 18 16,-9-1 15-16,-4 0-2 16,-6-2-1-16,0-1-13 15,0 0-16-15,7 0-1 16,5 0-81-16,8-1-211 16</inkml:trace>
  <inkml:trace contextRef="#ctx0" brushRef="#br0" timeOffset="-90768.97">29172 7298 541 0,'0'0'116'0,"0"0"-32"15,0 0 37-15,0 0-25 16,0 0-9-16,0 0-37 16,3 0-7-16,-3 0 1 0,-2 0-24 15,-12 0-19 1,-8 0-2-16,-5 0-2 0,-2 3 0 16,0 5 3-16,5 1 0 15,3 2-2-15,5 0-20 16,7 2-5-16,9 2-10 15,0 2-10-15,0 5-9 16,16-1 7-16,-1 2 35 16,2 0 7-16,-8 0-2 15,-5-1-16-15,-4-2 14 16,0-1 1-16,0-1 4 16,-7-3 6-16,-6 1 4 15,-1-2 20-15,2-1 2 16,0-2 5-16,5 0-16 0,0-1 3 15,4-1-12-15,3-1 1 16,0 2 0-16,3 0 25 16,17-2 10-16,10 0-29 15,3-2-13-15,-3-4-142 16,-10-2-670-16</inkml:trace>
  <inkml:trace contextRef="#ctx0" brushRef="#br0" timeOffset="-87143.7">30282 7306 420 0,'0'0'153'15,"0"0"-84"-15,0 0 18 16,0 0-27-16,0 0-15 15,0 0-27-15,0 0-16 16,0 5 0-16,0 9 15 16,0 4 25-16,0 3 6 15,-2 3-11-15,1-1 3 16,-1-2-19-16,2-2-1 16,0-4-4-16,0-4 7 15,0-4 6-15,0-2 2 16,0-4-24-16,0-1 1 0,0 1 3 15,0-1-2-15,0 0 1 16,0 0-3-16,0 0 10 16,0-1 10-16,9-12-19 15,10-3-8-15,5-4-11 16,0 3-12-16,0 0-2 16,-3 4 5-16,-5 3 10 15,-7 4-8-15,-4 2 10 16,-4 4 8-16,-1 0 0 15,0 0 1-15,0 0-1 16,0 0 0-16,0 0 0 16,-1 0-8-16,-7 0-5 15,-5 0 10-15,-4 4 3 16,1 4 0-16,1 3-1 16,2-2 1-16,5 0-1 0,2-2 0 15,6 0 0-15,0 0 1 16,0 0 0-16,0 2 2 15,0-1-1-15,9 0 2 16,0 3 4-16,5-4 0 16,-2 4-3-16,1-2-4 15,-6-4 0-15,1 1-52 16,-2-2-131-16,0-3-175 16</inkml:trace>
  <inkml:trace contextRef="#ctx0" brushRef="#br0" timeOffset="-86939.93">30522 7552 616 0,'0'0'280'0,"0"0"-276"16,0 0-4-16,0 0 16 15,0 0-13-15,0 0-3 16,-3 70-92-16,3-68-264 16</inkml:trace>
  <inkml:trace contextRef="#ctx0" brushRef="#br0" timeOffset="-86455.95">30635 7446 976 0,'0'0'52'16,"0"0"-29"-16,0 0-3 16,0 0 15-16,0 0-24 15,0 0-8-15,25-72 1 0,-25 72 0 16,0 0-4-16,0 0 0 15,0 0-7-15,0 0-1 16,0 7 6-16,-4 7 2 16,0 4 2-16,-1 1-2 15,4 2 0-15,1 0-1 16,0-2-11-16,0-1-48 16,3-4-1-16,0 0-7 15,-2-4-6-15,-1-1-10 16,0-5 29-16,0 1 35 15,-1 0 20-15,-11-2 6 16,1 1 30-16,1-1 24 16,4-3 5-16,4 0 2 15,1 0-1-15,1 0-16 16,0 1-18-16,0-1-10 0,0 0-9 16,0 0-7-16,0 0-6 15,4 2-1-15,8-1-1 16,8-1-10-16,0 0-82 15,0 0-189-15</inkml:trace>
  <inkml:trace contextRef="#ctx0" brushRef="#br0" timeOffset="-85800.5">30731 7279 889 0,'0'0'119'15,"0"0"-111"-15,0 0 20 16,0 0 7-16,0 0-33 15,0 0-2-15,64 0-2 16,-34 0-10-16,-5 0-8 16,-9 0 10-16,-5 0-9 15,-7 0 4-15,-4 0 13 16,0 0 2-16,0 0 6 16,0 2 3-16,0 3 14 15,-10 1 5-15,1 4 7 0,0 2-24 16,1 2-7-16,0 3-4 15,5 3 1-15,3 5-1 16,0 3 0-16,0 1 0 16,4 1-3-16,8 0-2 15,0-4-9-15,-1-1 4 16,-3-6-17-16,0-5 22 16,-7-3 4-16,-1-6-1 15,0-3 4-15,0 0 4 16,-9-2 34-16,-10 0-6 15,-9 0-16-15,-4 0-14 16,-2-2-4-16,-2 0-33 16,8-3-77-16,7-2-142 15</inkml:trace>
  <inkml:trace contextRef="#ctx0" brushRef="#br0" timeOffset="-84961.3">30225 7256 689 0,'0'0'65'0,"0"0"-65"16,0 0 53-16,0 0-21 15,0 0 14-15,0 0-9 0,-69-17-8 16,62 17-6-16,-1 0-12 15,0 0-10-15,5 0 4 16,1 0-5-16,2 0-5 16,0 0-1-16,0 4-4 15,0 7-10-15,3 3-5 16,9 3 0-16,-5 2 16 16,-1-1-2-16,-4 3 9 15,-2 4 2-15,0 4 0 16,-2 1 0-16,-5 2 8 15,-1-5 6-15,1 0 2 16,3-5 0-16,0-1-8 16,3-8 13-16,1-2-3 15,0-2 18-15,0-5-15 16,8 0 17-16,11-2 12 0,6-2-4 16,5 0-25-16,-3 0-15 15,-6 0-6-15,-8 0-4 16,-10 0-60-16,-3 0-108 15,-1 0-576-15</inkml:trace>
  <inkml:trace contextRef="#ctx0" brushRef="#br0" timeOffset="-81387.16">31408 7274 160 0,'0'0'0'15,"0"0"49"-15,0 0 2 16,0 0 9-16,0 0 23 16,0 0-40-16,1-17 2 15,-1 16 12-15,0 1 5 16,0 0-6-16,0 0-2 16,0 0-10-16,0 0-1 0,0-2-7 15,2 2-8 1,-2 0-1-16,0 0-6 0,0 0-5 15,3 0-10-15,0 11-5 16,3 8 27-16,3 5-18 16,-3 1-1-16,1 2-6 15,2-1-3-15,-2 1 1 16,-2-4 0-16,-2-5-1 16,-1-2 1-16,-2-5-1 15,0-6 2-15,0 0-2 16,0-2 1-16,0-1-1 15,0-2 5-15,0 0-3 16,0 0 2-16,0 0 3 16,0 0 4-16,1 0 23 15,5-3 15-15,3-11-41 16,4-8-8-16,3-2-3 16,1-3-3-16,5-4-10 0,-3 5-11 15,0 5 12-15,-4 4 8 16,-2 4 5-16,-5 6 1 15,-4 2 1-15,-4 4-1 16,0 1 0-16,0 0-10 16,0 0-13-16,0 0-14 15,-12 9 24-15,-6 5 14 16,0 3 0-16,-1-1-1 16,1 3 1-16,5-1 1 15,2 1 0-15,3-1-2 16,3-1 1-16,3-2 0 0,2-1 4 15,0-1-1-15,0-1-3 16,3-1 10-16,11-1 13 16,1-2-7-16,1-2-16 15,-1-2-1-15,-2-2-72 16,-2-2-213-16</inkml:trace>
  <inkml:trace contextRef="#ctx0" brushRef="#br0" timeOffset="-81030.08">31762 7529 818 0,'0'0'93'0,"0"0"-82"0,0 0-2 16,0 0 6-16,0 0 7 16,0 0-20-16,0 0-2 15,-12 57-93-15,15-57-179 16</inkml:trace>
  <inkml:trace contextRef="#ctx0" brushRef="#br0" timeOffset="-80537.08">31917 7354 528 0,'0'0'340'0,"0"0"-320"16,0 0-12-16,0 0 41 15,0 0-21-15,0 0-8 16,33-89 20-16,-33 89 6 16,0 0-32-16,0 0-14 15,0 3-15-15,-8 14 5 16,1 7 10-16,2 3 0 16,5 2 0-16,0 3-2 15,3-2-16-15,8-4-42 16,3 0-17-16,-5-8-13 15,-4-2-11-15,0-5-6 0,-5-6 9 16,0-2 24-16,0-2 46 16,0-1 28-16,-7 0 4 15,-5 0 72-15,-2 0-23 16,3 0 42-16,-2 0 25 16,7 0-22-16,4 0-40 15,2 0-7-15,0 0-23 16,0 0-20-16,0 0-8 15,3 0 0-15,10 3-6 16,7-1-1-16,4-2-55 16,0 0-135-16,-1-2-469 0</inkml:trace>
  <inkml:trace contextRef="#ctx0" brushRef="#br0" timeOffset="-79836.86">32088 7233 585 0,'0'0'274'0,"0"0"-207"0,0 0 26 15,0 0-54-15,0 0-18 16,0 0-21-16,30 0-15 15,-5 0-8-15,2 0-17 16,-4 0-14-16,-5 0 24 16,-11 0 12-16,-4 0 11 15,-3 0 7-15,0 0 3 16,0 2 3-16,-9 4 20 16,-3 6 25-16,-1 3-4 15,1 6-39-15,3 6-5 16,8 4-6-16,1 2 1 15,5 2-39-15,12-1-51 0,4-2-49 16,-3-4-58-16,-1-4-8 16,-6-5 100-16,-4-4 107 15,-7-3 3-15,0-5 93 16,-5 0 35-16,-14-4 31 16,-4 0-15-16,-7-3-44 15,1 0-42-15,0 0-35 16,-1 0-26-16,8-4-203 15</inkml:trace>
  <inkml:trace contextRef="#ctx0" brushRef="#br0" timeOffset="-78988.33">31390 7206 231 0,'0'0'238'16,"0"0"-188"-16,0 0 36 16,0 0 18-16,0 0 20 15,0 0-55-15,5-13-19 16,-11 10-31-16,-5 3 5 16,-4-1 1-16,-1 1-3 15,-4 0-11-15,4 0-11 0,0 0 2 16,3 4-5-16,2 5 2 15,3 1-42-15,4 0 12 16,2 1-22-16,2 1 21 16,0 1 21-16,0 1-20 15,9 2 8-15,4 2 16 16,0-2 5-16,-4 1 0 16,1 1 2-16,-3 2 0 15,-2 1 0-15,-1 2 1 16,-2 1 0-16,-2-1-1 15,0 3 1-15,0-1 8 16,-5-2 11-16,1-2 3 16,1-4 6-16,3-2-2 15,0-7 12-15,0-3 25 16,9 0-7-16,16-5 16 0,10 0-20 16,8 0-53-1,-1 0-3-15,-10-9-201 0</inkml:trace>
  <inkml:trace contextRef="#ctx0" brushRef="#br0" timeOffset="-65085.28">9499 10490 73 0,'0'0'330'0,"0"0"-280"16,0-1-10-16,0-4-26 0,0 1 4 15,0 2 43-15,0-2-23 16,0 2-12-16,0-3 25 16,0 4-9-16,0 0-37 15,0-1 9-15,0 1 7 16,0-1-20-16,0 0 8 16,0 1-3-16,0-1-5 15,0 0 15-15,0-1 0 16,0 0-10-16,0 2 12 15,0 1 17-15,0 0-12 16,0 0-12-16,0 0-5 16,0 11-6-16,0 18 4 0,10 9 1 15,-2 11 11-15,2 6 5 16,2 3 10-16,0 3-11 16,1-4-5-16,1-1-10 15,-2-8-5-15,3-7 0 16,-2-9-37-16,8-21-196 15</inkml:trace>
  <inkml:trace contextRef="#ctx0" brushRef="#br0" timeOffset="-62101.51">17317 10426 475 0,'0'0'146'15,"0"0"-66"-15,0 0 19 16,0 0-28-16,0 0-7 16,0 0-17-16,0 0-18 0,1 41 37 15,1-7-21-15,-1 4-13 16,3 4-13-16,2 2-15 16,5 3-4-16,5 2 0 15,7 3-6-15,5-5-91 16,4-7-151-16</inkml:trace>
  <inkml:trace contextRef="#ctx0" brushRef="#br0" timeOffset="-57687.27">207 13665 348 0,'0'0'102'0,"0"0"-14"16,0 0 18-16,0 0 7 0,0 0-19 15,0 0-30-15,0 0 1 16,-2 0-4-16,2 0-20 16,2 0-20-16,1 0-9 15,0 0-10-15,3-1-1 16,7-2-1-16,4 1 0 16,8 0 4-16,8-3 0 15,12 3-2-15,13-1 2 16,12-1-4-16,12 2 1 15,3-1-1-15,-6 0-91 16,-10-2-412-16</inkml:trace>
  <inkml:trace contextRef="#ctx0" brushRef="#br0" timeOffset="-55401.6">349 15865 135 0,'0'0'266'0,"0"0"-219"16,0 0 54-16,0 0 17 16,0 0-13-16,0 0-17 15,0 0-31-15,-33 0-13 16,33 0-20-16,16 0 2 15,8 0-7-15,15-3-5 0,12-2 1 16,17 0-14 0,4 1-1-16,1 1-41 0,-3 3-132 15,-12 0-194-15</inkml:trace>
  <inkml:trace contextRef="#ctx0" brushRef="#br0" timeOffset="-54255.25">344 17958 435 0,'0'0'166'16,"0"0"-134"-16,0 0 42 15,0 0 28-15,0 0-15 16,0 0-17-16,8-12-34 0,13 7-10 16,13-1-23-16,15 2-2 15,20 4-1-15,16 0 0 16,10 0-3-16,7 5-59 16,-10 0-209-16</inkml:trace>
  <inkml:trace contextRef="#ctx0" brushRef="#br0" timeOffset="-42294.06">2485 11255 350 0,'0'0'76'0,"0"0"-34"16,0 0 19-16,0 0 20 15,0 0-9-15,0 0 9 16,0 0-5-16,0 0-15 16,0 0-30-16,0 0-22 15,0 0-7-15,0 0-2 16,0 0 0-16,0 0-10 0,0 0-16 15,0 0-38 1,0 0-52-16,0 0-41 0,0 7 23 16,0 1 33-1,0 1-114-15</inkml:trace>
  <inkml:trace contextRef="#ctx0" brushRef="#br0" timeOffset="-42021.24">2478 11465 326 0,'0'0'87'0,"0"0"-71"0,0 0 26 16,0 0-2-16,0 0-26 16,0 0-14-16,-8 36-5 15,10-28-122-15,1-3-153 16</inkml:trace>
  <inkml:trace contextRef="#ctx0" brushRef="#br0" timeOffset="-41790.14">2503 11715 376 0,'0'0'38'0,"0"0"-32"16,0 0 17-16,0 0-14 16,0 0-9-16,0 0-118 15,0 36-216-15</inkml:trace>
  <inkml:trace contextRef="#ctx0" brushRef="#br0" timeOffset="-41634.92">2515 11898 307 0,'0'0'13'16,"0"0"-13"-16,0 0-21 16,0 0-56-16</inkml:trace>
  <inkml:trace contextRef="#ctx0" brushRef="#br0" timeOffset="-40686.74">1487 11964 608 0,'0'0'77'0,"0"0"-63"0,0 0 13 16,0 0 2-16,0 0 3 15,0 0-3-15,0 0-12 16,51-8-6-16,-39 7-11 15,4-1 0-15,-2 2-19 16,-1 0-125-16,-1 0-103 16</inkml:trace>
  <inkml:trace contextRef="#ctx0" brushRef="#br0" timeOffset="-40454.89">1856 11966 382 0,'0'0'39'0,"0"0"-38"15,0 0-1-15,0 0 0 16,0 0-20-16,0 0-87 15,61 3-153-15</inkml:trace>
  <inkml:trace contextRef="#ctx0" brushRef="#br0" timeOffset="-40314.22">2129 11980 50 0,'0'0'386'0,"0"0"-386"16,0 0-105-16,0 0-22 16</inkml:trace>
  <inkml:trace contextRef="#ctx0" brushRef="#br0" timeOffset="-40036.27">2467 11932 410 0,'0'0'121'0,"0"0"-105"16,0 0 1-16,0 0-15 0,0 0-2 16,0 0-2-16,24 0-35 15,-16 0-105-15</inkml:trace>
  <inkml:trace contextRef="#ctx0" brushRef="#br0" timeOffset="-29551.76">2454 11669 292 0,'0'0'110'0,"0"0"-34"16,0 0 19-16,0 0-13 0,0 0-8 15,0 0-16-15,0 0 1 16,15-34-5-1,-15 32-9-15,0 2-8 0,0 0-4 16,0 0-1-16,0 0-2 16,0 4-10-16,0 13-11 15,0 8-4-15,-2 11 35 16,-7 3-14-16,0 4 8 16,-4-1-12-16,-2 2 5 15,-1-2-1-15,2-2-9 16,2-6-1-16,5-4-15 15,2-5-1-15,5-8 0 16,0-6-4-16,0-7-59 16,0-4-105-16,6-14-122 15</inkml:trace>
  <inkml:trace contextRef="#ctx0" brushRef="#br0" timeOffset="-29258.67">2533 11598 515 0,'0'0'157'0,"0"0"-155"15,0 0 86-15,0 0 30 16,0 0-20-16,0 0-26 15,36 227-25-15,-29-186-11 16,2-6-6-16,-3-1-9 16,0-5-16-16,0-7-4 15,-3-4 0-15,-2-7-2 16,1-5-47-16,-1-6-138 16,-1 0-221-16</inkml:trace>
  <inkml:trace contextRef="#ctx0" brushRef="#br0" timeOffset="-29026.67">2447 11915 640 0,'0'0'180'0,"0"0"-108"16,0 0 75-16,0 0-50 15,0 0-39-15,0 0-26 16,0-8-16-16,0 8-16 16,2 0-6-16,10 0-3 15,9 0-61-15,2 0-134 16,2-2-435-16</inkml:trace>
  <inkml:trace contextRef="#ctx0" brushRef="#br0" timeOffset="-28284.47">2745 11585 879 0,'0'0'138'0,"0"0"-67"16,0 0 1-16,0 0-25 0,0 0-12 15,0 0-16 1,1-10-19-16,4-1-19 0,5 1 3 15,-1 2 1-15,-4 2-7 16,-2 3 13-16,-3 3 9 16,0 0 3-16,0 0 7 15,0 0 5-15,0 0 1 16,0 0-8-16,0 0-8 16,0 2-4-16,0 8-5 15,0 8 6-15,0 1 3 16,0 4-2-16,0 0-38 15,-2-1-14-15,-2-2 0 16,-4-2-17-16,2-4 23 16,-1-1 12-16,1-3 21 0,-3-3 9 15,1 0 6 1,-2-3 2-16,1 0 16 0,3-1 24 16,3-2 11-16,1-1-6 15,2 0-7-15,0 0-17 16,0 0-10-16,0 0-2 15,0 0 2-15,0 0-13 16,5 0-9-16,7 0 4 16,4 2-5-16,-1-2-52 15,0 0-94-15,-4 0-189 16</inkml:trace>
  <inkml:trace contextRef="#ctx0" brushRef="#br0" timeOffset="-28109.91">2870 11747 898 0,'0'0'43'16,"0"0"-42"-16,0 0-2 16,0 0 2-16,0 0-2 15,0 0-48-15,0 43-224 16</inkml:trace>
  <inkml:trace contextRef="#ctx0" brushRef="#br0" timeOffset="-27565.26">2966 11562 983 0,'0'0'45'15,"0"0"-43"-15,0 0 27 16,0 0 8-16,0 0-7 16,0 0-16-16,0-39 6 15,0 39-5-15,0 0-15 0,0 0-13 16,0 3-2-16,0 10 11 15,0 1 4-15,0-2 0 16,1 1-18-16,2-2 2 16,3 2-10-16,-2 0-27 15,-2-2-18-15,1 3 11 16,-3 3 15-16,0 1-13 16,0-1 27-16,0-1 10 15,0-3-23-15,-3-4 26 16,0-2 17-16,-2-2 2 15,0-1 9-15,2-2 26 16,1 0 5-16,1-1 2 16,1-1 6-16,0 0-19 0,0 0-10 15,0 0 4 1,0 0 15-16,0 0-13 0,0 0-17 16,6 0-3-16,7 0 8 15,-1 0 10-15,3 0-14 16,-5 0-10-16,-2 0 0 15,2 0-4-15,-4 8-42 16,0-3-188-16,0-1-545 16</inkml:trace>
  <inkml:trace contextRef="#ctx0" brushRef="#br0" timeOffset="-21751.65">10248 11544 420 0,'0'0'107'0,"0"0"-65"16,0 0 37-16,0 0 20 15,0 0-12-15,0 0-24 16,0 0-11-16,1-3-15 0,-1 3-6 16,3 0-9-16,0 16-14 15,2 15 15-15,-1 11 12 16,-1 4-7-16,0 6-8 15,0-5 0-15,0 1-7 16,-2-5-4-16,2-4 3 16,-1-7-6-16,1-4-3 15,0-10-1-15,-1-7-2 16,-1-7-23-16,1-4-142 16,1-8-230-16</inkml:trace>
  <inkml:trace contextRef="#ctx0" brushRef="#br0" timeOffset="-21151.1">10239 11600 791 0,'0'0'42'0,"0"0"-15"16,0 0 9-16,0 0-11 0,0 0 12 15,0 0-11-15,13-36-22 16,2 29-3-16,3 1 3 15,1 3 0-15,-2 3 5 16,-2 0 2-16,-5 0-2 16,1 3 11-16,-3 11 12 15,-3 4 0-15,-4 1-2 16,-1 2-3-16,0 0-7 16,0-1 4-16,-7-2 3 15,-2-1-10-15,3-5-10 16,2-6-7-16,2-1 0 15,2-2 0-15,0-2-18 16,0 1-57-16,12 3 9 0,9 3 36 16,1 2-19-1,-2 3-4-15,-2 3 1 0,-6-2 23 16,-2 4 25-16,-4 0 4 16,-3 1 23-16,-3 1 29 15,0 1 11-15,0-1-7 16,0-4-21-16,-8 0 12 15,-5-5 1-15,-3 0-2 16,-4-5-19-16,-3 0-17 16,0 0-10-16,2-6-14 15,5 0-69-15,14-9-83 16,2-12-289-16</inkml:trace>
  <inkml:trace contextRef="#ctx0" brushRef="#br0" timeOffset="-20287.29">10609 11467 267 0,'0'0'545'0,"0"0"-483"0,0 0-22 15,0 0 16-15,0 0-17 16,0 0-4-16,-3 0 17 16,3 0-8-16,0 0-12 15,0-6-19-15,3-2-13 16,1-1 0-16,-2 5 0 16,-2-3 0-16,0 4 2 15,0-2 0-15,0 3 0 16,0 0 4-16,0-1 1 15,0 3 1-15,0 0 3 16,0 0-6-16,0 0-3 0,0 0-2 16,0 0-4-1,0 0-2-15,0 0-5 0,1 12 7 16,5 2 3-16,0 2 2 16,-3-1-2-16,0-1-18 15,-1 0 0-15,-2-1 2 16,0 0 1-16,0-1 5 15,0 1-3-15,-9-2 0 16,-3-1-7-16,-2-2 5 16,5-2 16-16,3-3 2 15,3-2 8-15,3-1 6 16,0 1 1-16,0-1-2 0,0 0 2 16,0 0 3-1,0 0 11-15,0 0-15 0,0 0-8 16,6 0-2-16,3 0-5 15,-1 0-1-15,4 0 0 16,-5 0-1-16,5 0-34 16,3 4-45-16,2-4-103 15,3 0-146-15</inkml:trace>
  <inkml:trace contextRef="#ctx0" brushRef="#br0" timeOffset="-20102.2">10804 11560 556 0,'0'0'362'15,"0"0"-344"-15,0 0 16 16,0 0 0-16,0 0-9 16,0 0-22-16,-16 80-3 15,16-69-2-15,0-2-103 16,0-8-212-16</inkml:trace>
  <inkml:trace contextRef="#ctx0" brushRef="#br0" timeOffset="-19563.67">10804 11560 984 0,'55'-77'29'16,"-55"77"-25"-16,0 0 33 15,0 0 4-15,0 0-12 16,0 0-10-16,9-69-5 16,-9 69-8-16,0 0-6 15,0 0-5-15,0 0-1 16,0 0-4-16,3 6 3 15,0 7 5-15,2-2 1 16,1 5-3-16,3-5-30 0,-2 1-5 16,1 1 0-1,-4 0-16-15,2 2-10 0,-6 0 21 16,0-1 5-16,0-3 13 16,0 0 2-16,0-4 13 15,0-1 7-15,0-1 4 16,0 0 7-16,-7-1 23 15,-2 3-5-15,0 0-14 16,0-1-4-16,3 0-2 16,3-1-5-16,0-2 1 15,3 0 0-15,0 0-1 16,0-2 2-16,0-1 0 16,0 3 30-16,1-3 15 15,14 0 2-15,0 0 0 0,4 0-8 16,0 0-17-16,-2-3-19 15,-5 3-5-15,-1 0-2 16,-5 0-111-16,-2 0-129 16</inkml:trace>
  <inkml:trace contextRef="#ctx0" brushRef="#br0" timeOffset="-11431.96">4059 11643 150 0,'0'0'160'15,"0"0"-60"-15,0 0 19 16,0 0 1-16,0 0-15 16,0 0-34-16,0 0-37 15,0-4-24-15,0 2-2 16,0 1 12-16,-3 0-8 16,0-2 0-16,3-1-1 15,-4-1-3-15,1 1 1 16,3 1 9-16,0 1 8 15,0 0 12-15,0 2-11 16,0-2-7-16,0 2-2 0,0 0-10 16,0 0-8-16,0 0 0 15,0 22-15-15,0 8 15 16,0 12 16-16,0 1-6 16,0 0 14-16,0 0-5 15,0 0 2-15,0-7-10 16,0-2 0-16,0-7-9 15,0-7-2-15,3-6-1 16,1-9-52-16,2-5-161 16,-1-9-252-16</inkml:trace>
  <inkml:trace contextRef="#ctx0" brushRef="#br0" timeOffset="-11025.85">4049 11702 636 0,'0'0'119'0,"0"0"-102"16,0 0 20-16,0 0 19 15,0 0-18-15,0 0 5 16,49-24-1-16,-33 24-9 16,1 18-10-16,-1 9 0 0,4 5-8 15,-4 7-1-15,-4 0 12 16,1 2-13-16,-8-3 3 16,-2-3-1-16,-3-6-10 15,0-4 9-15,0-7 4 16,-3-3 3-16,-9-5-1 15,-6-2-2-15,0-2-18 16,-3-5 6-16,2-1-6 16,3 0-50-16,2 0-70 15,8-11-132-15,4-5-481 16</inkml:trace>
  <inkml:trace contextRef="#ctx0" brushRef="#br0" timeOffset="-10238.11">4307 11588 657 0,'0'0'294'0,"0"0"-211"0,0 0 3 15,0 0-22-15,0 0-40 16,0 0-23-16,0 0-1 16,18-67-7-16,-11 63 1 15,-4 1-15-15,-3 3 10 16,0 0 5-16,0 0-9 16,0 0-6-16,0 0 20 15,0 0 0-15,0 6-2 16,-6 7 3-16,2 3 7 15,1 6-7-15,0 0 2 16,0 1-4-16,1-2 2 16,1 1-4-16,1-6-46 0,0-2-34 15,0-4 9 1,0-4 0-16,0-3-8 0,0-2 18 16,0-1 61-16,0 0 4 15,-2 0 40-15,-1 2 39 16,2-2-11-16,-1 0-8 15,2 0 14-15,0 0-25 16,0 0-24-16,0 0-5 16,0 0-5-16,0 0-14 15,0 0-1-15,0 0 0 16,6 0-15-16,12 0 3 16,3 0-13-16,3-2-78 0,0-8-139 15,-9 2-294-15</inkml:trace>
  <inkml:trace contextRef="#ctx0" brushRef="#br0" timeOffset="-10066.6">4517 11692 403 0,'0'0'399'0,"0"0"-355"16,0 0 7-16,0 0-22 15,0 0-21-15,0 0-8 16,-13 29-53-16,10-27-216 0</inkml:trace>
  <inkml:trace contextRef="#ctx0" brushRef="#br0" timeOffset="-9522.82">4616 11540 304 0,'0'0'475'15,"0"0"-441"-15,0 0 11 0,0 0-5 16,0 0-16-16,0 0 0 15,7-71 10-15,-7 71 1 16,0 0-10-16,0 0 2 16,0 0-7-16,0 0-19 15,0 0-1-15,0 6-8 16,0 4 8-16,0 4 1 16,0-3-1-16,5 2-2 15,3 1-44-15,0-3-5 16,-2 2-25-16,0-2-17 15,0-3 21-15,-4 3 3 16,-2-3 45-16,0 2 7 16,0 0 5-16,-8 1 12 15,-4 1 36-15,-1 0 24 16,-1 1-12-16,2-2-11 0,2-3-10 16,5 0-1-16,2-8-16 15,3 2-10-15,0-2 1 16,0 0 13-16,6 0 35 15,9 0-13-15,8-4 22 16,-1-4-33-16,0 2-17 16,-8 4-8-16,-1 2-2 15,-5 0-48-15,-2 6-93 16,-2 3-255-16</inkml:trace>
  <inkml:trace contextRef="#ctx0" brushRef="#br0" timeOffset="-2238.4">8220 11546 22 0,'0'0'231'0,"0"0"-183"16,0 0 31-16,0 0-36 16,0 0-26-16,0 0 10 15,0 0 0-15,0-3 6 16,-1-1 18-16,-1-1-13 15,1 1-11-15,-1-2-10 16,2 2 14-16,0 0-1 16,0 2 14-16,0-2-14 15,0 1-6-15,0-1 2 16,0 1-19-16,0 2 12 16,0-1 8-16,0 1 3 15,0 1 9-15,0 0-10 0,0 0-1 16,0 5-15-16,0 13-12 15,0 7 8-15,0 6 16 16,0 2-7-16,0-1 14 16,0-1-5-16,0-1-1 15,0-6-12-15,0-2-10 16,0-5-3-16,0-5-1 16,0-3-1-16,0-3-36 15,0-6-125-15,0 0-232 16</inkml:trace>
  <inkml:trace contextRef="#ctx0" brushRef="#br0" timeOffset="-1912.41">8229 11479 560 0,'0'0'143'16,"0"0"-45"-16,0 0 0 0,0 0-38 15,0 0-26-15,0 0 13 16,45-1-10-16,-27 1-24 15,0 0-10-15,-3 0-3 16,-2 0-11-16,-1 0-109 16,-3 2-26-16,-2 4-136 15,-5 1-252-15</inkml:trace>
  <inkml:trace contextRef="#ctx0" brushRef="#br0" timeOffset="-1695.28">8250 11678 579 0,'0'0'180'0,"0"0"-126"16,0 0 25-16,0 0-13 15,0 0-31-15,0 0-26 16,72-7-9-16,-59 5-6 15,-4 2-76-15,-1 0-73 16,-5 0-150-16</inkml:trace>
  <inkml:trace contextRef="#ctx0" brushRef="#br0" timeOffset="-1502.29">8250 11856 635 0,'0'0'102'0,"0"0"-18"16,0 0 19-16,0 0-29 15,0 0-46-15,0 0-13 16,58 0-14-16,-41 0-1 16,-3 0-83-16,-3 0-291 15</inkml:trace>
  <inkml:trace contextRef="#ctx0" brushRef="#br0" timeOffset="-754.92">8543 11423 502 0,'0'0'511'0,"0"0"-511"15,0 0-12-15,0 0 12 16,0 0 16-16,0 0-16 15,23-51-6-15,-11 43 0 0,-6 0-15 16,-1 7 6-16,-5 0 9 16,0 1 6-16,0 0 4 15,0 0 3-15,0 0 13 16,0 0 5-16,0 0-3 16,0 2-6-16,-2 8-14 15,1 5-1-15,1 1-1 16,0 1-5-16,3-1-7 15,9-2-58-15,1 0-6 16,-4-4-28-16,2-5-53 16,-4 0 35-16,-6-3-4 15,-1 3 38-15,0 1 88 16,-5-1 37-16,-9 0 92 0,-2 3-9 16,1-3 10-1,1 1-2-15,5-3-26 0,6 0-24 16,3-3-36-16,0 0-23 15,0 0-10-15,0 0 7 16,0 3-13-16,8-3-1 16,10 0-2-16,-1 0-6 15,2 0-29-15,0 0-65 16,-4-6-121-16,3 0-401 16</inkml:trace>
  <inkml:trace contextRef="#ctx0" brushRef="#br0" timeOffset="-593.8">8786 11529 748 0,'0'0'280'0,"0"0"-280"15,0 0-12-15,0 0-18 16,0 0-91-16,0 0-210 15</inkml:trace>
  <inkml:trace contextRef="#ctx0" brushRef="#br0" timeOffset="-63.23">8894 11362 902 0,'0'0'36'16,"0"0"-26"-16,0 0 57 15,0 0-29-15,0 0-7 16,0 0 4-16,2-41-14 16,-2 41-13-16,0 0-8 15,0 0 0-15,0 0-1 16,0 0 2-16,0 5-1 15,0 6 0-15,3-2 0 16,0 1 0-16,3 0 0 0,3 2-22 16,-2-1-1-1,1 1-22-15,-2 1-9 0,0-2-16 16,-2-1-1-16,-1-1 12 16,-1 1-12-16,-2-2 27 15,0 1 5-15,0 2 39 16,0-2 1-16,-9 0 13 15,6-3 13-15,-3-2 13 16,3 0-3-16,0-2 12 16,0-2-7-16,3 1 4 15,-2-1 1-15,2 0-12 16,0 0-8-16,0 0 8 0,0 0-3 16,0 0 7-1,0 0-3-15,0 0-9 0,9 0-3 16,-1 0-6-16,5 0-9 15,-4 0-9-15,-1 0-10 16,-1 0-103-16,-4 0-247 16</inkml:trace>
  <inkml:trace contextRef="#ctx0" brushRef="#br0" timeOffset="544.47">8862 11417 630 0,'0'0'169'15,"0"0"-61"-15,0 0 39 16,0 0-43-16,0 0-17 16,0 0-12-16,10-20-35 15,-1 8-34-15,3-1-6 16,-3 0-4-16,2 5-58 15,-4-1-112-15,-4 1-344 16</inkml:trace>
  <inkml:trace contextRef="#ctx0" brushRef="#br0" timeOffset="11458.04">4101 12257 206 0,'0'0'366'0,"0"0"-356"16,0 0 8-16,0 0 19 15,0 0 18-15,0 0 14 0,0 0-31 16,9-8-14-16,-9 8 3 16,0 0 5-16,0 0-12 15,0 13-8-15,-6 11 4 16,-3 10 35-16,-3 5 6 16,-3 2-21-16,0 0 2 15,0-2-4-15,2-4-3 16,-2-6-20-16,6-5-11 15,1-4 2-15,4-5-2 16,1-7-6-16,3-5-65 16,0-3-140-16,3-6-145 15</inkml:trace>
  <inkml:trace contextRef="#ctx0" brushRef="#br0" timeOffset="11732.39">4109 12214 623 0,'0'0'51'16,"0"0"-27"-16,0 0 65 15,0 0-17-15,0 0-19 16,0 0-9-16,61 146-2 15,-54-110-4-15,-3 1-14 0,1-6-5 16,1-4-10-16,0-6-8 16,-1-5-2-16,-1-7-3 15,0-5-69-15,-1-4-152 16,0 0-312-16</inkml:trace>
  <inkml:trace contextRef="#ctx0" brushRef="#br0" timeOffset="11923.33">4079 12488 551 0,'0'0'284'0,"0"0"-236"0,0 0 32 15,0 0-48-15,0 0-20 16,0 0-10-16,65-28-2 15,-47 27-64-15,-2 1-231 16</inkml:trace>
  <inkml:trace contextRef="#ctx0" brushRef="#br0" timeOffset="12717.14">4366 12194 733 0,'0'0'140'0,"0"0"-39"0,0 0 4 16,0 0-54-16,0 0-21 15,0 0-30-15,0 5-3 16,0 7 2-16,0 3 1 16,0 0 0-16,0-1-39 15,2-3-113-15,1-4-198 16</inkml:trace>
  <inkml:trace contextRef="#ctx0" brushRef="#br0" timeOffset="12933.78">4484 12296 755 0,'0'0'14'0,"0"0"-11"16,0 0 1-16,0 0 13 15,0 0-17-15,0 0-45 16,8 40-127-16,-4-40-388 16</inkml:trace>
  <inkml:trace contextRef="#ctx0" brushRef="#br0" timeOffset="13370.98">4616 12161 185 0,'0'0'702'0,"0"0"-693"15,0 0-3-15,0 0 3 0,0 0-4 16,0 0-5-16,25-12-5 16,-10 12 4-16,3 0 0 15,-3 0-6-15,1 2 4 16,-5 7 3-16,-4-2-1 16,-5 4 2-16,-2-2-1 15,0 1 3-15,0 2 3 16,-11-1 11-16,-1 1-1 15,2-3-5-15,2 1 2 16,4-3-4-16,2-3-5 16,2 0-1-16,0-1-3 15,0-1 1-15,17-1 13 16,7-1-14-16,4 0-14 0,2 0-88 16,-8-3-307-16</inkml:trace>
  <inkml:trace contextRef="#ctx0" brushRef="#br0" timeOffset="16917.26">12157 12212 463 0,'0'0'117'0,"0"0"-23"0,0 0 8 15,0 0-24-15,0 0-23 16,0 0-11-16,0 0-5 15,0 0-16-15,0 6-12 16,5 13 29-16,1 8-2 16,-3 2 0-16,-2 7-10 15,1 0-5-15,-2 1-2 16,3 0-14-16,-3-5 0 16,0-1-4-16,0-4-2 15,0-5 0-15,6-3-1 16,-3-5-15-16,3-5-87 15,0-9-169-15,1 0-490 0</inkml:trace>
  <inkml:trace contextRef="#ctx0" brushRef="#br0" timeOffset="17628.08">12212 12233 562 0,'0'0'172'16,"0"0"-102"-16,0 0 38 15,0 0-17-15,0 0-43 16,0 0-24-16,0-12-14 16,3 8-5-16,5 1-5 15,-3 0-2-15,-1 2 1 16,-2 1 0-16,-2 0 0 16,3-1 1-16,1 1 0 15,3 0 0-15,2 0 3 16,-1 0 5-16,2 0 16 15,-2 5-16-15,-4 7 12 16,-1 0-4-16,-1 4 12 0,-2 2-6 16,0-1-3-16,0 0 0 15,0-3-8-15,-2-5-6 16,-1-2-5-16,0-6 0 16,3-1-5-16,0 0-24 15,0 0-18-15,0 0-30 16,11 0 17-16,5 0 11 15,1-2-13-15,-1 0 33 16,-3 2 24-16,-1 0 5 16,0 0 2-16,-1 2 2 15,0 9 4-15,-1 2-3 16,-1 0-5-16,-2 1 3 16,-3 2-1-16,-1-1 7 0,-3-2 19 15,0-3 2-15,0-2-1 16,0-2 7-16,-11 0 11 15,-3-1 8-15,-5-2-9 16,1 1 0-16,-2-1-15 16,5-1-23-16,4 1-7 15,3-3-1-15,5 0-6 16,3 0-80-16,12-5-126 16,18-15-474-16</inkml:trace>
  <inkml:trace contextRef="#ctx0" brushRef="#br0" timeOffset="19027.34">12439 12026 125 0,'0'0'44'16,"0"0"22"-16,0 0-14 15,0 0-2-15,0 0 2 16,0 0-5-16,0 3-9 0,0-3-17 15,0 0 1 1,0 0 13-16,0 0 14 0,0 0-20 16,0 0-4-16,0 0-3 15,0 0-8-15,0 3-1 16,0-3 6-16,0 0 3 16,0 0 3-16,0 0 7 15,0 0 5-15,0 0-17 16,0 0-1-16,0 0 0 15,0 0-9-15,0 0-6 16,0 0 10-16,0 9 1 16,2 5-6-16,-1 4 27 15,1 2-10-15,-1-1-1 16,1-1-14-16,-1-1 12 16,2-6-19-16,-1-2-4 0,7-3-8 15,0-6-151 1,0 0-233-16</inkml:trace>
  <inkml:trace contextRef="#ctx0" brushRef="#br0" timeOffset="19250.16">12612 12147 582 0,'0'0'278'0,"0"0"-267"16,0 0 32-16,0 0-2 15,0 0-17-15,0 0-13 16,-10 60-9-16,10-46-2 16,0-3-25-16,0-9-218 15</inkml:trace>
  <inkml:trace contextRef="#ctx0" brushRef="#br0" timeOffset="19663.3">12738 11986 595 0,'0'0'265'15,"0"0"-261"-15,0 0 3 16,0 0 19-16,0 0-26 16,0 0-1-16,49-19 0 15,-27 19-2-15,-2 0 0 16,-7 8 3-16,-4 4-6 0,-6 2 2 15,-3 0 3-15,0 0 1 16,0 1 4-16,-9 2 16 16,-3-5 12-16,-1 1 16 15,4-5 9-15,4-4-33 16,4 1-16-16,1-3-7 16,0 3 2-16,0-1-3 15,0 0 4-15,9 0-4 16,7-2-21-16,4-2-128 15,4 0-423-15</inkml:trace>
  <inkml:trace contextRef="#ctx0" brushRef="#br0" timeOffset="24014.91">5797 12214 141 0,'0'0'214'0,"0"0"-107"16,0 0 17-16,0 0-6 15,0 0 1-15,0 0-35 16,0 0-6-16,2-5-12 0,-2 5-15 16,0 0-16-1,0 0-2-15,0 0-11 0,0 0-5 16,0 15-15-16,0 12 7 15,0 9 27-15,0 4-11 16,-2 2-6-16,-2 1-2 16,1-4-2-16,0-3-9 15,3-8-4-15,0-8-2 16,0-7-5-16,0-7-47 16,3-6-88-16,9-7-112 15,3-19-447-15</inkml:trace>
  <inkml:trace contextRef="#ctx0" brushRef="#br0" timeOffset="24336.48">5799 12243 546 0,'0'0'62'16,"0"0"-5"-16,0 0-8 16,0 0 15-16,0 0-6 15,0 0-18-15,70 8-1 16,-46 14-14-16,0 4-9 16,-5 4 2-16,-4 3 3 0,-5-2-9 15,-7 1 9-15,-3-4-7 16,0-4 7-16,0-4 5 15,-1-5-10-15,-14-5-3 16,0-2 1-16,-4-3-14 16,-2-5-47-16,6 0-152 15,6-13-227-15</inkml:trace>
  <inkml:trace contextRef="#ctx0" brushRef="#br0" timeOffset="24957.83">6088 12054 777 0,'0'0'125'0,"0"0"-36"16,0 0 9-16,0 0-55 15,0 0-43-15,0 0 0 16,6 43 2-16,-1-22-2 16,-1-1-14-16,2-4-129 15,1-4-145-15</inkml:trace>
  <inkml:trace contextRef="#ctx0" brushRef="#br0" timeOffset="25171.73">6215 12166 407 0,'0'0'393'16,"0"0"-391"-16,0 0 1 15,0 0-1-15,0 0-2 16,0 0-44-16,-12 94-145 15,12-94-303-15</inkml:trace>
  <inkml:trace contextRef="#ctx0" brushRef="#br0" timeOffset="25695.47">6288 12048 588 0,'0'0'186'0,"0"0"-127"15,0 0 8-15,0 0-16 16,0 0-11-16,0 0-24 16,12-9-11-16,-5 5-5 15,1 1 0-15,0 3 3 16,-1 0 9-16,-3 0 18 16,1 0 7-16,-1 9-13 15,-1 2 2-15,-1 2 1 16,-2 1-1-16,0-2-13 15,0 0-5-15,0-4-5 16,0-1-3-16,0-3 0 0,0-1-34 16,0 2-35-16,4-1 6 15,8 2 14-15,2 2 15 16,-1 1 9-16,-4 0 23 16,-3 0 2-16,-3-2 0 15,-3 0 26-15,0 0 37 16,0 0-15-16,-12 0 2 15,-6 0-32-15,0-1-18 16,3-2-53-16,6-4-173 16,9 0-416-16</inkml:trace>
  <inkml:trace contextRef="#ctx0" brushRef="#br0" timeOffset="32182.02">2513 12428 181 0,'0'0'209'15,"0"0"-133"-15,0 0-5 16,0 0-6-16,0 0 11 16,0 0 21-16,0 0-55 15,-7-25 22-15,7 25-7 16,0 0-10-16,-1 0-5 15,1 0-5-15,-2 0-3 16,1 0-15-16,-2 9-11 16,-2 14-5-16,-1 10 20 15,0 3 22-15,-4-1-8 16,4-3-8-16,1-3-4 0,2-6-11 16,2-3-6-1,1-1-6-15,-2-7-1 0,2-4-2 16,-1-6-20-16,1-2-115 15,0-2-127-15,0-18-254 16</inkml:trace>
  <inkml:trace contextRef="#ctx0" brushRef="#br0" timeOffset="32488.88">2509 12346 614 0,'0'0'106'0,"0"0"-14"15,0 0 23-15,0 0-13 16,0 0-52-16,0 0-32 15,24 5-4-15,-3-3 6 16,1-1-8-16,-2-1-5 16,-1 1-7-16,-4 1-10 15,-2 0-40-15,-7 1-59 16,-3 4-77-16,-3 2-141 16,0 1-141-16</inkml:trace>
  <inkml:trace contextRef="#ctx0" brushRef="#br0" timeOffset="32668.52">2518 12546 18 0,'0'0'557'0,"0"0"-482"16,0 0 57-16,0 0 18 16,0 0-66-16,0 0-64 15,18 0-4-15,-2 0-2 16,-2 0-14-16,5 0-88 15,-7 0-144-15,-3 0-267 16</inkml:trace>
  <inkml:trace contextRef="#ctx0" brushRef="#br0" timeOffset="32855.42">2533 12694 531 0,'0'0'189'0,"0"0"-113"16,0 0-4-16,0 0-42 16,0 0 12-16,0 0 3 15,40 6-33-15,-23-2-12 16,3-1-42-16,0-3-284 0</inkml:trace>
  <inkml:trace contextRef="#ctx0" brushRef="#br0" timeOffset="33846.14">2906 12289 280 0,'0'0'108'16,"0"0"-9"-16,0 0 15 15,0 0 0-15,0 0-17 16,0 0-14-16,-3-9-4 16,3 9-5-16,0 0-11 15,0 0-17-15,0 0-14 16,0 0-9-16,0 0-15 0,0 0-8 15,0 13-7 1,0 4 7-16,0 0 2 0,0 2-1 16,0-3-1-16,0 0-48 15,3-5-114-15,6-7-202 16</inkml:trace>
  <inkml:trace contextRef="#ctx0" brushRef="#br0" timeOffset="34062.21">3049 12354 885 0,'0'0'43'0,"0"0"-39"15,0 0 30 1,0 0 18-16,0 0-51 0,0 0-1 15,-16 86-39-15,16-83-121 16,13-3-373-16</inkml:trace>
  <inkml:trace contextRef="#ctx0" brushRef="#br0" timeOffset="34550.78">3167 12255 783 0,'0'0'119'15,"0"0"-96"-15,0 0 56 16,0 0-45-16,0 0-17 15,0 0-3-15,3-15-14 16,6 13-3-16,3 2 1 16,1 0 2-16,2 0 5 15,2 0 4-15,-3 8 5 16,-3-1-7-16,-2 1 0 0,-1 0-4 16,-7 1-3-1,-1-1-5-15,0 0 3 0,0 4 0 16,-3-1 4-16,-6 2 2 15,-2 0 3-15,0-1-6 16,-1 1 3-16,4-3-2 16,2-2-1-16,2-3 0 15,4-3-1-15,0 1 0 16,0-1-3-16,0 0 3 16,0-1 9-16,7-1-1 15,4 1-1-15,-1 0-2 16,3 1-5-16,1-1-4 15,4 1-29-15,-8 1-162 16,1-2-460-16</inkml:trace>
  <inkml:trace contextRef="#ctx0" brushRef="#br0" timeOffset="40078.82">6152 11519 357 0,'0'0'208'0,"0"0"-150"0,0 0-5 16,0 0-7-16,0 0 28 16,0 0-8-16,0 0-19 15,-28 27-19-15,25-5-7 16,1 3-11-16,2 2-6 15,0-1 0-15,8-3-4 16,7 0-10-16,4-4-9 16,2-5-21-16,2-9 2 15,2-5 3-15,2 0-3 16,3-21 18-16,-2-6-15 16,-4-8 25-16,-9 0-3 0,-8-1 13 15,-7 6 5-15,0 3 10 16,-7 8 25-16,-8 6 7 15,-6 12-9-15,-1 1-38 16,-4 11-33-16,-2 18-40 16,1 2-145-16,9-2-264 15</inkml:trace>
  <inkml:trace contextRef="#ctx0" brushRef="#br0" timeOffset="41210.6">12284 11462 323 0,'0'0'214'0,"0"0"-136"15,0 0 2-15,0 0-18 16,0 0-3-16,0 0-28 15,-61 62-15-15,59-33-10 16,2-2 2-16,5-4-8 16,17-7-1-16,10-7-5 15,2-9 0-15,6 0 4 16,-1-13 0-16,3-11 2 16,-8-3 2-16,-7-3-2 15,-12 3 2-15,-9 2-2 0,-6 5 1 16,0 2 5-1,-13 8-1-15,-10 4-2 0,-5 6-3 16,-2 0-24-16,4 15-62 16,3 3-54-16,11-1-134 15</inkml:trace>
  <inkml:trace contextRef="#ctx0" brushRef="#br0" timeOffset="41949.49">14227 11544 856 0,'0'0'14'16,"0"0"-13"-16,0 0-1 15,0 0-2-15,0 0-28 16,0 0-55-16,15 215 48 16,28-210 9-16,5-5 28 15,8-10 5-15,3-15-3 0,-6-10 0 16,-11-4 16-16,-15 0-9 16,-14 2 9-1,-13 2 28-15,0 8 29 0,-10 6-13 16,-12 8-16-16,-3 9-9 15,-6 4-37-15,-2 8-36 16,3 15-56-16,8 7-97 16,13-2-112-16</inkml:trace>
  <inkml:trace contextRef="#ctx0" brushRef="#br0" timeOffset="42563.98">15881 11529 652 0,'0'0'119'0,"0"0"-119"15,0 0 5-15,0 0-5 0,0 0 0 16,0 0-23-16,64 180-24 16,-23-168 23-16,8-11 11 15,0-1-6-15,2-8-24 16,-1-18 4-16,-6-3 15 16,-10-7 24-16,-12 4 20 15,-15-2-17-15,-7 3-3 16,-8 9 0-16,-20 11 19 15,-7 10-5-15,-8 1-14 16,3 12-101-16,4 14-151 16</inkml:trace>
  <inkml:trace contextRef="#ctx0" brushRef="#br0" timeOffset="43262.23">18334 11492 607 0,'0'0'35'0,"0"0"-29"15,0 0 17-15,0 0-17 16,0 0-1-16,0 0-5 16,13 202-3-16,11-192 3 15,0-9 3-15,5-1 24 16,0-11-5-16,0-12 1 15,-4-6-23-15,-10-4 0 0,-8 0 0 16,-7 4 5 0,0 6 10-16,-16 6 28 0,-8 10-5 15,-5 7-23-15,-3 0-15 16,-1 16-38-16,7 9-46 16,9 2-75-16,11-2-335 15</inkml:trace>
  <inkml:trace contextRef="#ctx0" brushRef="#br0" timeOffset="43865.71">20014 11609 205 0,'0'0'640'0,"0"0"-626"15,0 0-12-15,0 0-2 16,0 0-43-16,0 0-30 16,-5 145-19-16,49-131 34 15,6-7 15-15,5-7-14 16,1 0-42-16,-4-11-47 16,-8-9-104-16</inkml:trace>
  <inkml:trace contextRef="#ctx0" brushRef="#br0" timeOffset="43961.53">20365 11642 325 0,'0'0'167'15,"0"0"-6"-15,0 0-65 0,0 0-35 16,0 0-61-16,0 0-2 16,-282-30-59-16,259 50-115 15</inkml:trace>
  <inkml:trace contextRef="#ctx0" brushRef="#br0" timeOffset="45037.32">21885 11576 574 0,'0'0'81'16,"0"0"-29"-16,0 0-2 15,0 0-15-15,0 0-6 16,0 0-12-16,-76 70 6 16,76-52-5-16,0-3-15 15,4-2-3-15,17-4-6 0,7-8-1 16,7-1-2-16,5-1 4 15,2-15 5-15,-5-4-7 16,-6-3 2-16,-8-4 3 16,-11 0 2-16,-8 1 9 15,-4 7 14-15,-3 2 7 16,-17 10 24-16,-12 5-27 16,-7 2-27-16,-1 0-3 15,-2 16 1-15,8 5-53 16,14 4-93-16,13-1-252 15</inkml:trace>
  <inkml:trace contextRef="#ctx0" brushRef="#br0" timeOffset="45897.54">23998 11646 861 0,'0'0'70'0,"0"0"-70"16,0 0-2-16,0 0-8 16,0 0-19-16,0 0-14 15,-81 136 3-15,93-116 32 16,15-7 0-16,8-7 2 0,10-6-8 15,6 0-33 1,0-20-3-16,-8-6 50 0,-13-1 54 16,-12 1 54-16,-12-2-56 15,-6 6 17-15,-15 4-11 16,-21 7-32-16,-13 8-26 16,-5 3-35-16,2 7-19 15,13 15-43-15,15 3-251 16</inkml:trace>
  <inkml:trace contextRef="#ctx0" brushRef="#br0" timeOffset="107244.84">31739 11940 199 0,'0'0'203'0,"0"0"-203"15,0 0-19-15,0 0 19 16,0 0 31-16,0 0-4 16,3 0 4-16,-2 0 16 15,-1 0-19-15,0 0-7 16,0 0 10-16,0 0-22 16,0 0-9-16,-3 0-44 15,-2 0-25-15,0 0 26 16,4 0 24-16,1 0 14 15,0 0-7-15,0 0-9 16,0 0 21-16,0 0 5 0,0 0 31 16,0 0 19-1,0 0-21-15,0 0 12 0,1 0-22 16,4 0-12-16,2 0 0 16,-2 0 2-16,1 2-4 15,3 0 0-15,2 1 11 16,4 0 13-16,0-1-10 15,2-2-7-15,1 0-1 16,-2 0-5-16,5 0 8 16,0 0-7-16,-2 0-1 15,1 0-1-15,-1 0-3 16,-3 0-1-16,2 0-2 16,-1 0 7-16,2 0 1 15,2 0-9-15,2 0-2 0,2 0 0 16,-1 0-1-16,-5 3 1 15,0-2-1-15,-2 2 0 16,-7-2 0-16,-1 3 0 16,1-2 0-16,-3-1 2 15,2 2-1-15,0-3-1 16,2 0 1-16,1 2 1 16,3-1-1-16,0 2 3 15,5 0-1-15,-2 0-2 16,1 0 0-16,-1-1 0 15,-3 0-1-15,-2-1 0 16,2 0 1-16,-3-1-1 16,3 2 0-16,-3-1 1 0,1-1-1 15,1 3 0 1,-2-2 0-16,3 2 0 0,0 0-1 16,2 0 1-16,3 0 1 15,-4-1-1-15,2 0-1 16,-3 0 1-16,0 0 0 15,-3-2 0-15,-1 0 0 16,2 0-1-16,-1 1 1 16,3-1 0-16,-3 0-5 15,-1 0-2-15,0 0-8 16,-2 0 3-16,-1 0 4 16,3 0 0-16,0 0 2 0,-1 0 2 15,4 2-1-15,-4-1 0 16,2-1-2-16,0 0-17 15,-1 0-16-15,0 0 12 16,1 3 9-16,0 0 1 16,0-2-21-16,2 2-14 15,3 0 4-15,0-2 21 16,1 1-29-16,1-1-34 16,-4 1 14-16,1-2 13 15,-4 0 48-15,2 0 14 16,-4 0 2-16,-1 0 10 15,0 0 2-15,-2-2-7 16,1-1 8-16,-2 1-4 0,3 2 25 16,1 0 32-16,4 0-16 15,1 0-18-15,0 0-28 16,-1 0-4-16,3-2-153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30T14:22:10.2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12302 2775 372 0,'4'-6'61'16,"-1"-1"-10"-16,0-1-51 15,-1 3 56-15,-2 0-13 16,0 4-19-16,3 0-1 16,-3 1 20-16,0 0 17 15,0 0-5-15,0 0-13 16,0 0-11-16,0 0 1 15,0-2-5-15,0 2-1 16,0 0 1-16,0 0-5 0,0 0 6 16,0 0-4-16,0 0 2 15,0 0-3-15,0 0-7 16,0 0-16-16,0 0-1 16,0 11-11-16,0 8 12 15,0 5 1-15,0 4 11 16,0 5 9-16,0 6-10 15,0 3-3-15,0 5-6 16,3 2 10-16,-3 0-4 16,2 2-5-16,1 2 0 15,0-1-1-15,0-1-1 16,2-2 0-16,1-1 10 0,0-3-2 16,2-4 0-16,-2-1 1 15,0-5-2-15,-5-1 0 16,-1-8-7-16,0-4-1 15,0-8 1-15,0-7-1 16,0-3 0-16,0-4-17 16,0 0-101-16,0-18-208 15</inkml:trace>
  <inkml:trace contextRef="#ctx0" brushRef="#br0" timeOffset="751.72">12271 2702 200 0,'0'0'118'0,"0"0"-30"16,0 0 20-16,0 0-35 16,0 0-22-16,0 0-3 15,3-2-5-15,-2 2-9 16,1-1-4-16,-1 1 7 15,1-1 1-15,-2 1-1 16,1 0-17-16,-1 0-9 16,0 0-6-16,0 0 3 15,0 0 3-15,0 0-6 16,-3 1-5-16,-15 14 0 0,-5 7 59 16,-9 5-16-16,-4 1-5 15,2 0-1-15,3 1-16 16,-1-3-8-16,6 2-12 15,-1-2-1-15,0-3-8 16,6-3-58-16,5-6-32 16,8-5-62-16,8-8-69 15,0-1-175-15</inkml:trace>
  <inkml:trace contextRef="#ctx0" brushRef="#br0" timeOffset="1053.04">12317 2818 531 0,'0'0'177'15,"0"0"-69"-15,0 0 33 16,0 0-66-16,0 0-15 16,0 0-25-16,-148 141-12 15,133-120-12-15,-4 0-9 0,-3 1-1 16,-1-1-1-16,-2-1-35 16,3 2-64-16,2-5-70 15,10-6-157-15</inkml:trace>
  <inkml:trace contextRef="#ctx0" brushRef="#br0" timeOffset="1396.29">12217 3049 342 0,'0'0'306'0,"0"0"-270"15,0 0 106-15,0 0-27 16,0 0-53-16,0 0-24 15,-94 129-5-15,76-107-12 16,-4 1-4-16,4 0-13 16,-3 0-3-16,4-3-1 15,6-4-2-15,6-5-81 16,5-6-93-16,0-5-214 0</inkml:trace>
  <inkml:trace contextRef="#ctx0" brushRef="#br0" timeOffset="1675.62">12218 3286 658 0,'0'0'49'0,"0"0"65"0,0 0 14 16,0 0-54-16,0 0-49 16,0 0 0-16,-89 151-16 15,80-129-8-15,-3-4 1 16,0 0-2-16,2-6-33 16,2-2-54-16,7-8-141 15,1-2-464-15</inkml:trace>
  <inkml:trace contextRef="#ctx0" brushRef="#br0" timeOffset="1922.16">12266 3488 574 0,'0'0'121'16,"0"0"-32"-16,0 0 38 16,0 0-46-16,0 0-53 15,0 0-11-15,-139 160-15 16,132-144-2-16,1 0-16 16,3-8-159-16,3-8-363 15</inkml:trace>
  <inkml:trace contextRef="#ctx0" brushRef="#br0" timeOffset="5411.77">12342 3099 402 0,'0'0'69'16,"0"0"35"-16,0 0 3 0,0 0-28 16,0 0-17-16,0 0-9 15,0-3-8-15,0 3 5 16,0 0-3-16,0 0-5 15,0 0-12-15,0 0-11 16,0 0-6-16,0 0-3 16,0 0-8-16,8 0-2 15,4 0 6-15,9 0 3 16,4 0 3-16,5 0-5 16,4 0 2-16,7-2 13 15,3-2-5-15,3 0 1 16,0-1-3-16,-2 1-5 15,1-2-4-15,1 4-6 0,-3-1 2 16,-2 0-1-16,0 1 0 16,1-3-1-16,2 2 1 15,4 0-1-15,2 1 3 16,-3 0-3-16,1 1 0 16,-6 0 0-16,-4 1-1 15,1-3-1-15,-4 0 2 16,-2 0 0-16,2-1 0 15,0 0 2-15,4 0-2 16,0-3 0-16,2 1 0 16,-3 1 0-16,1 1-2 15,-4 1 2-15,0-1 0 0,1 1 0 16,3 0 0-16,-1 0 0 16,2 1 2-16,2 0-2 15,0 1 0-15,2-2 1 16,-2 1-2-16,-4 1 1 15,-3 1 0-15,-3 0 1 16,-2 0-1-16,2 0 0 16,2 0 1-16,1 0-1 15,3 0 0-15,0 0 0 16,-1 0 0-16,1 0 0 16,0 0 2-16,2 0-4 15,-1-1 2-15,-3-1-1 16,-1 0 0-16,-2 0 1 0,2-1 0 15,1 2 0 1,0-1 0-16,1-2 0 0,-2 2 0 16,-2-2 0-16,-1 1 0 15,-2 1 1-15,-2 0-1 16,-3 0 0-16,1 1 0 16,0-1 0-16,0 2 0 15,0-1 0-15,4 1 0 16,2 0 1-16,1-2-1 15,2 2 0-15,-2 0 0 16,1 0 2-16,-2 0-2 16,-5 0 0-16,-3 0 0 15,-1 0-2-15,0 0 4 16,0 0-4-16,7 0 4 0,1 0 0 16,2 0-2-16,0 0 0 15,-1 0 0-15,0 0 0 16,-4-1-2-16,-4 1 2 15,-2-2-2-15,-3 2 1 16,-5 0 1-16,-1 0-1 16,-3 0-1-16,-2-1 4 15,3 1-2-15,-5-1 0 16,1-2 0-16,-1 3-2 16,-4-2 4-16,-1 2-2 15,-1 0 0-15,1 0 0 16,-2 0-2-16,0 0 1 15,0 0-3-15,0 0 1 0,0 0 1 16,0 0-1-16,0 0 3 16,0 0-3-16,0 0-1 15,0 0-2-15,0 0-3 16,1 7 3-16,1 6 6 16,-2 3 0-16,0 2 1 15,0 3 3-15,0 2-1 16,1 1-1-16,1-3-1 15,1-1 1-15,-2-2-2 16,1-2-1-16,-2-4 1 16,1-3-1-16,1-3 2 15,-1-3-2-15,-1-1-3 0,2-2-2 16,-2 0 6-16,0 0 0 16,1 0-1-16,-1 0 1 15,3 0 0-15,-3 0 0 16,0 0 2-16,0 0 3 15,0 0-5-15,0 0-3 16,0 0-2-16,0 0-11 16,0 0-6-16,0 0 5 15,0 0-18-15,-7 0 21 16,-2 0 10-16,-6 0 6 16,-2 0-3-16,-2 0 1 15,-2 0-2-15,-3 0 1 16,-3 0-3-16,2-2 1 15,-3-1-5-15,-2 1 5 16,-1 0-4-16,-2 1-2 0,0 0 2 16,2 1-7-16,2 0 3 15,-1 0 6-15,4 0-5 16,3 0 10-16,1 0-4 16,1 0 4-16,4 0 0 15,-3 0 1-15,-1 0-1 16,0 0 0-16,-3 0-4 15,-3 0 4-15,-1 1-1 16,1 0 2-16,2 1-1 16,3-2 0-16,2 1-1 15,3-1 0-15,-2 0 0 16,-3 0-23-16,-4 1-26 0,-2 1 7 16,-2-1 11-1,-3 2 18-15,-1-1 10 0,4 1 4 16,2-2 0-16,4 0 0 15,1 2 1-15,1 0 1 16,2 0-2-16,0-2 0 16,-4 1 0-16,0-1-5 15,1 1 5-15,-5 0 3 16,0 0-2-16,-2 1 0 16,-1 0-2-16,-1-2-3 15,2 2 4-15,-2-2 0 16,-3 1-3-16,-2-1 0 15,-2-1 2-15,-1 2-2 0,0-1 3 16,-2 1 0-16,0 2-6 16,-1-2-11-16,3 1 12 15,1 1 1-15,3-2 4 16,2 1-24-16,-3-2 1 16,4 0 6-16,-2 2-12 15,1-2 15-15,0 1 13 16,-2-1 1-16,3 2 1 15,-1-2-1-15,1 2 5 16,0-1 1-16,5-1-6 16,1 0 6-16,1-1 2 15,1 2 10-15,0 0-16 0,-2-1 0 16,-1 1-4 0,-2 1 4-16,3 0-4 0,-3 1-3 15,0 1-7-15,-1-2-17 16,-1-1 28-16,0 1-5 15,-2 0 6-15,4-1-2 16,3-1-3-16,-5 0 5 16,4 1 0-16,1 1 0 15,2-3 8-15,0 1-6 16,1 1 0-16,0-1-2 16,-3 0-2-16,0 1-9 15,-1-1-3-15,-1 1 2 16,3-1-10-16,-1 1 20 15,0-1 2-15,-1 2-1 16,-1-2-3-16,-1 0 4 0,2 0-2 16,-1 1 2-16,6-2 1 15,0 2 11-15,7-2-10 16,0 0 9-16,3 0-7 16,2 0 11-16,2 0 10 15,1 0-21-15,-1 0-4 16,-3 0-1-16,2 0-14 15,-2 0 3-15,2 0-5 16,0 0 8-16,-1 0-5 16,-3 1 9-16,2 0 4 15,-3-1 0-15,3 0 1 16,2 0 15-16,1 0 31 0,0 0-16 16,-3 0-28-16,-1 0 1 15,2 0-3-15,-1 0 6 16,6 0 9-16,5 0 5 15,-2 0-13-15,1 0 17 16,1 0-3-16,-1 0-19 16,-1 0-1-16,-1 0-1 15,0 0 0-15,1 0 1 16,1 0 1-16,1 0 2 16,-2 0 7-16,-2 0-2 15,-1 0-3-15,0 0-4 16,-1 0 0-16,4 0-1 15,-2 0 5-15,4 0 11 0,1 0 5 16,0 0 0-16,0 0 8 16,-2 0-8-16,2 0-6 15,0 0-12-15,0 0-4 16,3 0-85-16,21-7-451 16</inkml:trace>
  <inkml:trace contextRef="#ctx0" brushRef="#br0" timeOffset="10434.65">12362 3198 82 0,'0'0'40'16,"0"0"-19"-16,0 0 27 15,0 0-1-15,0 0-4 16,0 0-1-16,0 0 6 0,0-2-11 15,0 2-17-15,0 0-12 16,0 0-5-16,0 0 0 16,0 0-3-16,0 0 1 15,0-1 2-15,0 1 1 16,0 0 7-16,0 0 0 16,0-2 18-16,0 2-11 15,0 0-10-15,4 0-3 16,-2 0 3-16,1 0-6 15,1-1 7-15,4-1-6 16,1 1 5-16,2-2 5 16,3 2 2-16,-1-2-4 15,2-1 3-15,0 2-2 0,0-1 5 16,1 0-1 0,1 1-2-16,4 0 0 0,-3-3-3 15,6 0-6-15,-2 2 0 16,0 0-3-16,-2 1-2 15,1 0 0-15,1 0 3 16,-2 1-6-16,2 1 6 16,0-2-6-16,-1 2 3 15,2-2-2-15,-1 1 2 16,0 1 1-16,-2-1-1 16,4-1 1-16,-4 2-1 15,0 0 0-15,4 0 0 16,-4 0-1-16,0 0 1 15,-1 0 1-15,1 0 2 16,-1 0-2-16,2-2-1 0,0 1 1 16,-3 0 0-16,4 0-1 15,-1-1 0-15,-3 1 0 16,1 1 0-16,-2 0 0 16,5 0 0-16,-3 0 0 15,1 0 0-15,-1 0 0 16,1 0 0-16,-2 0-1 15,-1 0 0-15,0 0 1 16,-1 0 0-16,1 0 1 16,4 0 0-16,-1 0-1 0,0 0 0 15,1-2 1 1,0 1-1-16,0 0 4 0,1-1-2 16,2 0-2-16,1 0 1 15,-2 1-1-15,2-1 0 16,-3-1 0-16,1 2 0 15,-4-2 0-15,1 2 1 16,0-2 1-16,-2 0-2 16,3 2 2-16,3-4-1 15,0 2 2-15,1 1 1 16,1-1-1-16,-6 1-3 16,-1 1 2-16,-2 1-4 15,-1 0 2-15,0 0-1 16,0 0 1-16,1 0 0 15,2 0 1-15,-1 0 1 0,4 0-1 16,2 0-1-16,1-2 0 16,-2 2 2-16,1 0-2 15,-2 0 0-15,-5 0 0 16,2 0 2-16,-1 0-1 16,1 0-1-16,5 0 2 15,3-1-1-15,3-1 33 16,-1 0-34-16,3 0 18 15,-1 1-18-15,2-1 1 16,-3 1 10-16,-5 0-11 16,-4 1 0-16,-1-2 1 15,-3 2-1-15,0 0 1 16,2-1 19-16,1-1-14 16,4 1-4-16,1-1-2 0,5-3 25 15,-2 2-23-15,3-1 11 16,-1 1-13-16,-2 1 0 15,-2-1 1-15,-5 1-3 16,1 0 2-16,-3-2-2 16,0 3 2-16,-3 0 3 15,-1 0-2-15,3-2-1 16,1 0 1-16,7 0 0 16,0 0 0-16,3 1 34 15,-6 0-35-15,3-1 0 16,-2 2-3-16,1-1 1 15,4-1 1-15,-4 3-3 0,0-1 3 16,2 1 2-16,0 0-1 16,4-1 2-16,0-1 0 15,4 2 19-15,-1-1-16 16,-1-1 5-16,-3 2-8 16,-5 0-1-16,-7 0-1 15,-2 0 0-15,0-3 1 16,-2 3-1-16,6-1 1 15,-1 0 4-15,2-1 25 16,-1 1-18-16,-1-1-10 16,5 1 0-16,1-2-1 15,-1 2 8-15,-2 1-6 16,-2 0 0-16,-4 0-3 0,3 0-1 16,1 0 0-16,2 0 0 15,2 0 0-15,-2 0-1 16,1 0 2-16,4-2 0 15,1 1 3-15,2-1-2 16,0 1-1-16,0-2 0 16,0 2 0-16,-1 1 0 15,0-2 0-15,1 2 0 16,-4 0 1-16,4-1-1 16,0 1 2-16,0-1-2 15,1-1 2-15,-1 2 0 16,0-1 0-16,1 1 7 15,-1-2-5-15,0 2 2 0,-4 0-4 16,-1 0 1-16,-1 0-2 16,-4 0 0-16,0 0 2 15,1 0-2-15,-1 0-1 16,2-1 6-16,0 0-5 16,-1 1 1-16,-2-1 6 15,4 1-7-15,-3 0 0 16,3-2 4-16,-1 0 9 15,-4 2-12-15,-1 0 14 16,0 0-11-16,1-1-4 16,-3 1 0-16,1-1 0 15,0 1-1-15,0 0 0 16,-3 0-1-16,-2 0 1 0,-2-2 0 16,-5 2 0-16,1 0-1 15,-4 0-1-15,-1 0-5 16,0-2-6-16,0 1-8 15,-4-1-16-15,-9-2 36 16,-3-2 1-16,-4-4 0 16,-3 3 0-16,-4-2-1 15,-3-1-6-15,0 2 3 16,7-2 2-16,0 3 1 16,8-1 1-16,4 2 8 15,5 3-7-15,4-1-1 16,2 1-2-16,0 0-22 15,0 1-30-15,9-1 19 0,4 3 29 16,1 0 3-16,1 0 2 16,-2 0-2-16,3 0 3 15,-2 0 3-15,-1 0 3 16,-2 0 13-16,-5 0 7 16,-3 0 24-16,-3 0-5 15,0 0-2-15,0 0 6 16,0 0 3-16,0 0-13 15,0 0-32-15,-5 0-4 16,-5 0 0-16,-2 0 9 16,2 4-3-16,0 0-8 0,0 2-1 15,4-2 0 1,-3 3 0-16,-5 0 2 0,0-2-2 16,-4 2-2-16,3-2-51 15,7-1-94-15,8-4-156 16</inkml:trace>
  <inkml:trace contextRef="#ctx0" brushRef="#br0" timeOffset="11245.26">16795 2839 769 0,'0'0'42'0,"0"0"-25"16,0 0 46-16,0 0-19 16,0 0-29-16,0 0-12 15,26 3 17-15,-2 6 27 16,4 4-21-16,4-3-12 15,1 1-8-15,-1 2-5 16,-3-3 4-16,-7-2-5 16,-8 0 0-16,-8-4 0 15,-6 1-5-15,0-2-2 16,0 3-2-16,-14 1 9 0,-5 1 49 16,-5 4-2-16,-2-1-1 15,-4 0-9-15,-1 1-15 16,0-2-14-16,4-2-3 15,8 1-5-15,8-2-5 16,10 1-83-16,1-3-148 16,25-2-524-16</inkml:trace>
  <inkml:trace contextRef="#ctx0" brushRef="#br0" timeOffset="12266.63">17093 3109 612 0,'0'0'24'16,"0"0"43"-16,0 0 84 16,0 0-25-16,0 0-37 15,0 0-30-15,0-6-44 16,9-4-15-16,4 0-1 0,1 1-5 15,0 2 4-15,1 3 1 16,0 2 1-16,-3 2 4 16,-3 0-4-16,1 10-1 15,-5 12 1-15,-2 8 7 16,-3 2 10-16,0 1-9 16,0-2 14-16,-9-5-3 15,-1-5-1-15,-1-3 4 16,2-7-7-16,1-6 6 15,3-2-2-15,2-3-4 16,3 0-3-16,0 0 4 16,0-7-16-16,0-14-9 15,13-8-57-15,8-4 26 16,8-4 1-16,2 4-23 0,0 3-1 16,-4 8 26-16,-8 9 21 15,-5 8 8-15,-5 5 1 16,0 0 7-16,-3 0 2 15,1 8 12-15,1 7-1 16,-1 0-9-16,2-2 5 16,-3-2-8-16,3-3 6 15,-2-6 2-15,-2-1 7 16,-1-1-7-16,1 0-1 16,-1 0 17-16,3-7-4 15,-3-2-16-15,-1-2 4 16,-2-1-4-16,-1 1-5 15,0 2 0-15,-3 2 0 0,-10 3 9 16,-2 1-9-16,-6 3-2 16,-1 0-1-16,-1 4 2 15,1 12 1-15,1 4 0 16,3 2 0-16,2 4 12 16,4 2-1-16,3-1 1 15,9-2-11-15,0 0 27 16,15-3-13-16,19-4 24 15,11-3 10-15,10-8-12 16,2-5-17-16,-4-2-10 16,-8 0-10-16,-7 0-19 15,-8 0-90-15,-10 0-145 16,-9 0-677-16</inkml:trace>
  <inkml:trace contextRef="#ctx0" brushRef="#br0" timeOffset="19144.56">4319 2983 455 0,'0'0'60'16,"0"0"-20"-16,0 0 41 16,0 0-16-16,0 0-20 0,0 0-7 15,0 0 12 1,0-3-4-16,0 1-2 0,0 1-1 16,0-1-12-16,0 1 1 15,0 1 3-15,0 0-12 16,0 0 1-16,0 0-9 15,0 0-8-15,0 0-7 16,0 4-4-16,-2 16-12 16,1 10 16-16,-2 8 15 15,-2 6-5-15,2 1 2 16,0 1 6-16,0-2-3 16,2-3-11-16,-2-3-2 15,2-5 1-15,-1-3-3 16,1-6 4-16,-1-7-2 0,-1-2-2 15,3-7 0-15,0-2 2 16,0-3-2-16,0-3 0 16,-3 0-21-16,3 0-2 15,-6 0 13-15,1 0-2 16,-1-9 9-16,-5-5-9 16,2-2 6-16,-3 0-10 15,-2-2 4-15,1 0-11 16,-5 3-1-16,4 1 3 15,-2 4-15-15,-3 1 24 16,7 5 11-16,-3 1-6 16,-3 3 6-16,3 0 1 15,0 0 1-15,-4 14-1 0,-1 4 7 16,1 5-3 0,1 3 14-16,5 0-2 15,5-1 4-15,5 0-14 0,3-3-2 16,0-4 1-16,6-4 0 15,12-5-4-15,3-8 20 16,10-1 21-16,4 0-22 16,3-13-18-16,-2-4-2 15,0-3-34-15,-8 1-84 16,-4-1-181-16</inkml:trace>
  <inkml:trace contextRef="#ctx0" brushRef="#br0" timeOffset="19929.3">4487 3216 522 0,'0'0'308'16,"0"0"-271"-16,0 0 101 16,0 0-46-16,0 0-80 15,0 0-9-15,0 0-3 16,-13 73 15-16,13-46-15 16,9-3 3-16,6-7-2 15,4-5-1-15,1-6-14 16,2-6-7-16,3 0-7 0,2-14 26 15,3-7-28-15,-2-6-10 16,-5 2 17-16,-2-1 23 16,-8 1 3-16,-6 4 0 15,-7 1 2-15,0 4 25 16,0 6 19-16,-4 6-11 16,-3 1-21-16,-1 3-13 15,1 0 2-15,-5 21-6 16,0 9 0-16,4 10-3 15,2 7 2-15,6 4 1 16,0 4 1-16,0 2 6 16,6-2-7-16,5 1 0 15,2-3 2-15,-2-4-1 16,-4-7 0-16,-5-4-1 16,-2-7 1-16,-2-2-1 0,-13-8 2 15,-1-7-2-15,-1-4 1 16,-2-10 1-16,-2 0-1 15,0 0 41-15,-4-17-15 16,1-5-12-16,10-7 20 16,4-4-20-16,10-9 2 15,0-6-8-15,12 2-9 16,11 2-12-16,3 6-10 16,6 12-23-16,4 7-68 15,5 2-135-15,-2 5-449 0</inkml:trace>
  <inkml:trace contextRef="#ctx0" brushRef="#br0" timeOffset="20377.8">3886 3930 599 0,'0'0'145'16,"0"0"-137"-16,0 0 27 0,0 0 59 15,0 0-40 1,0 0-18-16,428-40-5 0,-319 30-16 15,-4-1-15-15,-16 3 0 16,-19 0-27-16,-19 4-105 16,-18 4-77-16,-21 0-167 15</inkml:trace>
  <inkml:trace contextRef="#ctx0" brushRef="#br0" timeOffset="21029.96">4203 3991 832 0,'0'0'40'16,"0"0"-34"-16,0 0 23 15,0 0-12-15,0 0 17 0,0 0 60 16,0 169-45-1,0-115-14-15,0-1-18 0,0-4 5 16,0-4-10-16,0-4-4 16,0-8-4-16,0-5-2 15,0-7-1-15,4-7-1 16,-1-8 0-16,-2-3-5 16,1-3-12-16,-2 0-3 15,0 0 9-15,0-14 5 16,-12-6-39-16,-3-3 12 15,-1 5 28-15,-1 0 5 16,-2 8 8-16,-2 1-5 16,0 5-3-16,-1 2 8 0,1 2-7 15,7 0 7 1,1 0 4-16,1 10-9 0,6 2 3 16,0 2-2-16,4 0-3 15,2 3 4-15,0-2-2 16,0 1 11-16,0-3-6 15,11-2 4-15,10-3 2 16,0-6 1-16,9-2-7 16,1 0-8-16,6-11-2 15,2-6-39-15,-2-3-132 16,-4-1-300-16</inkml:trace>
  <inkml:trace contextRef="#ctx0" brushRef="#br0" timeOffset="21396.66">4390 4113 768 0,'0'0'156'0,"0"0"-152"16,0 0 23-16,0 0-25 15,0 0-1-15,0 0 65 16,30 131-16-16,-13-86-21 15,-3-2-20-15,-3-6 1 16,4-2-8-16,-5-7 0 16,-1-5-2-16,-3-5-1 15,-1-5-47-15,-2-11-130 16,-3-2-232-16</inkml:trace>
  <inkml:trace contextRef="#ctx0" brushRef="#br0" timeOffset="21630.96">4502 4178 695 0,'0'0'125'16,"0"0"-63"-16,0 0 81 15,0 0-35-15,0 0-47 16,0 0-39-16,-156 289-19 16,145-254-3-16,5-6-11 0,2-8-95 15,4-11-297 1</inkml:trace>
  <inkml:trace contextRef="#ctx0" brushRef="#br0" timeOffset="22412.44">5108 3776 476 0,'0'0'176'16,"0"0"-126"-16,0 0 81 16,0 0-34-16,0 0-41 0,0 0-17 15,188-10-38 1,-146 5-1-16,-11 1-118 0,-10 4-157 16,-15 0-341-16</inkml:trace>
  <inkml:trace contextRef="#ctx0" brushRef="#br0" timeOffset="22577.29">5180 3927 553 0,'0'0'232'16,"0"0"-212"-16,0 0 83 15,0 0-60-15,0 0-27 16,0 0-16-16,244-11-65 0,-198 2-338 15</inkml:trace>
  <inkml:trace contextRef="#ctx0" brushRef="#br0" timeOffset="23098.91">5735 3499 1037 0,'0'0'184'16,"0"0"-167"-16,0 0 53 16,0 0-31-16,0 0-27 15,0 0 17-15,0 97 29 16,0-54-38-16,0-2-15 16,0-7-5-16,0-6 1 15,0-7-1-15,1-4-16 16,12-4-21-16,6-5-19 0,4-2-7 15,6-2 10-15,-1 2 8 16,-3 2 9-16,-5 4 30 16,-4 3 6-16,-7 2 9 15,-3-1 12-15,-6-1 9 16,0-1-3-16,0 1 15 16,-15-1-12-16,-6 1-6 15,-2-1-14-15,-2-4-10 16,2-4-1-16,-1-5-38 15,2-1-64-15,2-13-69 16,-1-14-246-16</inkml:trace>
  <inkml:trace contextRef="#ctx0" brushRef="#br0" timeOffset="23318.62">5793 3464 872 0,'0'0'273'0,"0"0"-258"15,0 0 64-15,0 0 17 16,0 0-43-16,0 0-21 16,140-18-13-16,-95 15-11 0,-1 1-8 15,-3 2-35-15,-8-1-145 16,-8-2-449-16</inkml:trace>
  <inkml:trace contextRef="#ctx0" brushRef="#br0" timeOffset="28779.47">7765 3330 90 0,'0'0'525'15,"0"0"-451"-15,0 0 6 16,0 0 18-16,0 0-13 16,0 0-19-16,0 0-19 0,0-5-26 15,0 5-13 1,0 0-8-16,0 0-1 0,0 0-3 15,0 0 0-15,0 0-1 16,0 0-2-16,0 0 7 16,0 0 5-16,0 0-4 15,0 0 3-15,0 0 3 16,0 0 6-16,0 0-13 16,0 9-9-16,0 14 5 15,-1 8 4-15,-4 4 6 16,2 5 1-16,3 2-1 15,0 3 3-15,0 1-7 16,2 0-2-16,11-4 0 16,5-4 0-16,3-3-25 15,0-4-53-15,1-3-58 0,-3-7-112 16,-5-8-311-16</inkml:trace>
  <inkml:trace contextRef="#ctx0" brushRef="#br0" timeOffset="29551.1">8150 3417 950 0,'0'0'19'16,"0"0"-19"-16,0 0 0 15,0 0 38-15,0 0-19 16,0 0-6-16,-18 128 2 15,30-102-9-15,6-6-6 16,1-3 0-16,1-7 0 16,-1-7-2-16,2-3-19 15,-1 0 14-15,3-13 0 16,-2-4-16-16,-1-1 9 0,-4 0 0 16,-4-1 14-16,-3-1 0 15,-3 2 5-15,-3 2-1 16,-2 3 12-16,-1 7 14 15,0 2 11-15,0 4-5 16,0 0-10-16,0 0-26 16,0 10-5-16,0 14-3 15,-4 10 8-15,1 6 0 16,3 2 0-16,0 4 0 16,0-3 0-16,9 1 0 15,1-2 1-15,2-1-1 16,0-3 0-16,-1 0 0 0,0-1-1 15,-3-2 0-15,-2-2-14 16,-4-4-11-16,-2-3 17 16,0-5 0-16,0-4-4 15,0-5-5-15,-8-6 13 16,2-2 0-16,-4-2 5 16,-1-2 7-16,-4 0 2 15,-7 0-7-15,-2 0 7 16,-1-2-9-16,-2-6 8 15,9-2 1-15,2-1 13 16,5-2-3-16,5-2-1 16,6-1 9-16,0-3-17 15,0-3-9-15,6 0-2 16,8-4-2-16,0 1-1 16,0 0-15-16,1-2-53 0,-2-5-114 15,2-2-474-15</inkml:trace>
  <inkml:trace contextRef="#ctx0" brushRef="#br0" timeOffset="30080.64">8612 3180 641 0,'0'0'239'15,"0"0"-234"-15,0 0 13 16,0 0 13-16,0 0 11 16,0 0-23-16,-11-49-13 0,11 42-6 15,1 2-6 1,9 0 2-16,1 1 1 0,1 3 1 16,1-1 2-16,-1 2-1 15,0 0-1-15,-1 0 1 16,-2 0 0-16,-2 0 1 15,0 3 0-15,-2 7 7 16,1 2 16-16,-3 2 0 16,-1 2 2-16,-2 0 5 15,0 4-8-15,0-2-5 16,0 4-13-16,-5 1 1 16,-1 2-3-16,0 2-2 0,-3-2 0 15,3 3-59 1,0-3-91-16,2-4-132 15,2-6-196-15</inkml:trace>
  <inkml:trace contextRef="#ctx0" brushRef="#br0" timeOffset="30261.98">8692 3677 636 0,'0'0'217'0,"0"0"-217"16,0 0 67-16,0 0 31 16,0 0-56-16,0 0-42 15,1-2-47-15,4-12-250 0</inkml:trace>
  <inkml:trace contextRef="#ctx0" brushRef="#br0" timeOffset="30682.92">8957 3145 569 0,'0'0'410'0,"0"0"-409"16,0 0 33-16,0 0 35 15,0 0-69-15,0 0-2 16,44 44 2-16,-19 15 7 16,2 12 11-16,-8 8 1 0,-7 7-7 15,-6-2 5 1,-6-3-9-16,0-8 3 0,-6-9-2 16,-15-7-9-16,-4-1-6 15,-6-9-93-15,-2-9-240 16</inkml:trace>
  <inkml:trace contextRef="#ctx0" brushRef="#br0" timeOffset="52028.9">4352 5075 471 0,'1'-5'91'0,"-1"-2"-47"15,3-1 43-15,0 1 28 16,-2-2-51-16,2-1-6 0,0 1-2 16,-1 2-8-16,1-1 18 15,0 2-20 1,-3 4 0-16,0 0-4 0,0 2-16 16,0 0-10-16,0 18-16 15,0 21 0-15,0 15 10 16,0 10 2-16,0 2-2 15,0 1 0-15,0-8-6 16,6-5 0-16,0-5-3 16,-2-9-1-16,-1-5 0 15,-1-5 1-15,-1-7-1 16,1-5 0-16,-2-3 0 16,0-7-1-16,0-3-41 15,0-4 4-15,0-1 1 16,0 0 4-16,-2-2 7 0,-11-16 24 15,-2-4-42-15,-3-2 32 16,0 0 11-16,-1 5 1 16,-2 4-6-16,1 3 5 15,0 6-3-15,2 3 4 16,1 3 4-16,5 0 4 16,-4 15-4-16,2 9 4 15,0 6 11-15,0 1-4 16,4-2-6-16,10-3 3 15,0-3-2-15,13-7 1 16,11-3-6-16,5-6-2 16,2-7-1-16,9 0 0 0,5-7-2 15,7-13-4 1,0-3-46-16,1-5-89 0,-4 1-209 16</inkml:trace>
  <inkml:trace contextRef="#ctx0" brushRef="#br0" timeOffset="53111.88">4720 5260 364 0,'0'0'225'16,"0"0"-208"-16,0 0 49 15,0 0 82-15,0 0-27 16,0 0-25-16,2-31-41 15,-2 43-26-15,-3 18-28 16,-3 12 24-16,3 5 18 16,3-2-38-16,7-5-3 15,17-6-2-15,7-9-10 0,1-9-4 16,-1-9-22-16,2-7-13 16,0-2 29-16,1-21 3 15,2-8-13-15,-6-6 6 16,-8-4 15-16,-6-2 9 15,-10 2 6-15,-3-1-4 16,-3 11 0-16,0 10 41 16,0 10 22-16,-3 9 6 15,-1 2-33-15,-6 21-38 16,-1 22-9-16,3 20 9 16,4 12 1-16,4 5-1 15,0 0 2-15,1-3-2 0,10-5 0 16,1-4-3-1,-2-8-9-15,-4-6-2 0,-6-3 7 16,0-9-5-16,-6-8 12 16,-16-10-3-16,-3-8 3 15,-4-8 5-15,-2-8 12 16,-2 0 11-16,0-13 14 16,-1-8 8-16,6-5-12 15,4-6-2-15,10 0 0 16,7-4-14-16,7 0-21 15,0 4-1-15,12-1-18 16,19 1-27-16,14 1-53 16,7-3-146-16</inkml:trace>
  <inkml:trace contextRef="#ctx0" brushRef="#br0" timeOffset="53535.95">5353 5299 1077 0,'0'0'57'0,"0"0"-39"16,0 0 9-16,0 0-5 15,0 0-18-15,0 0-4 0,131-6-8 16,-85 3-49-16,-4 3-97 16,-14 0-234-16</inkml:trace>
  <inkml:trace contextRef="#ctx0" brushRef="#br0" timeOffset="53679.96">5459 5428 854 0,'0'0'144'15,"0"0"-139"-15,0 0 36 16,0 0 0-16,0 0 5 16,0 0-46-16,155 22-1 15,-79-27-179-15,-9-12-324 0</inkml:trace>
  <inkml:trace contextRef="#ctx0" brushRef="#br0" timeOffset="54145.64">6119 5037 684 0,'0'0'421'0,"0"0"-388"16,0 0 36-16,0 0-14 15,0 0-33-15,0 0-19 16,0 0 32-16,0 92-12 16,0-60-19-16,0-5-4 15,0-4 0-15,11-5-18 16,13-4-28-16,4-1-11 16,2-3-7-16,1 1 32 15,-8 2 22-15,-4 4 5 0,-8 1 5 16,-4 2 13-16,-7 1 23 15,0 0 2-15,0-1-11 16,-15 0-1-16,-3-2-5 16,-6-2-19-16,-1-3-2 15,4-8-53-15,3-5-80 16,3 0-305-16</inkml:trace>
  <inkml:trace contextRef="#ctx0" brushRef="#br0" timeOffset="54330.34">6187 5035 929 0,'0'0'158'0,"0"0"-158"0,0 0 49 15,0 0-32-15,0 0-8 16,0 0-9-16,352-56-31 15,-314 47-215-15</inkml:trace>
  <inkml:trace contextRef="#ctx0" brushRef="#br0" timeOffset="54844.89">6950 4705 1083 0,'0'0'0'15,"0"0"-5"-15,0 0 5 16,0 0 40-16,0 0 25 16,0 0-32-16,41 297-23 15,-38-224-4-15,0-3-3 16,3-10-2-16,1-8-1 15,2-10 3-15,-1-12-3 16,-2-9 1-16,-1-6 1 16,-3-8-1-16,-1-6 0 0,-1-1-1 15,0 0-10 1,0-13-17-16,-10-11-35 0,-6-3 31 16,-5-2 18-16,-6 5-6 15,-4 5 19-15,-2 11 1 16,-3 7 18-16,8 1 15 15,1 6-9-15,3 14 3 16,6 6-1-16,9 4-3 16,5-1-2-16,4 2-2 15,16-5-2-15,18-5 7 16,8-4 7-16,3-7-9 16,0-9-5-16,-2-1-9 15,-1-3-6-15,-5-12-3 16,-4-8-38-16,0-1-66 0,-6-6-136 15,-4-2-338-15</inkml:trace>
  <inkml:trace contextRef="#ctx0" brushRef="#br0" timeOffset="55087.99">7259 4986 356 0,'0'0'645'0,"0"0"-645"16,0 0 0-16,0 0 83 0,0 0 12 15,0 0-19-15,42 201-33 16,-23-160-25-16,0-4-13 16,0-6-4-16,-4-7 0 15,4-8-1-15,-3-5-23 16,1-10-38-16,5-1-67 15,-2-12-119-15,2-14-271 16</inkml:trace>
  <inkml:trace contextRef="#ctx0" brushRef="#br0" timeOffset="55237.83">7471 5050 304 0,'0'0'669'0,"0"0"-629"0,0 0 75 16,0 0-10-1,0 0-32-15,0 0-49 0,-246 310-24 16,221-263-14-16,2-6-170 16,4-10-737-16</inkml:trace>
  <inkml:trace contextRef="#ctx0" brushRef="#br0" timeOffset="57045.18">3983 4977 217 0,'0'0'335'15,"0"0"-314"-15,0 0 26 16,0 0 56-16,0 0-14 16,0 0-54-16,7 2 1 15,-7-2-3-15,2 0-3 16,-2 0-15-16,0 0-2 16,1 0 10-16,-1 0 8 15,0 0 6-15,2-4-13 0,-2-3-12 16,0-4-11-1,0 1-1-15,0 0 1 0,-6 2-3 16,-4 2 0-16,1-1-4 16,-2 3 6-16,4 1 4 15,2 0 2-15,2 3 1 16,0 0-6-16,0 0-1 16,-1 3-7-16,-5 14-2 15,0 12 9-15,0 9 0 16,1 9 0-16,1 5 1 15,4 6 2-15,3 3 0 16,0-1-1-16,0 3-2 16,3-2 1-16,9-2 2 0,0 3-1 15,4-1-2-15,-2-2 0 16,-1-3 0-16,-4-3 0 16,-3-7 0-1,-3-2 0-15,-3-5 1 0,0-3-1 16,-6-7 1-16,-10-7 0 15,-2-5 12-15,-9-7 21 16,2-4-2-16,-5-6 9 16,-3 0 8-16,3-3-21 15,2-14-10-15,7-1-18 16,3-3-3-16,7 1-45 16,11 2-44-16,2 1-110 15,32 0-338-15</inkml:trace>
  <inkml:trace contextRef="#ctx0" brushRef="#br0" timeOffset="59013.82">6088 4754 277 0,'0'0'120'0,"0"0"-87"0,0 0 26 16,0 0 16-16,0 0 5 15,0 0-39-15,0-12-41 16,0 11-16-16,0-3-33 15,0 1-38-15,0 0 9 16,0 1 36-16,0 0 42 16,0 0 0-16,0 1 11 15,0 1 28-15,0 0 7 16,0 0 4-16,0 0-3 16,0 0-13-16,0 0-3 15,0 0-8-15,0 0-8 16,0 0-10-16,0 0-4 0,0 0 0 15,0 0 3-15,0 0 4 16,0 0 3-16,0 0 1 16,0 0 7-16,0 0 36 15,0 0-3-15,0 0-7 16,0-6-1-16,0-1-27 16,0-1-17-16,-7 1-1 15,1 1-3-15,0 2 3 16,0 0 2-16,-3 1-1 15,-6 3 7-15,3 0-2 16,-3 0-4-16,2 0-1 16,1 3-5-16,4 13-1 15,1 4-1-15,1 10 3 0,0 6 4 16,2 3 3 0,4 1 1-16,0 0 4 0,0 0 3 15,0 1 0-15,7 0-1 16,2 4-2-16,3 1-8 15,1 6 1-15,-1 4 0 16,4 1-1-16,-2 4 1 16,2-1-2-16,-4-1 2 15,-4-3-2-15,-2-3 1 16,-6-6 0-16,0-3 0 16,0-7 0-16,0-9 1 15,-6-7 1-15,-5-8-1 16,-2-3 35-16,-2-5 10 15,-1-2 0-15,-2-3-5 0,-5 0-20 16,1 0-11-16,4 0-10 16,2-1-2-16,5-8-37 15,7 1-62-15,4-2-170 16</inkml:trace>
  <inkml:trace contextRef="#ctx0" brushRef="#br0" timeOffset="62431.01">4447 6745 188 0,'0'0'138'0,"0"0"-120"0,0 0-18 15,0 0 86-15,0 0 24 16,0 0 1-16,0 0-33 15,-18-42-5-15,18 37-6 16,0 1 0-16,-3 1-13 16,3 0-4-16,0 3-16 15,0 0 4-15,-3 0-1 16,3 0-7-16,0 0-13 16,0 6-17-16,0 20 1 15,0 8-1-15,0 9 16 16,0-2-11-16,11-4-4 15,4-6 0-15,4-4-2 0,3-8 0 16,2-6-25-16,0-10-9 16,0-3-17-16,6-7 16 15,0-18-13-15,-2-1-2 16,-6-4 4-16,-5-2 18 16,-4-3 25-16,-5-4-3 15,-7 3 7-15,-1 2 11 16,0 4 14-16,0 12 43 15,-4 5-14-15,-4 8-5 16,4 3-3-16,1 2-26 0,0 0-20 16,-2 14-6-16,-1 17 0 15,0 11 6-15,2 9 0 16,4 4 0 0,0 5 4-16,0 3-2 0,4 5-1 15,7 0 1-15,1-3-2 16,4-5 0-16,-1-8 0 15,-3-5 0-15,0-5-12 16,-2-6-3-16,-5-6 12 16,-4-9 3-16,-1-3 0 15,0-9-2-15,-4-1 1 16,-14-3-7-16,-1-3 8 16,-7-2 0-16,-4 0 1 15,0 0 0-15,2 0 0 16,0-6 3-16,1-1 10 0,8-2 5 15,5 2 3-15,5-2 14 16,9-3-5-16,0-1-2 16,0-7-9-16,6-5-18 15,8-3-1-15,5-1 2 16,2-1-2-16,1 0-1 16,4 4-14-16,2 0-31 15,3 3-86-15,5-1-444 16</inkml:trace>
  <inkml:trace contextRef="#ctx0" brushRef="#br0" timeOffset="63103.14">5278 6773 771 0,'0'0'141'16,"0"0"-93"-16,0 0 60 16,0 0-47-16,0 0-32 0,0 0-25 15,0 0 3 1,100 1-4-16,-63-1-3 0,-1 0-3 15,-3 0-73-15,-8 0-202 16,-11 0-484-16</inkml:trace>
  <inkml:trace contextRef="#ctx0" brushRef="#br0" timeOffset="63276.78">5402 6917 950 0,'0'0'40'0,"0"0"-38"16,0 0 13-16,0 0 25 0,0 0-18 15,0 0-22-15,173 7-55 16,-131-7-285-16</inkml:trace>
  <inkml:trace contextRef="#ctx0" brushRef="#br0" timeOffset="64229.75">6324 6606 388 0,'0'0'27'0,"0"0"-9"0,0 0 55 15,0 0 49-15,0 0-47 16,0 0 4-16,-3-22-24 16,3 17-15-16,0 3 0 15,0-3 9-15,0 4 16 16,2 0-24-16,1 1-8 16,1 0-7-16,2 0-7 15,3 9 0-15,0 16 8 16,4 6 7-16,-4 4 6 15,-4 1-12-15,-1-3-9 16,-1-4-11-16,0-4 5 16,-2-9-4-16,2-8-8 15,-1-4-1-15,-1-4 0 0,4 0-21 16,4 0-38-16,6-12 14 16,6-6-24-16,4 3-17 15,2 5-29-15,-2 6 42 16,-1 4 21-16,-1 0 29 15,-4 14 23-15,0 7 13 16,-5 3 25-16,-5 0 11 16,-2-1 17-16,-4-1-17 15,-3-1 1-15,0 1 2 16,-16-4 13-16,-9-1-7 16,-8 1-15-16,-3-3-25 15,-3-3-10-15,3-5-8 0,3-3-5 16,3-4-40-1,5-6-39-15,7-17-87 0,9-11-160 16</inkml:trace>
  <inkml:trace contextRef="#ctx0" brushRef="#br0" timeOffset="64456.59">6352 6536 791 0,'0'0'190'16,"0"0"-187"-16,0 0 5 16,0 0 38-16,0 0-17 15,0 0-15-15,236-23-2 16,-191 23-12-16,-5 0-79 15,-7 0-406-15</inkml:trace>
  <inkml:trace contextRef="#ctx0" brushRef="#br0" timeOffset="65004.5">6985 6594 397 0,'0'0'239'15,"0"0"-224"-15,0 0 83 0,0 0-13 16,0 0-17-16,0 0 2 15,161 240-24-15,-130-214-14 16,-7-3-22-16,-6-7-10 16,-6-6-13-16,-9-6-124 15,-3-4-125-15</inkml:trace>
  <inkml:trace contextRef="#ctx0" brushRef="#br0" timeOffset="65243.44">7195 6598 918 0,'0'0'50'0,"0"0"6"15,0 0 71-15,0 0-31 16,0 0-44-16,0 0-34 15,-112 274-16-15,106-237-2 16,2-1-21-16,1 1-81 16,-1-8-134-16,1-6-542 15</inkml:trace>
  <inkml:trace contextRef="#ctx0" brushRef="#br0" timeOffset="66029.77">7695 6751 657 0,'0'0'111'0,"0"0"-61"16,0 0 37-16,0 0 8 15,0 0-50-15,0 0-37 16,97 0 18-16,-52-5-17 16,4 1-4-16,3 2 1 15,-7 0-3-15,-2 0-3 16,-4 0-51-16,-5-4-136 16,-10-1-209-16</inkml:trace>
  <inkml:trace contextRef="#ctx0" brushRef="#br0" timeOffset="66292.8">7908 6531 852 0,'0'0'118'0,"0"0"-107"16,0 0 44-16,0 0-24 16,0 0 10-16,0 0 33 0,-6 167-33 15,6-112-12-15,2-5-20 16,11-7-9-16,5-6-2 16,0-10-81-16,3-15-207 15</inkml:trace>
  <inkml:trace contextRef="#ctx0" brushRef="#br0" timeOffset="66928.45">8566 6350 854 0,'0'0'1'0,"0"0"3"0,0 0-2 16,0 0 8-16,0 0 17 16,0 0-6-16,51 168-9 15,-48-161-6-15,3-6-2 16,-3-1 3-16,-1 0 33 15,-2-4 8-15,0-10-14 16,0-6-34-16,0-2 0 16,-3-1 1-16,-10 0 2 15,-1 5 3-15,-1 4 2 16,-3 4 1-16,-2 7 14 16,-4 3-9-16,-4 3-8 0,-3 19 6 15,-2 11 15 1,3 7-22-16,3 8 15 0,5-2-7 15,5 1 13-15,9-2-3 16,8-4-1-16,0-3-12 16,24-8 7-16,17-5 10 15,13-8 12-15,13-12-25 16,11-5-14-16,-2 0-6 16,-2-1-35-16,-14-4-72 15,-9 2-311-15</inkml:trace>
  <inkml:trace contextRef="#ctx0" brushRef="#br0" timeOffset="68601.53">4110 7648 370 0,'0'0'53'0,"0"0"2"16,0 0 27-16,0 0 8 16,0 0-4-16,0 0-50 15,-6 0-8-15,6 0 9 0,10 0-7 16,4 0-15-1,8 0 39-15,8-4 1 0,7-2-27 16,12-1 7-16,7-2-5 16,15-2-14-16,4 0-6 15,8-3-7-15,5 4-2 16,5 0-2-16,1 4 0 16,3 2 0-16,-3 1-10 15,3 3-21-15,0 0-5 16,0 0 12-16,1 0 25 15,1 0 0-15,-4 0 1 16,1 0-1-16,-2 3 0 0,1-3-1 16,4 0 1-16,-2 0-1 15,4 0 2-15,-10 0-2 16,-3 0 1-16,-9 0 0 16,-3 0 0-16,-4 0-4 15,-5 0 4-15,-1 0 0 16,0 0 0-16,2 0 1 15,1 0-1-15,-1-3 0 16,-2-1-1-16,-2 1-2 16,-1 0 3-16,0 0 0 15,2 1 0-15,-1-1 0 16,3-1 0-16,-1 1 0 16,1-1-1-16,0 1-15 15,2 1-36-15,-1-3-4 16,0 2 19-16,-3 0 5 0,-2 1-3 15,3-1 20-15,-2 1 15 16,0 1 0-16,0-2 1 16,-1 0-1-16,-3-1-2 15,1 0 1-15,0-2-3 16,3 0-19-16,1 0-49 16,-2 2 7-16,3 0 22 15,-2 0 22-15,2 0 18 16,-1-1 3-16,1 1 8 15,-2 0-4-15,-3 0-2 16,-2 0 8-16,-7 1 12 16,-3 2 35-16,-3-2 15 0,-5 3-3 15,-7-2-10-15,-3 1-19 16,-5 1 18-16,-6 0-14 16,-3-1-2-16,-2 1-19 15,-6-2-2-15,-5 2 6 16,-2 0-5-16,-2 0-14 15,0 0-8-15,0 0 0 16,0-3-137-16,0-1-492 16</inkml:trace>
  <inkml:trace contextRef="#ctx0" brushRef="#br0" timeOffset="73800.11">1308 12980 294 0,'0'0'18'16,"0"0"35"-16,0 0-11 0,0 0 14 15,0 0 2-15,0 0 6 16,0 0-34-16,12 199 15 16,-6-166 5-16,-3 2-20 15,0 2-10-15,-3 2 3 16,0 6-7-16,0-1 4 15,3 4-13-15,0 1 2 16,3 1-9-16,-2-4 1 16,2-1-1-16,0-4 1 15,-4-2-1-15,4 2 0 16,-2-3 0-16,-1 1-1 16,0 2 2-16,0 3-1 15,2 3 1-15,-2 3-1 16,-2-1 0-16,2-1 1 15,0-4 1-15,0-1-2 0,1-1 0 16,1-3-2-16,-2-2 4 16,0-1-4-16,0-3 0 15,-3-1-16-15,0 0 8 16,0 1 9-16,0 5 1 16,0 2 2-16,0 3 5 15,-3 2 1-15,-2-1 12 16,2-1-11-16,3-1-9 15,0-4 0-15,0-3 0 16,0 1-3-16,0 3-6 0,0-3 5 16,-1 3 4-16,-2 0 0 15,-3 6 3-15,0 3 1 16,0 4 2-16,0 0-6 16,0-8-9-16,6-3 4 15,0-6 3-15,0-5-24 16,0 0 16-16,0-2-6 15,0 6 0-15,0 1 6 16,0 2 10-16,0-1 0 16,0 7 4-16,0 3-2 15,0 1-2-15,0-4 2 16,0-2 12-16,0-8-14 16,0 3-16-16,0 2 4 0,0-4 12 15,0 0 11 1,-4 5 2-16,-2 0-9 0,0 2-1 15,-2-2 9-15,2-4 33 16,5-3-28-16,-5 3-13 16,6 1-3-16,0-4-1 15,0-5-1-15,0-2 1 16,0-3-5-16,0-3-13 16,0-1 7-16,0-2 9 15,0 1 2-15,0-3 0 16,0 0 0-16,0-3 4 15,0 1-2-15,0 0 1 0,0 1-1 16,0 3 2 0,0-3 3-16,0 3 16 0,0 1-1 15,0 0-4 1,0-1 1-16,0-2-12 0,0-5-7 16,0-2-37-16,0-7-59 15,0 0-264-15</inkml:trace>
  <inkml:trace contextRef="#ctx0" brushRef="#br0" timeOffset="74999.08">1323 12818 336 0,'0'0'65'16,"0"0"15"-16,0 0 18 15,0 0 1-15,0 0 1 16,0 0-25-16,-3-10-43 16,-3 41 13-16,-4 10 26 15,-2 11 5-15,-6-2-15 0,4-3 8 16,2-10-21-16,2-5-23 15,4-12-25-15,6-9-3 16,0-7 2-16,0-4-42 16,0-1-32-16,9-23 2 15,9-6 36-15,0-7-35 16,-3-2-11-16,-5-1 25 16,-5-5 17-16,-4 1-13 15,2 5 10-15,0 9 44 16,-3 17 15-16,1 11 51 15,1 2 12-15,4 26-41 16,6 18 45-16,7 17 12 0,2 8-60 16,9-3-25-1,1-3-3-15,2-10-6 0,3-10 0 16,-6-14-5-16,-8-10 2 16,-8-8 3-16,-10-9 3 15,-4-2 3-15,0-5 71 16,-18-17 9-16,-12-4-81 15,-13 4-5-15,-5 11 0 16,-4 11-14-16,0 19-23 16,10 26-35-16,12 9-74 15,16 1-245-15</inkml:trace>
  <inkml:trace contextRef="#ctx0" brushRef="#br0" timeOffset="77296.86">1050 16737 388 0,'0'0'84'0,"0"0"-80"16,0 0 66-16,0 0 28 15,0 0-10-15,0 0-24 0,79-3-24 16,-49-1 4-16,1-2-5 15,5 1-2-15,1-2-23 16,1 1-3-16,-1-1-6 16,3 1 0-16,5 0-3 15,4 2-1-15,8 0-1 16,1 0 0-16,2 1 0 16,10-1 0-16,3-1-4 15,1-2 2-15,-5 2-1 16,0-2-1-16,-8 3 4 15,2 0-1-15,-2 1 0 16,-3 0-11-16,0 1-24 0,2 1 0 16,1-2 3-16,-3 2-14 15,2-2-25-15,-8 1 15 16,-4 1 36-16,-6 1 9 16,-5 0 4-16,0 0 6 15,-6 0-14-15,1 0-40 16,2 0 33-16,2 0 23 15,3 0 6-15,8 0-4 16,3 1 4-16,5 1 41 16,11-2-46-16,-2 0 4 15,0 0-5-15,-1 0 0 16,-2 0-1-16,0 0 2 16,-3 0-1-16,0 0 0 15,-1 0 1-15,-2 0 0 16,2 0 8-16,-6 0-6 0,-1 0 4 15,1 0-6-15,-5 0 2 16,2 0-2-16,-6 0 0 16,0 0-1-16,-1 0 2 15,1 0-2-15,4 0 0 16,4-3 0-16,5 2 0 16,3-2 6-16,0 0-6 15,3 0 1-15,-3 2-3 16,-2-3-3-16,2 3-8 15,2-2 6-15,4 1 2 16,7-1-14-16,1 1 15 16,1 1 4-16,0 1 0 0,2 0-7 15,-5 0-1 1,1 0-4-16,-2 0 11 0,0 0 1 16,-2 0 1-16,1 0 1 15,3 1 3-15,-4 1-5 16,-3-2 0-16,-1 0-1 15,-5 0 1-15,0 1 0 16,-1-1 0-16,-1 0 8 16,0 0 11-16,0 0 9 15,-2 0-15-15,1 0-10 16,-4 0 3-16,1 0-3 16,-1 0 0-16,-2 0-3 15,3 0-1-15,-3 0 1 0,-4 0-1 16,-6 0 2-1,-3 0 0-15,-5 0 0 0,-8 0 0 16,-4 0 6-16,-2-1 13 16,-4 1-11-16,-4 0-4 15,-3 0-2-15,-3-2 1 16,-3 2 14-16,0 0 28 16,0 0 12-16,0-1 11 15,-6-2 1-15,-8-4-22 16,-11-3-46-16,-6 1 7 15,-7-3 5-15,-6 3-5 16,-1-1 22-16,0 0-2 0,8 0-1 16,9 1-1-1,11 3 4-15,14 2-18 0,3 3 5 16,1-1-15-16,26 1-3 16,15 0-20-16,13-1 13 15,6 2 5-15,-8 0-8 16,-7 3 3-16,-15 14 4 15,-10 7 2-15,-13 9 1 16,-8 2 28-16,-12 5 3 16,-22-1-8-16,-13-2 10 15,-5-5-17-15,0-6-5 16,13-5-11-16,12-6-34 16,15 1-67-16,12-5-132 15,9-3-126-15</inkml:trace>
  <inkml:trace contextRef="#ctx0" brushRef="#br0" timeOffset="86865.59">541 17588 313 0,'-13'3'21'0,"2"-1"-12"0,-2 1 82 16,7-1-28-16,0 1 16 16,3-2 25-16,0 1 19 15,1-2-57-15,2 0-20 16,0 0-27-16,0 0-5 15,0 0 0-15,0 0 2 16,0 0-9-16,0 0-6 16,0 0-1-16,0-3 4 15,5-7-2-15,4-3 3 16,15-6-4-16,1-2 3 16,5-7 3-16,9-2 11 15,-6-7-5-15,1 0-7 0,-1-6 1 16,0-2-2-1,-2 4-2-15,-1 2-1 0,1 3-2 16,-4 6 0-16,3 0 0 16,-3 0 0-16,-2-2 0 15,5-4 1-15,-2 3-1 16,2-1-1-16,0-3 1 16,1 2 0-16,0-1-3 15,-1 4 3-15,0 0 1 16,-2 3-1-16,-5 2-7 15,-1 5-5-15,-1 1-3 16,-4-3 11-16,2-1 4 0,-1 2-3 16,0-3 2-16,1 1 1 15,1-2 0-15,-1 1-1 16,3-2 1-16,1 5 0 16,-1-1-3-16,-1 0 2 15,3-1-4-15,-6 2-3 16,1 0-1-16,1-1-5 15,-1-1 2-15,5-3 4 16,-3-5 8-16,7-2 0 16,-1-2 0-16,6 2 0 15,1 3 0-15,0 3 0 16,-4 6-2-16,-6 1 1 16,-6 1 1-16,3 0 2 15,-2-4-2-15,2 0 0 16,3-4-1-16,-3-1 0 0,4-1-1 15,2 0 2-15,0-2 0 16,1-1 3-16,5-1-3 16,0-3 2-16,1 0-1 15,-2 3 0-15,-4 1-1 16,-1 3 7-16,-2-2 2 16,2-2-6-16,-1-2 3 15,0-2 0-15,3 1-2 16,-1-1 8-16,3 2-7 15,-1 0 4-15,-3-4-5 0,3 1-2 16,-5 1 1 0,-1-4 4-16,0 3-4 0,3 0-1 15,0 1-2 1,-2 2 0-16,3 0 4 0,-1 4-4 16,-4-2 1-16,-1 5-1 15,0-1 1-15,-2 2-1 16,4 0 2-16,1 1-2 15,0-5 1-15,-1-1-4 16,6 0-1-16,-4-2 3 16,2 0-8-16,2 1 4 15,-5 1-5-15,5 0 10 16,-3 1 0-16,-2 3-1 16,2 0 1-16,-2-1-3 15,-2-1 3-15,-1 3 0 0,2 3 1 16,-3 1-1-1,0 2 1-15,-1 0-1 0,-3 4-2 16,1 3 1-16,-3-2 0 16,0 2 1-16,0-1 0 15,-2 2 0-15,-4 3 0 16,0 4 0-16,0 1 1 16,-3 1-1-16,1-2-2 15,1 0 2-15,5 1 1 16,-4-1 2-16,-1 5-1 15,-5 0 4-15,-3 3-2 16,0 0-4-16,0-3-2 0,0 1-109 16,-14 2-678-16</inkml:trace>
  <inkml:trace contextRef="#ctx0" brushRef="#br0" timeOffset="88731.45">638 13000 453 0,'0'0'242'16,"0"0"-212"-16,0 0 83 16,0 0-1-16,0 0-7 15,0 0-5-15,0-33-22 16,0 33-32-16,0 0-16 0,0 0-30 15,3 13-11 1,-3 7 11-16,8 6 4 0,-1-1 2 16,3-3-6-1,4-6 0-15,2-5 0 0,2-11-20 16,3 0-15-16,1-11 14 16,1-16 14-16,1-5-6 15,-5-2-4-15,-5 2-3 16,-8 2 19-16,-3 4 2 15,-3 9 6-15,0 6 9 16,0 9 21-16,0 2 12 16,0 0-30-16,0 12-19 15,0 22-17-15,0 13 17 16,10 11 0-16,-1 2 0 16,9-1-4-16,-3-2-21 15,-2-4 5-15,-4-4 6 16,-9-6-10-16,0-3 6 0,-6-7 4 15,-18-4 8-15,-4-8 6 16,0-5 10-16,-4-8 5 16,4-7 3-16,-2-1 13 15,2-2 6-15,4-15-7 16,6-4 4-16,5-1-16 16,8 1-4-16,5 3-8 15,0 1-4-15,15-1-2 16,12 3-12-16,7 1-14 15,8 0-19-15,7-2-56 16,2 3-114-16,1-3-238 16</inkml:trace>
  <inkml:trace contextRef="#ctx0" brushRef="#br0" timeOffset="89731.68">6818 17240 605 0,'0'0'143'0,"0"0"-83"15,0 0 43-15,0 0 12 16,0 0-37-16,0 0-52 16,16 18-4-16,9 11 44 15,2 4-34-15,3 3-12 0,-3-6-17 16,2-3-3-16,-1-11-8 15,-1-5-48-15,-2-11-50 16,-3 0-82-16,-2-15-131 16</inkml:trace>
  <inkml:trace contextRef="#ctx0" brushRef="#br0" timeOffset="89880.7">7055 17183 947 0,'0'0'95'0,"0"0"-90"16,0 0 35-16,0 0-10 0,0 0-30 16,0 0 0-16,0 0-104 15,-324 444-442-15</inkml:trace>
  <inkml:trace contextRef="#ctx0" brushRef="#br0" timeOffset="91744.85">346 17098 204 0,'0'0'336'16,"0"0"-281"-16,0 0 21 15,0 0 9-15,0 0-69 16,0 0 25-16,13-58 11 16,-4 36 2-16,-1 1-20 15,6-6-4-15,3-7-18 16,8-11-9-16,10-11 16 16,18-12-13-16,4-12 2 15,4-1 1-15,3 2-4 0,-16 4-3 16,-2 7-4-16,-8 2 0 15,-4-3-1-15,2-2-7 16,-2-1-29-16,6-3 6 16,1-2 7-16,5-2 21 15,2-6 3-15,4-4 2 16,4-1 3-16,4-3 4 16,3 2 4-16,-4 7 1 15,-6 4-12-15,-4 7-6 16,-7 4 1-16,-5 5-1 15,-3 0-32-15,-1 4 3 16,1-2 31-16,4-4 4 0,5-3 1 16,5-3 1-16,0-3 7 15,2-2 8-15,-4-2 2 16,-1 3-4-16,1 2 10 16,-1 7-3-16,-1 7-10 15,-1 2 5-15,-4 1-6 16,-5 4-4-16,5-2-2 15,1-3 2-15,0-2 0 16,4-7-4-16,0-1-2 16,0 2 1-16,-1 5 2 15,-4 6-2-15,-2 3-2 16,2 6 7-16,-2-2 4 16,-1-1 4-16,-3-1-5 15,-2-5 0-15,6-2-6 16,-1 4 5-16,4 0-9 0,-1 8-1 15,-3 5 1-15,-3 4 0 16,-6 4 2-16,-7 2-2 16,-3 2 2-16,-1 0 2 15,-1 3 5-15,0 2 11 16,-1 0-7-16,-1 5-3 16,-1 1 5-16,-3 1-5 15,3 4 5-15,-3 0 2 16,-2 1-4-16,1 4 2 15,-4 3-8-15,-4 4-4 16,0 0-3-16,0 0-26 16,-16 9-128-16,-17 13-332 0</inkml:trace>
  <inkml:trace contextRef="#ctx0" brushRef="#br0" timeOffset="94526.9">253 15801 389 0,'0'0'92'16,"0"0"-21"-16,0 0 62 16,0 0-32-16,0 0-53 15,0 0 7-15,0-6-8 16,0 2-7-16,0-1-13 16,0-4-2-16,0-3-15 0,5-4-8 15,8-5-2 1,4-5 0-16,5-3 0 0,5-5-1 15,1-4 0-15,8-3 0 16,3-6 0-16,10-1 1 16,6-2 3-16,-1-3-2 15,1 0 0-15,-4-2 2 16,-3-2-2-16,1 4-1 16,-4 0-4-16,-5 7-6 15,-3 6-31-15,-4 4-1 16,-2 0 8-16,2 1 10 15,-3-1 11-15,1-1 13 16,2-2-3-16,0-1 3 16,3 1 0-16,5-5 7 15,0-1-7-15,1-1-1 16,-1 0 1-16,-2 1 0 0,-3 1 0 16,-5 3 1-16,-4 3 0 15,-3 4 8-15,-3 4-7 16,-3 1-2-16,1 0 13 15,1-6-10-15,2-4 2 16,6-3 2-16,2-1-6 16,0-2 3-16,3 4 6 15,3-2 1-15,-5 7 13 16,2 2-9-16,0 4-12 16,-8 1 12-16,0-2-4 15,-1-4-7-15,3-4-4 16,0-4-7-16,0-4 2 15,3-1 1-15,3 2-4 0,-2 5-2 16,4 0 6-16,-2 1 8 16,-3 1-4-16,1-1 0 15,-1-4 0-15,3-2-1 16,0-5 1-16,6-2-1 16,-2 1 0-16,1 3-2 15,-3 5 1-15,-1 5 2 16,-4 0 0-16,-3 6 5 15,-6-1 1-15,0 1-4 16,0-1 5-16,3-5 11 0,6 0-10 16,4-2-1-1,0-2 5-15,5 4-2 0,-6 2-9 16,-2 4 7-16,2 3 1 16,-5 1-4-16,-1 6 1 15,-6 1 8-15,-6 5-8 16,-3 4-1-16,-2 2 5 15,-2 2 8-15,2-1-9 16,2-1-7-16,5-1 2 16,2-1-2-16,1 0-2 15,0 1-1-15,-2 2-2 16,-1-1-26-16,-13-1-196 16</inkml:trace>
  <inkml:trace contextRef="#ctx0" brushRef="#br0" timeOffset="96111.53">274 14771 118 0,'0'0'263'0,"0"0"-234"15,0 0 17-15,0 0 20 16,0 0-8-16,0 0-17 16,0 0-5-16,0 7-7 15,0-7 3-15,0 0 11 16,0 0-21-16,0 0-22 16,0 0-1-16,0-8-26 15,5-5 27-15,2-4 0 16,5-2 5-16,-3 2-5 15,3-1 14-15,3-3 5 0,-5 3-18 16,2 0-1 0,5-2 1-16,0-3 4 0,3 0 2 15,5-6-3 1,2-5-2-16,12-3 19 0,4-3-21 16,2-2 5-16,1-1 0 15,-10 2 4-15,-2 5 12 16,-4 1-3-16,-3 6-17 15,-9 3-1-15,1 1 4 16,-1-2-3-16,2-1 0 16,2-4 1-16,5-6-2 15,4 1-5-15,2-1-1 16,6-3 3-16,1 0-14 16,3-1 5-16,-1 2 12 15,0 1-2-15,-8 0-3 0,0 3 4 16,-5-2 2-16,-1 1-7 15,-2 0 12-15,-1-1-11 16,2 0 5-16,1 1 0 16,-1 1 13-16,6-2-10 15,1-2-2-15,-1-2 9 16,3 0-3-16,1-1-2 16,-4 2-3-16,1 3-2 15,-1 3-5-15,0 0 5 16,3 1 0-16,1-1-3 15,-1 2-11-15,4-1 14 16,-6 0 0-16,-7-1-1 0,1 1 1 16,-2-2 8-16,1 0-7 15,-2-1 2-15,2 1-2 16,3 0 1-16,-2 0 0 16,-1-1-2-16,3 2 0 15,-2 0 0-15,-4-1-3 16,0 1 6-16,0 1 7 15,-2 3 2-15,-2 3-7 16,2 1-5-16,2 0 0 16,-6 3 1-16,1 2 6 15,-3 2 5-15,-2 0-10 16,4 0 2-16,-3 1-4 16,1 4 0-16,2-3 3 15,-2 5 11-15,-5 2 4 16,4 1-16-16,-5 3 1 0,-1 0-3 15,-4 2-4 1,2 2-9-16,-1-1-30 0,-1 1-111 16,-2 0-255-16</inkml:trace>
  <inkml:trace contextRef="#ctx0" brushRef="#br0" timeOffset="97952.36">998 17974 126 0,'0'0'378'0,"0"0"-338"15,0 0 17-15,0 0 27 16,0 0-44-16,0 0-40 15,-3-7 0-15,10-5 39 16,2-5-15-16,8-3 27 0,-1-4-14 16,6 0-13-16,-2-4-2 15,7-3 13-15,1-6-16 16,3-4-6-16,7-8 5 16,2-4-4-16,3-3-8 15,2 0 5-15,1-2-9 16,1-6 11-16,0 1-5 15,-2-2-6-15,-2 4 28 16,-1-1-21-16,4 2-5 16,-1-6 1-16,7 2-4 15,2 0-2-15,-3 1 3 16,1 4 0-16,-9 5 0 16,0-1 0-16,-2 1 0 15,-4-1 3-15,9 1 2 0,-4 1-7 16,7-2 1-16,4-3-1 15,-1-1 0-15,-2-2-2 16,-3 3 1-16,-3 6 1 16,-2 5 0-16,-1 4 0 15,0-2 2-15,-2-3-3 16,3-2 2-16,1-3-1 16,-1 2 0-16,1 0-15 15,-1 0 13-15,0 3 1 16,2 2 2-16,0 0-2 15,2 3 4-15,-3-3-5 16,1 3 2-16,0-3-4 16,-2-1-4-16,1-2 8 0,2-7 0 15,4-1-19-15,-4-4-1 16,4 4-12-16,-7 8 16 16,-3 6 2-16,-2 6 13 15,-3 2-5-15,-1-3-4 16,0 0 10-16,4-3-1 15,-2 2-18-15,-1 1-45 16,-3 4 38-16,-4 1 15 16,-3 6 11-16,0 2 8 15,-6 3-1-15,1 3 1 16,-4 2 2-16,0 2-6 16,-6 2 36-16,0 5-37 15,-2-1-3-15,-2 5 0 0,-2 1-14 16,-3 2-145-1,0 1-385-15</inkml:trace>
  <inkml:trace contextRef="#ctx0" brushRef="#br0" timeOffset="99231.07">1651 18240 260 0,'0'0'179'0,"0"0"-156"15,0 0 37-15,0 0-26 16,0 0 56-16,0 0 13 16,15-29-16-16,-6 18-22 15,6-3-1-15,0-6-14 16,6-6-4-16,9-8-18 16,7-11-11-16,12-8-7 15,6-7-1-15,1-9-9 16,0-4 4-16,4 0-1 15,1-2-1-15,0 5-4 16,-1-2 4-16,-2-2-2 0,-4-5 0 16,2-4-6-1,-3-2 0-15,2 3-6 0,5 4 3 16,-2 1-8-16,-2 3 12 16,1 2 3-16,0 0-6 15,0 1 8-15,1 2-2 16,3 3-10-16,0 5 9 15,0 0-4-15,-4 5 4 16,-2 0 3-16,-1 2-11 16,-3 3 10-16,1 1 2 15,-1 4 2-15,2-2-1 16,1-1-2-16,1-1-5 16,-4-1 5-16,0-2-2 15,-4 2 2-15,-3 0-16 16,-7 2-4-16,2 1 18 0,-4 3 0 15,-2 1-2-15,-3 0 4 16,1 3 7-16,2-2 2 16,2 2 2-16,-1 2-7 15,3 3-3-15,-2 4-1 16,-7 5 7-16,-3 3-6 16,-4 5 1-16,-6 4 3 15,-2-2 2-15,-5 5-5 16,-2 1-2-16,0 0 5 15,-1 1-20-15,2-1 15 16,-1-3-68-16,-3 1-184 16</inkml:trace>
  <inkml:trace contextRef="#ctx0" brushRef="#br0" timeOffset="100218.19">2508 18020 61 0,'0'0'505'0,"0"0"-492"16,0 0-9-16,0 0 73 15,0 0 23-15,0 0-34 16,-2-12-31-16,2-2 7 0,9-4 10 15,3-3 5-15,4-3-15 16,4-4-6-16,8-5-12 16,5-7-14-16,10-9-3 15,5-9 0-15,7-7-6 16,2-5 0-16,-1 4 2 16,0-1-3-16,2 2-5 15,-1-1 2-15,-1 0-6 16,-2 0 4-16,-6 0-10 15,4-6 2-15,-3-4 4 0,2-3-2 16,6-1 1 0,1 2-3-16,0 4 11 15,0 0 2-15,2 3 10 16,-1 1-10-16,1 6 0 0,3-1 14 16,-5 2 4-16,2-2-7 15,-5 0-8-15,3 2 1 16,-1 1 2-16,1 0-3 15,0 3-3-15,0 5 0 16,-5 4 2-16,-4 8 3 16,-9 5-3-16,-5 5 9 15,-7 5 8-15,-4 4-6 16,-4 4-2-16,-3 0 5 16,4 1 1-16,-2-2-12 15,4-1 12-15,-1 0-11 0,2 1-6 16,-6 0-6-16,0 4-17 15,-9 2-110-15,-8 1-391 16</inkml:trace>
  <inkml:trace contextRef="#ctx0" brushRef="#br0" timeOffset="119684.79">2491 16643 178 0,'-3'0'45'0,"0"0"-37"16,-4 0 14-16,4 0 17 15,0 0-12-15,-2 0-15 16,1 0-6-16,-2 0 25 16,1 0 9-16,2 0 10 15,1 0 10-15,0 0 4 16,-1 0-24-16,3 0-40 16,-3 0-42-16,3-3 3 0,0-1-75 15,0-1-53-15,-3 2 69 16</inkml:trace>
  <inkml:trace contextRef="#ctx0" brushRef="#br0" timeOffset="119875.51">2491 16643 390 0</inkml:trace>
  <inkml:trace contextRef="#ctx0" brushRef="#br0" timeOffset="120077.58">2491 16643 390 0,'-16'-73'111'0,"16"73"-106"0,0 0 43 0,0 0 46 0,0 0-9 15,0 0-25-15,3-22-6 16,-3 22 2-16,0 0 11 15,0 0 0-15,0 0-3 16,0 0-14-16,0 0-4 16,0 0-7-16,0 0-3 15,0 8-13-15,0 16-16 16,0 9 27-16,7 3 4 0,-4 0-16 16,3-5-16-1,0-6-4-15,-1-3-2 0,5 0-41 16,-1-9-135-16,5-9-431 15</inkml:trace>
  <inkml:trace contextRef="#ctx0" brushRef="#br0" timeOffset="121505.81">2173 16952 590 0,'0'0'38'0,"0"0"-18"16,0 0 101-16,0 0-40 15,0 0-39-15,0 0 7 16,21 2 34-16,-3 22-27 16,2 6-7-16,-4 4-8 15,2-1-9-15,-6 0-21 16,0-5 3-16,1-2-10 15,-1-3-4-15,-3-6 1 16,0-1-1-16,0-3-44 16,-3-3-60-16,-6-3-135 15,0-6-228-15</inkml:trace>
  <inkml:trace contextRef="#ctx0" brushRef="#br0" timeOffset="121792.32">2357 16922 583 0,'0'0'197'0,"0"0"-180"16,0 0 68-16,0 0 23 15,0 0-48-15,0 0 2 16,-48 101 0-16,26-58-16 16,5-3-4-16,-2-3-17 0,4-1-19 15,0-4-2-15,3-2-4 16,-1-2-13-16,8-4-87 16,4-9-145-16,1-13-393 15</inkml:trace>
  <inkml:trace contextRef="#ctx0" brushRef="#br0" timeOffset="123212.24">2405 17072 509 0,'0'0'168'0,"0"0"-84"0,0 0 43 16,0 0-10-16,0 0-45 15,0 0-24-15,-2 0 3 16,2 0 3-16,0 0-16 16,0 0-18-16,0 0 6 15,0 0-6-15,0 0-9 16,0 0-2-16,3 0-5 16,13 0-3-16,4 0 9 15,1 0-10-15,-2 0-2 16,-1-6-28-16,3-1-50 15,-3 0-80-15,-5 1-193 16</inkml:trace>
  <inkml:trace contextRef="#ctx0" brushRef="#br0" timeOffset="123404.04">2397 17201 680 0,'0'0'138'0,"0"0"-111"16,0 0-27-16,0 0 70 15,0 0-39-15,0 0-21 16,78-7-10-16,-57 0-61 16,-4 0-193-16</inkml:trace>
  <inkml:trace contextRef="#ctx0" brushRef="#br0" timeOffset="123967.33">2615 16993 545 0,'0'0'204'0,"0"0"-188"16,0 0 84-16,0 0-2 15,0 0-27-15,0 0-40 16,-3-25-16-16,3 20-10 16,0 0 0-16,0 1-1 15,6 1 3-15,3 0 2 16,1 1 6-16,1 0 9 15,-2 1 4-15,1 1-6 16,-4 0-12-16,0 0-7 16,-1 3-3-16,-2 7 2 15,-3 1 0-15,0 3 6 16,0 2 4-16,0 2 2 16,-3 3-9-16,-8 3-3 15,-2-1-1-15,-1-1-1 0,2-1 0 16,-1-2 0-16,2-1 0 15,4-1 0-15,0-5 0 16,5-5-1-16,1-2-2 16,1-1 3-16,0-4-8 15,0 0 3-15,0 0 5 16,0 0 5-16,11 0 15 16,0 0 4-16,1 0-2 15,3 0-10-15,-8 0-9 16,-1 0-3-16,-4 0-34 15,1 0-58-15,-3 0-167 16,0 0-522-16</inkml:trace>
  <inkml:trace contextRef="#ctx0" brushRef="#br0" timeOffset="125077.8">2505 16734 574 0,'0'0'282'15,"0"0"-267"-15,0 0 52 16,0 0 33-16,0 0-30 16,0 0-34-16,-12-52-10 15,12 40-2-15,0-1-4 16,0 1-4-16,0 0-7 16,0-3-9-16,0 1-1 15,0-4-14-15,0-3-60 16,0-4-70-16,0-1-71 15,0 0-154-15</inkml:trace>
  <inkml:trace contextRef="#ctx0" brushRef="#br0" timeOffset="125346.73">2464 16275 594 0,'0'0'128'15,"0"0"-116"-15,0 0 33 16,0 0 34-16,0 0-38 0,0 0-12 16,-3-64-6-1,3 51-14-15,0 2-2 0,0-1-7 16,0 2-1-1,0-1-36-15,0 0-88 0,0 1-138 16</inkml:trace>
  <inkml:trace contextRef="#ctx0" brushRef="#br0" timeOffset="125983.42">2466 16000 292 0,'0'0'83'0,"0"0"-67"15,0 0-16-15,0 0 59 16,0 0-1-16,0 0-21 15,-17-10 4-15,10 10 16 16,1 0-19-16,0 0 5 16,-2 2 9-16,0 6 8 15,2 4-9-15,0 1-12 16,-2 0-14-16,2 3-2 16,2-3-8-16,1-1 3 0,3-2-9 15,0-1-9-15,0 0 1 16,0 0 1-16,7 0-1 15,2-4 5-15,6 1-4 16,0-2-1-16,0-3-1 16,0 1 2-16,-3-2 0 15,-3 0-2-15,4 0 3 16,-5 0-1-16,1-2-1 16,-2-2 3-16,-4 0 3 15,3-3 4-15,0-3 3 16,2 0-7-16,-3-4-1 15,-2-2 0-15,0 1-3 16,0-2 5-16,-1-1 1 0,-1 2-2 16,1 2 9-16,-2 1-8 15,0 5 5-15,0 1-2 16,0 0 6-16,-2 2 4 16,-5 0-5-16,-5-1-7 15,-3 2-9-15,0 1-8 16,0 2-10-16,-1 1 6 15,4 0-8-15,3 0-33 16,-3 0-32-16,9 2-92 16,0 3-171-16</inkml:trace>
  <inkml:trace contextRef="#ctx0" brushRef="#br0" timeOffset="126523.7">2466 15920 507 0,'0'0'15'0,"0"0"-8"0,0 0 56 15,0 0-13-15,0 0-21 16,0 0 1-16,-2-107 9 15,2 88 5-15,0 4-7 16,0-1-7-16,0 4-30 16,0-1-4-16,0-1-46 15,0-2-52-15,0-1-58 16,0-1-86-16,0-1-43 16</inkml:trace>
  <inkml:trace contextRef="#ctx0" brushRef="#br0" timeOffset="126698.35">2442 15437 410 0,'0'0'173'15,"0"0"-173"-15,0 0-14 16,0 0-63-16,0 0-117 15</inkml:trace>
  <inkml:trace contextRef="#ctx0" brushRef="#br0" timeOffset="127412.76">2472 15207 90 0,'0'0'90'16,"0"0"6"-16,0 0 49 16,0 0-10-16,0 0-51 15,0 0 15-15,-20-23 7 16,15 23-66-16,0 0-16 15,-1 0-13-15,0 0 15 16,-2 0-11-16,1 8-3 16,-2 4-5-16,0 3 18 15,6 0-17-15,-3 1-8 0,2 2 1 16,4 0 2-16,0 0-3 16,0-1 0-16,0 1 1 15,4 1 4-15,2 0-3 16,5-2 0-16,-1-3-2 15,0-3 0-15,-2-3-3 16,1-2-3-16,1-3-23 16,-2-2 19-16,-2-1 5 15,0 0 5-15,4 0 8 16,-1 0 0-16,-1 0 2 16,1 0 4-16,-1 0-7 0,0-5-1 15,-2-1 0-15,3-1 5 16,1-1-5-16,-2-4 3 15,1 0-3-15,-2-3-1 16,4-2-5-16,-4-2 10 16,1 3-10-16,-3 0 6 15,-2 2-5-15,-1 2-1 16,-2 0 3-16,0 1-3 16,0 0 6-16,0 0-4 15,-3-2 0-15,-4-1 3 16,-1-2-5-16,-1 1 4 15,-4-1-4-15,4 5 1 16,-3 2-1-16,-3 3 0 0,6 0-2 16,0 3-10-16,0 3-7 15,-1 0-20-15,-4 0-57 16,2 0-93-16,0 6-192 16</inkml:trace>
  <inkml:trace contextRef="#ctx0" brushRef="#br0" timeOffset="128019.23">2485 15136 436 0,'0'0'268'0,"0"0"-242"15,0 0 30-15,0 0 32 16,0 0-50-16,0 0-31 16,6-153-7-16,-4 118-18 15,1 2-31-15,-2 0-93 16,-1 5-125-16</inkml:trace>
  <inkml:trace contextRef="#ctx0" brushRef="#br0" timeOffset="128276.07">2521 14548 197 0,'0'0'581'15,"0"0"-579"-15,0 0 6 16,0 0-5-16,0 0 11 16,0 0-9-16,0-117-5 15,0 99-50-15,0-4-43 16,0 1-19-16,0-1-72 0</inkml:trace>
  <inkml:trace contextRef="#ctx0" brushRef="#br0" timeOffset="128467.24">2524 14122 417 0,'0'0'22'16,"0"0"-19"-16,0 0-3 15,0 0-22-15,0 0-92 16,0 0-93-16</inkml:trace>
  <inkml:trace contextRef="#ctx0" brushRef="#br0" timeOffset="128657.1">2513 13859 266 0,'0'0'222'0,"0"0"-212"16,0 0 79-16,0 0 0 15,0 0-29-15,0 0-60 16,-4-44-50-16,4 34-84 16,3-2-126-16</inkml:trace>
  <inkml:trace contextRef="#ctx0" brushRef="#br0" timeOffset="129396.83">2542 13625 319 0,'0'0'71'0,"0"0"15"0,0 0 10 15,0 0-20-15,0 0-1 16,0 0-13-16,-46-27-50 15,41 27-5-15,-1 0-4 16,-1 0-2-16,-1 0-1 16,1 5 1-16,-2 3 7 15,-3 2 2-15,3-1 0 16,0 5-6-16,0-1-3 0,5 1 0 16,2-1 0-16,2 4 5 15,0 1-6-15,0-3 2 16,0 1 7-16,5-1-9 15,3-1 1-15,3-3-1 16,-2 1 0-16,7-2 1 16,-2-3 16-16,5-1 4 15,-4-2 2-15,0-3-2 16,2-1 0-16,-3 0-1 16,0 0 1-16,-1-7-2 15,1-1-6-15,-4-1-4 16,-1-1 4-16,0-1 4 15,-3-2-5-15,4-1 0 16,-2 0-8-16,-2-3 3 16,-2 0-6-16,-2-3 4 0,-2 1 3 15,0-5 3 1,0 0-3-16,0-3 4 0,-9 0-6 16,-3 3-3-16,-3 3-3 15,-3 1-1-15,-6 3-2 16,3 2 3-16,-4 2 0 15,1 4 5-15,0 5-5 16,5 3-15-16,0 1-7 16,-1 0 15-16,4 7-46 15,-1 9-88-15,7-1-12 16,7-5-182-16</inkml:trace>
  <inkml:trace contextRef="#ctx0" brushRef="#br0" timeOffset="130161.93">2538 13496 34 0,'0'0'709'16,"0"0"-668"-16,0 0 17 16,0 0-14-16,0 0-34 15,0 0-10-15,0 0-15 16,-2-175-28-16,2 148-75 16,0 1-95-16,0-3-210 0</inkml:trace>
  <inkml:trace contextRef="#ctx0" brushRef="#br0" timeOffset="130342.49">2515 13000 674 0,'0'0'73'0,"0"0"-49"15,0 0 14-15,0 0-31 16,0 0-7-16,0 0-32 0,-2-92-88 15,2 75-58 1,0 3-146-16</inkml:trace>
  <inkml:trace contextRef="#ctx0" brushRef="#br0" timeOffset="130430.73">2513 12775 135 0,'0'0'82'15,"0"0"-82"-15</inkml:trace>
  <inkml:trace contextRef="#ctx0" brushRef="#br0" timeOffset="130978.88">2513 12775 533 0,'-38'-47'47'0,"38"47"-25"16,0 0 52-16,0 0 1 15,0 0 2-15,0 0-41 16,-53 7-30-16,48 8-4 16,2 6-2-16,1 2 6 15,2 2-4-15,0-2-1 16,0 0 0-16,0-1-1 15,0 1 1-15,2-1 2 16,8-3-3-16,2-1-3 16,4-3 3-16,1-3 0 0,2-5 6 15,-1-3 4 1,0-2-4-16,0-2-1 16,-3 0 1-16,1 0 5 15,-2-3 7-15,-4-6 4 0,0 1 4 16,-2-2-6-16,-5-3-1 15,0 1 10-15,0-5-8 16,-3-2-7-16,0 1-2 16,0 0-1-16,0 0 3 15,0 1-3-15,0-1 5 16,0 3-1-16,-3 2 2 16,-6 1-7-16,3 2-2 15,-4 2 3-15,1 2-11 16,1 3-2-16,2 2-9 0,-3 1-35 15,2 0-61-15,-2 0-71 16,-3-3-143-16</inkml:trace>
  <inkml:trace contextRef="#ctx0" brushRef="#br0" timeOffset="131452.22">2516 12772 34 0,'0'0'308'0,"0"0"-218"16,0 0-1-16,0 0-5 16,0 0-4-16,0 0-12 15,0-98-26-15,0 74-35 16,0 2-7-16,2 3-2 16,-2 1 2-16,3 4 0 15,-3-2-15-15,0 1-18 16,0-2-64-16,0 0-46 15,0-1-189-15</inkml:trace>
  <inkml:trace contextRef="#ctx0" brushRef="#br0" timeOffset="131632.84">2521 12368 499 0,'0'0'106'16,"0"0"-48"-16,0 0 15 15,0 0-23-15,0 0-47 16,0 0-3-16,0-83-24 16,0 65-64-16,0 2-58 15,3 1-102-15,3 0 124 16</inkml:trace>
  <inkml:trace contextRef="#ctx0" brushRef="#br0" timeOffset="131810.5">2539 12173 248 0,'0'0'77'0,"0"0"19"15,0 0-2-15,0 0 1 16,0 0-20-16,0 0-21 16,0-45-1-16,0 38-9 15,0 1-24-15,0 1 4 16,0-1-21-16,0 2-3 16,0-3-37-16,0-1-98 15,0-2-98-15,0-3-22 16</inkml:trace>
  <inkml:trace contextRef="#ctx0" brushRef="#br0" timeOffset="132314.44">2445 11947 320 0,'0'0'94'0,"0"0"-26"0,0 0 21 16,0 0-17-1,0 0-6-15,0 0-23 0,-48 95-25 16,48-66-1-16,0 0 9 15,0-1-11-15,8-2-7 16,4-3 10-16,1-6-18 16,8-1 1-16,-2-3 3 15,4-3 4-15,-1-5-6 16,-4-3 7-16,3-2-4 16,-6 0 8-16,1 0 5 15,-4-10-5-15,-2-3 9 16,-5-3 18-16,-2-2-11 15,-3-5-2-15,0-3-8 16,0-1-4-16,0-1-6 16,-3 5 5-16,-9 3-7 0,-1 5-5 15,-1 3 3 1,-2 4-5-16,1 4-8 0,-3 4-19 16,2 0-3-16,-1 6-28 15,-2 10-45-15,8 4-70 16,2-3-186-16</inkml:trace>
  <inkml:trace contextRef="#ctx0" brushRef="#br0" timeOffset="146530.1">3899 8218 217 0,'0'0'167'0,"0"-1"-85"16,0-1 18-16,-1 1 25 16,1 0-29-16,0-3-25 15,-3 1-19-15,3 0-1 16,-1-3-9-16,-1 2 0 15,1-1-17-15,-1 0-5 16,2 0 6-16,0 3 12 16,0 0-9-16,0 2 1 15,0 0-14-15,0 0-16 16,0 16-10-16,0 11 10 16,0 6 15-16,0 3 1 15,0-1 6-15,0-3-3 0,0-4-1 16,0-6-11-16,0-6-2 15,0-7 1-15,0-5-4 16,0-4-1-16,0 0 7 16,0 0-8-16,0-5-6 15,15-18-11-15,9-9-37 16,3-8 2-16,1 1-7 16,-1 3-10-16,-6 12 16 15,-9 12 42-15,1 11 11 16,-5 1 9-16,-1 6 19 15,-1 15 28-15,1 6-5 16,-4-2-3-16,2-2-15 16,-2-3-17-16,0-6-9 0,3-4-7 15,6-4-5-15,3-6-118 16,1 0-154-16</inkml:trace>
  <inkml:trace contextRef="#ctx0" brushRef="#br0" timeOffset="146781.93">4319 8082 711 0,'0'0'168'16,"0"0"-161"-16,0 0 14 0,0 0 91 15,0 0-22-15,0 0-27 16,13 520-27-16,-10-444-17 15,-3-9-13-15,0-8-1 16,0-9-4-16,0-9-1 16,-3-9 0-16,-7-10-18 15,2-9-54-15,1-13-82 16,1 0-49-16,3-30-134 16</inkml:trace>
  <inkml:trace contextRef="#ctx0" brushRef="#br0" timeOffset="146980.16">4360 8198 374 0,'0'0'471'15,"0"0"-468"-15,0 0 5 16,0 0 122-16,0 0-30 16,0 0-12-16,20 161-44 15,-20-134-5-15,0-5-22 16,0-2-15-16,0-6 0 15,-9-2-2-15,-2-2-50 16,-2-6-142-16,1-4-297 16</inkml:trace>
  <inkml:trace contextRef="#ctx0" brushRef="#br0" timeOffset="147295.34">4437 8303 877 0,'0'0'86'0,"0"0"-82"16,0 0-4-16,0 0 2 15,0 0 7-15,0 0-9 16,59 49-25-16,-29-58-11 16,-3-8-1-16,-5-1 25 15,-7-3 12-15,-4 4 3 16,-7 4 43-16,-1 8 34 15,-3 5 40-15,0 0-33 16,0 5-53-16,0 20-29 16,0 6 34-16,0 5-1 0,0 0-35 15,0-2-1-15,8-2-2 16,4-2-61-16,4-8-157 16,4-8-478-16</inkml:trace>
  <inkml:trace contextRef="#ctx0" brushRef="#br0" timeOffset="148132.03">5105 8053 406 0,'0'0'372'0,"0"0"-356"0,0 0 58 16,0 0 36-16,0 0 16 15,0 0-42-15,0-35-44 16,3 41-29-16,12 17-6 16,7 16 60-16,4 13-14 15,-1 4-9-15,-2 3-15 16,2-4-16-16,0-9-3 15,-1-3-7-15,-2-9-1 16,-5-4 0-16,-4-8-7 16,-5-6-65-16,-5-9-86 15,-3-7-224-15</inkml:trace>
  <inkml:trace contextRef="#ctx0" brushRef="#br0" timeOffset="148372.75">5387 8043 801 0,'0'0'233'16,"0"0"-229"-16,0 0 90 15,0 0 21-15,0 0-26 16,0 0-45-16,-185 246-25 15,160-197-8-15,1-2-10 0,7-4-1 16,1 1-43-16,1-5-63 16,9-6-128-16,6-14-458 15</inkml:trace>
  <inkml:trace contextRef="#ctx0" brushRef="#br0" timeOffset="148920.19">5589 8169 878 0,'0'0'62'0,"0"0"-26"16,0 0 26-16,0 0 30 15,0 0-37-15,0 0-47 16,180 17-5-16,-140-17-3 16,-4 0-41-16,-11 2-117 0,-10 2-173 15</inkml:trace>
  <inkml:trace contextRef="#ctx0" brushRef="#br0" timeOffset="149078.75">5660 8343 812 0,'0'0'49'0,"0"0"-24"16,0 0 109-16,0 0-35 15,0 0-48-15,0 0-51 16,200 19-65-16,-149-19-201 15,-9-1-568-15</inkml:trace>
  <inkml:trace contextRef="#ctx0" brushRef="#br0" timeOffset="149710.9">6258 8001 780 0,'0'0'156'0,"0"0"-103"16,0 0 13-16,0 0-46 16,0 0 25-16,0 0 1 0,-70 185-33 15,69-132 2-15,1-5 0 16,0-10-4-16,15-7-2 16,7-8-4-16,3-10-2 15,5-9-2-15,6-4 2 16,3-6-3-16,-1-15 1 15,-2-6 0-15,-9-7 0 16,-4-4 5-16,-10-8-5 16,-10-1 0-16,-3 2 0 15,-8 5 9-15,-14 9 8 16,-5 9-10-16,-4 8 6 16,-6 7-14-16,-5 7-4 0,2 0-10 15,-1 13-28-15,8 9-40 16,7 5-66-16,11 0-196 15</inkml:trace>
  <inkml:trace contextRef="#ctx0" brushRef="#br0" timeOffset="150318.72">7000 8385 996 0,'0'0'51'0,"0"0"-25"0,0 0 23 16,0 0 32-16,0 0-56 16,0 0-17-16,-9 145-8 15,9-115-12-15,0-8-106 16,6-12-229-16</inkml:trace>
  <inkml:trace contextRef="#ctx0" brushRef="#br0" timeOffset="151131.5">7406 7907 406 0,'0'0'428'16,"0"0"-393"-16,0 0-7 16,0 0 0-16,0 0 77 15,0 0-46-15,-8 126-33 16,8-88-19-16,0 0 4 16,0-5-9-16,6-5-1 15,9-8 0-15,6-9-1 16,0-8-15-16,9-3 1 15,3-8 7-15,-2-14-19 16,-1-7-16-16,-5-1 7 16,-6-4 23-16,-5-1 3 15,-5-2 8-15,0 5-1 16,-6 8 2-16,-3 7 22 0,0 11 59 16,0 3-21-1,0 3-13-15,0 3-47 0,-8 21-3 16,-4 14 3-16,2 10 0 15,5 12 2-15,5 7-2 16,0 5 0-16,0 2 6 16,8-4-5-16,1-4-1 15,1-2 1-15,1-7-1 16,-4-8 1-16,-1-7-1 16,0-7 0-16,-5-9 0 15,-1-5 0-15,0-10 0 16,0-5-10-16,0-3-11 15,-10-3 7-15,-5 0 0 16,-3 0 7-16,-3-2 0 0,-3-6 7 16,1-3 1-16,-3-2 0 15,3-1 21-15,3 0-16 16,2-2 24-16,6 1-10 16,6-2 18-16,6-2-3 15,0-3-5-15,0-5-21 16,14-2 1-16,3-1 0 15,2 1-1-15,-3 6-8 16,-1 3-1-16,-2 4-1 16,2 3-6-16,0 1-36 15,-3-2-74-15,4 0-192 16</inkml:trace>
  <inkml:trace contextRef="#ctx0" brushRef="#br0" timeOffset="152550.4">7998 8064 686 0,'0'0'70'0,"0"0"55"15,0 0 27-15,0 0-41 16,0 0-59-16,0 0-39 0,3-6-8 16,12 6-4-16,9 0 1 15,4-1 2-15,8 1-1 16,0-3-3-16,-2 2-10 16,-4 1-87-16,-5-2-133 15,-9 2-210-15</inkml:trace>
  <inkml:trace contextRef="#ctx0" brushRef="#br0" timeOffset="152765.99">8004 8200 665 0,'0'0'129'0,"0"0"-122"0,0 0 100 15,0 0 14-15,0 0-71 16,0 0-27-16,64 0 2 16,-27 0-15-16,2 0-10 15,3 0-40-15,-6-2-156 16,-2-6-458-16</inkml:trace>
  <inkml:trace contextRef="#ctx0" brushRef="#br0" timeOffset="153294.67">8501 7933 779 0,'0'0'109'0,"0"0"-95"15,0 0 93-15,0 0-36 0,0 0-42 16,0 0-6-16,-69 106-3 15,69-63-8-15,0 0-7 16,0-1-5-16,3-3 0 16,14-9-7-16,5-6-5 15,8-9-10-15,7-11-4 16,6-4 2-16,2-5 4 16,1-17-15-16,-4-6 15 15,-9-3 15-15,-8-8 5 16,-10-3 6-16,-11-7 11 15,-4-3-6-15,-8-2 30 16,-19 3-9-16,-7 8 9 0,-5 9 28 16,-2 9-48-16,-3 10-5 15,0 9-16-15,4 6-13 16,3 2-30-16,13 20-52 16,6 7-127-16,12 3-146 15</inkml:trace>
  <inkml:trace contextRef="#ctx0" brushRef="#br0" timeOffset="159396.1">4150 7552 351 0,'0'0'117'15,"0"0"-44"-15,0 0 34 16,0 0 20-16,0 0-22 0,0 0-3 16,0 0-3-1,0-6 5-15,0-11-34 0,3-8-52 16,3-5-18-16,0-5 4 15,3-4-4-15,-3-7-3 16,-3-2-7-16,3-6-9 16,-3-5-9-16,0 2 3 15,5 0 16-15,-1 5-7 16,-1 6 5-16,0 6 9 16,0 1-14-16,0 2-11 15,1-3 10-15,2-1 4 16,0-1-7-16,0-2-26 15,0-1 11-15,-3-2 7 16,0-2 6-16,3 3 9 0,-3 3 4 16,0 7 9-16,-2 4 1 15,-2 5 0-15,-1 7-1 16,1 3 2-16,-2-1 16 16,0 6-13-16,0-1-2 15,0 1 1-15,3 2-4 16,-3 0 6-16,0 1-6 15,0 1 0-15,0 2-6 16,0-5 6-16,0 4 6 16,0 3 2-16,0 3 7 15,0 1 5-15,0 0-20 16,0 0-1-16,0 0-6 16,10 0 0-16,8 0 4 0,9 0 3 15,6 0 0 1,6 0 1-16,7 0-1 0,6 0 0 15,6 2 2-15,11 1-4 16,7 1 2-16,6 2 0 16,6 2-1-16,1-1 2 15,-2 2-2-15,1-1 1 16,0 1-14-16,3-3 4 16,8-1 8-16,8-3 2 15,4-2-2-15,2 0 2 16,-3 0 0-16,1 0 1 15,-3 2 1-15,-3 0 12 0,-6-2-5 16,-5 1 8-16,-5-1-7 16,-1 0 0-16,0 0-4 15,12 0-1-15,3 0-5 16,3-1 0-16,-3-5-1 16,0 3-1-16,-6 2 2 15,0 0-7-15,-2 1 6 16,1-2-5-16,-1 0-17 15,-1 0 7-15,-4-2-10 16,-4-2-15-16,1 1-5 16,-1-1 19-16,-1 0 3 15,-1 2 19-15,-4-2-3 16,-2 0-2-16,-2 0-5 0,0 0 1 16,-3-1-2-16,-3-2-5 15,-4 0-8-15,0-1-3 16,-2 2 28-16,2 3 4 15,-4 0 6-15,-2 4 15 16,-2 1-2-16,2 0-3 16,4 0-3-16,2 0-12 15,0 0-1-15,-3 0-1 16,-9 0-4-16,-5 0 1 16,-5 0 4-16,2 0 0 15,-1 0 11-15,2 0-2 16,1 3 14-16,0 4-7 15,-6 0-16-15,-2-1 0 16,-11 2-5-16,-7-1 1 0,-8 2 4 16,-8 2 0-16,-6 7 0 15,0 5 26-15,-6 13 19 16,-11 15 34-16,-2 14 22 16,2 14-8-16,5 8-36 15,3 5-14-15,6-1-22 16,3-1-8-16,0-6-12 15,0-5 3-15,0-6 2 16,0-12-2-16,0-7-3 16,-6-3-1-16,-9-3-18 15,-11 2-59-15,-8-7-142 16,-7-9-188-16</inkml:trace>
  <inkml:trace contextRef="#ctx0" brushRef="#br0" timeOffset="160565.81">4386 9803 518 0,'0'0'97'16,"0"0"18"-16,0 0 90 15,0 0-85-15,0 0-32 0,0 0-25 16,-57-9-33-16,36 40-11 16,-1 10-5-16,5 11 6 15,6 4-7-15,6-1-5 16,5-1-2-16,0-4-6 16,15-7 0-16,6-8-7 15,9-13-7-15,10-9-1 16,0-13-3-16,7-2-9 15,-1-26 10-15,-7-12 0 16,-8-8 17-16,-16-11 1 16,-14-2 1-16,-1 0 1 15,-19 3 8-15,-11 11-1 16,-9 11 17-16,-4 13-15 16,-2 15-12-16,2 8-12 15,3 8-20-15,10 21-39 0,15 10-114 16,15 2-163-16</inkml:trace>
  <inkml:trace contextRef="#ctx0" brushRef="#br0" timeOffset="161048.91">5087 9997 375 0,'0'0'603'16,"0"0"-548"-16,0 0-22 16,0 0-18-16,0 0 41 15,0 0-8-15,129 0-41 16,-79 0-7-16,-1 0-3 16,-8 2-66-16,-10 0-181 15,-16 3-614-15</inkml:trace>
  <inkml:trace contextRef="#ctx0" brushRef="#br0" timeOffset="161187.01">5202 10132 701 0,'0'0'202'0,"0"0"-200"16,0 0 40-16,0 0 5 15,0 0-47-15,0 0-123 16</inkml:trace>
  <inkml:trace contextRef="#ctx0" brushRef="#br0" timeOffset="161970.09">5148 10221 572 0,'0'0'299'16,"0"0"-261"-16,0 0 20 16,0 0-4-16,0 0 28 15,0 0-57-15,170-20-22 16,-128 12-3-16,-6 1-16 15,-3 3-125-15,-2-2-137 16,-4-1-418-16</inkml:trace>
  <inkml:trace contextRef="#ctx0" brushRef="#br0" timeOffset="162393.75">5976 9825 1124 0,'0'0'126'15,"0"0"-96"-15,0 0 27 16,0 0-13-16,0 0-34 15,0 0-8-15,-23 57 2 16,15-29-4-16,8-1-30 16,0-4-34-16,18-5-14 0,13-3-27 15,5-2-48-15,1 1 60 16,-5 3 72-16,-10 4 21 16,-10 4 32-16,-7 0 50 15,-5 3 15-15,0-6-35 16,-14-1-2-16,-10-1-10 15,-4-6-14-15,-5-2-22 16,3-6-14-16,2-6-34 16,3 0-47-16,6-6-49 15,5-18-100-15,3-10-285 16</inkml:trace>
  <inkml:trace contextRef="#ctx0" brushRef="#br0" timeOffset="162546.26">5969 9770 855 0,'0'0'126'0,"0"0"-114"16,0 0 98-16,0 0-16 15,0 0-25-15,0 0-36 16,149 10-23-16,-104-1-10 16,7-5-16-16,-1-3-110 15,1-1-281-15</inkml:trace>
  <inkml:trace contextRef="#ctx0" brushRef="#br0" timeOffset="162944.84">6503 9976 896 0,'0'0'219'0,"0"0"-219"15,0 0-5-15,0 0-46 16,0 0-112-16,0 0-229 15</inkml:trace>
  <inkml:trace contextRef="#ctx0" brushRef="#br0" timeOffset="163320.87">6776 9792 667 0,'0'0'40'0,"0"0"-22"16,0 0 73-16,0 0-15 15,0 0-15-15,0 0-24 16,34 276-19-16,-13-252-6 16,-1-10 11-16,-1-10 7 0,9-4 5 15,1-4-6-15,2-19-11 16,-3-6-10-16,-7-6 6 15,-3-5 11-15,-12-5 6 16,-6-2-15-16,0 2-6 16,-12 8 3-16,-12 8 1 15,-4 10 23-15,-6 15-19 16,-5 4-18-16,0 7-6 16,2 16-5-16,14 8-26 15,7 4-54-15,16 2-114 16,5-5-152-16</inkml:trace>
  <inkml:trace contextRef="#ctx0" brushRef="#br0" timeOffset="163650.46">7403 10001 862 0,'0'0'104'0,"0"0"-57"16,0 0 41-16,0 0-41 16,0 0-28-16,0 0-19 15,0 0-4-15,201-11-64 16,-167 7-107-16,-5-3-140 16</inkml:trace>
  <inkml:trace contextRef="#ctx0" brushRef="#br0" timeOffset="163849.54">7571 9874 765 0,'0'0'122'0,"0"0"-70"15,0 0 46-15,0 0-48 16,0 0-36-16,0 0-14 15,-66 223-29-15,66-197-143 16,5-7-262-16</inkml:trace>
  <inkml:trace contextRef="#ctx0" brushRef="#br0" timeOffset="164339.54">8192 9808 637 0,'0'0'55'0,"0"0"55"15,0 0-16-15,0 0-2 0,0 0 2 16,0 0-29-16,0 0-23 16,-12-48-34-16,3 44 25 15,0 4-22-15,0 0-9 16,-4 10-2-16,-2 13 0 16,-3 6 3-16,1 5 2 15,3 1 5-15,3 1-7 16,5 1 6-16,3-1 2 15,3-1-6-15,0-3-1 16,4 1 0-16,12-10-3 16,3-3-1-16,3-8-6 15,4-3-1-15,1-5 2 16,1-4 5-16,0 0 1 16,-1-6 0-16,3-6 2 15,-6-2 9-15,-5 4-4 0,-6 1-8 16,-8 4-3-16,-2 4-49 15,-3 0-130-15,0 1-473 16</inkml:trace>
  <inkml:trace contextRef="#ctx0" brushRef="#br0" timeOffset="164843.68">8811 9932 911 0,'0'0'136'16,"0"0"-116"-16,0 0-1 15,0 0 12-15,0 0-19 16,0 0-12-16,287-15-26 15,-225 12-51-15,-10 0-64 0,-14 0-180 16</inkml:trace>
  <inkml:trace contextRef="#ctx0" brushRef="#br0" timeOffset="165030.76">8975 10073 711 0,'0'0'78'16,"0"0"9"-16,0 0-1 16,0 0-24-16,0 0-45 15,0 0-15-15,308-13-2 16,-250 7-51-16,-6-1-50 0,-10 0-137 16</inkml:trace>
  <inkml:trace contextRef="#ctx0" brushRef="#br0" timeOffset="165315.41">9239 9689 535 0,'0'0'403'0,"0"0"-403"16,0 0-12-16,0 0 12 0,0 0 51 15,0 0-13 1,175 93-14-16,-127-57 6 0,-7 1-14 16,-7-3-1-16,-11-3 6 15,-11-6 15-15,-11-2 1 16,-1-2-5-16,-14 0 11 16,-16 0-12-16,-3-1-31 15,3 2-13-15,15-5-111 16,15-1-234-16</inkml:trace>
  <inkml:trace contextRef="#ctx0" brushRef="#br0" timeOffset="165864.84">9984 9846 199 0,'0'0'447'0,"0"0"-436"0,0 0 55 15,0 0-21-15,0 0 49 16,0 0-20-16,67 14-14 16,-64-23-10-16,-3-4-7 15,0-1-11-15,0 0-5 16,-8 1-1-16,-4 2 11 15,-4 4-12-15,-2 4-6 16,-6 3-6-16,-3 0-8 16,-1 18-4-16,0 9 1 15,-1 7 1-15,8 3 17 16,5 1 5-16,10-1-2 16,6-3-6-16,0-2 0 15,17-4 5-15,9-3-1 0,7-6 5 16,6-5-9-16,1-7-17 15,4-4-1-15,3-3-26 16,4 0-58-16,-3 0-105 16,-4 0-315-16</inkml:trace>
  <inkml:trace contextRef="#ctx0" brushRef="#br0" timeOffset="166798.91">10267 9993 945 0,'0'0'85'0,"0"0"-32"0,0 0 39 16,0 0-15-16,0 0-26 15,0 0-34-15,58 1-10 16,-25-1-7-16,0-2-4 16,-3-4-42-16,-6 2-68 15,-7 0-168-15</inkml:trace>
  <inkml:trace contextRef="#ctx0" brushRef="#br0" timeOffset="166978.22">10371 10105 934 0,'0'0'1'0,"0"0"42"15,0 0 57-15,0 0-20 16,0 0-29-16,0 0-49 15,156 2-2-15,-98-13-146 16,-9-4-198-16</inkml:trace>
  <inkml:trace contextRef="#ctx0" brushRef="#br0" timeOffset="167293.41">10882 9828 568 0,'0'0'351'0,"0"0"-351"16,0 0 0-16,0 0 12 15,0 0 25-15,0 0 1 16,10 182-16-16,11-156-8 16,5-6 9-16,3-13-4 15,4-7 13-15,2 0-13 16,-6-15 10-16,-6-10 16 15,-13-5 8-15,-8-3-1 16,-2-4-16-16,-14 1-4 16,-13 4-29-16,-7 8-3 15,-2 11-18-15,0 10-9 16,5 3-25-16,7 16-50 0,17 11-146 16,7 0-363-1</inkml:trace>
  <inkml:trace contextRef="#ctx0" brushRef="#br0" timeOffset="169110.17">4383 11523 67 0,'0'0'529'0,"0"0"-510"0,0 0 43 15,0 0 46-15,0 0-21 16,0 0 18-16,2-43-13 16,-2 39-27-16,0 3 0 15,0-1-9-15,0 2-6 16,0 0-17-16,0 0-29 16,0 0-4-16,0 20-13 15,-2 10 8-15,-4 8 5 16,3 1 4-16,3-3-3 15,0-3-1-15,0-4 1 0,16-6 0 16,4-3-1-16,4-8-15 16,1-5-24-16,3-7-31 15,2 0 2-15,-2-3-2 16,-3-12 10-16,-2-5 40 16,0-6 20-16,-7 1 1 15,-1-6 6-15,-3 0 29 16,-6 0-11-16,-2 1-6 15,-4 6 4-15,0 4 9 16,0 7 5-16,0 4-9 16,0 5-5-16,0 4 7 15,-1 0-23-15,-3 0-7 16,-1 16-14-16,-7 16 7 16,-1 11 7-16,1 6 2 15,-2 1 0-15,7-1-1 0,4 2 0 16,1 4 2-16,2 2 3 15,0 2 1-15,0 0-6 16,9-2 0-16,2-5 0 16,-1-4-1-16,-2-4 0 15,-1-6-8-15,-6-4-4 16,-1-5 10-16,0-4-2 16,-3-6-2-16,-13-4 4 15,-2-5 0-15,-4-1 1 16,-5-5 1-16,0-4 5 15,-3 0 4-15,-4 0-2 16,3-13 18-16,-2-1-3 0,0-2 13 16,8-1-9-16,4 0 7 15,12-2 5-15,4 2-11 16,4-1-9-16,1-5-13 16,0-1-3-16,12-2-2 15,15-3-2-15,4 1 1 16,2 1-9-16,-2 6-18 15,-4 4-38-15,-3 3-64 16,-6 0-95-16,-2-2-670 16</inkml:trace>
  <inkml:trace contextRef="#ctx0" brushRef="#br0" timeOffset="169805.73">5012 11665 567 0,'0'0'238'0,"0"0"-153"16,0 0 32-16,0 0-10 0,0 0-29 16,0 0-21-16,5 0-28 15,14 0-18-15,4 0-1 16,8 0 4-16,4-1-12 16,0-4-2-16,2-1-64 15,-7 0-109-15,-10 1-262 16</inkml:trace>
  <inkml:trace contextRef="#ctx0" brushRef="#br0" timeOffset="169996.05">5042 11828 879 0,'0'0'14'0,"0"0"12"0,0 0 71 15,0 0-30-15,0 0-48 16,0 0-19-16,202 8-10 16,-150-14-120-16,-7-7-461 15</inkml:trace>
  <inkml:trace contextRef="#ctx0" brushRef="#br0" timeOffset="170634.73">5711 11411 575 0,'0'0'284'0,"0"0"-228"15,0 0 34-15,0 0-12 16,0 0 42-16,0 0-6 16,7 93-42-16,-7-61-25 15,0-3-23-15,0-3-13 16,0-5-9-16,0-5-2 0,0-5-1 15,12-3-16 1,4-2-29-16,7-4-11 0,7 2 5 16,6-1-4-16,-1 3 7 15,-2 8 25-15,-3 6 16 16,-7 4 8-16,-4 3 3 16,-10 0 12-16,-2-3 25 15,-7-2-21-15,0-4 9 16,-4-2 12-16,-8-3-12 15,-2-4-4-15,-5-2-16 16,1-5-8-16,-3-2-17 16,-4 0-47-16,-5-7-46 15,3-13-160-15,2-7-166 16</inkml:trace>
  <inkml:trace contextRef="#ctx0" brushRef="#br0" timeOffset="170842.84">5797 11235 852 0,'0'0'256'0,"0"0"-213"16,0 0 32-16,0 0-21 16,0 0-36-16,0 0-11 15,126 1 10-15,-65 6-17 16,0 0 0-16,-7-1-43 15,-8 0-78-15,-7-3-150 0,-8 0-341 16</inkml:trace>
  <inkml:trace contextRef="#ctx0" brushRef="#br0" timeOffset="171210.3">6327 11397 813 0,'0'0'145'0,"0"0"-137"15,0 0 47-15,0 0 40 16,0 0-27-16,0 0-42 16,112 182-13-16,-87-138-7 15,-1-6-6-15,-1-5 0 16,-3-10-21-16,-2-8-83 0,-4-8-131 15,-7-7-378 1</inkml:trace>
  <inkml:trace contextRef="#ctx0" brushRef="#br0" timeOffset="171397.61">6542 11453 929 0,'0'0'52'0,"0"0"41"16,0 0 16-16,0 0-45 16,0 0-35-16,0 0-27 15,-209 270-2-15,188-226-39 16,-1-4-119-16,-2-6-311 16</inkml:trace>
  <inkml:trace contextRef="#ctx0" brushRef="#br0" timeOffset="171895.61">7137 10943 691 0,'0'0'171'0,"0"0"-169"16,0 0 20-16,0 0 110 15,0 0-41-15,0 0 1 0,9 395-20 16,-9-302-30-16,3-5-16 15,0-9-1-15,-1-9-16 16,-2-12-5-16,0-10-4 16,0-7-24-16,-5-10-86 15,-7-13-178-15,0-18-651 16</inkml:trace>
  <inkml:trace contextRef="#ctx0" brushRef="#br0" timeOffset="173510.97">7192 10997 382 0,'0'0'233'0,"0"0"-226"16,0 0 48-16,0 0 52 16,0 0-11-16,0 0-27 0,-30 0-25 15,8 0 0-15,-3 0-9 16,-7 0-4-16,-5 0-4 15,-9 0-18-15,-8 0 10 16,-10 0-4-16,-8 0-6 16,-7 0-4-16,-6 0-2 15,-4 0 0-15,-7 0 0 16,-8-5 6-16,-1-2 2 16,-1-3 7-16,-1 0-10 15,5 2 8-15,-2 0-5 16,4 2-11-16,5 2 1 15,7-2 2-15,10 3-3 0,5 1 0 16,4 0-3-16,2 2 0 16,1 0 3-16,5-1 0 15,5-2 1-15,2 1-1 16,9 0 0-16,1-1-7 16,3 2-9-16,-5-3 9 15,0 2-24-15,-8 0 0 16,-4 2-5-16,5 0 7 15,0 0 23-15,4 0 6 16,2 4 0-16,1 2-4 16,6 0 4-16,-1-2-6 15,3 1 5-15,7 0-3 16,-1-2-11-16,1-3-17 16,3 0 26-16,-1 0-25 0,-1 0-5 15,5 0 15-15,1 0 21 16,3 0-3-16,3 0 8 15,5 0-1-15,2 0-1 16,2 0 13-16,-4 0-9 16,4-2-7-16,1 2 0 15,0 0-1-15,0-1 1 16,2 1 0-16,0 0 1 16,0 0-2-16,-1 0 0 15,4 0 1-15,-3 0 0 16,3 0-3-16,0 0 1 15,1 0-6-15,2 0 4 16,0 3 3-16,0 7 1 0,0 5 12 16,0 3 3-16,-3 5-8 15,0 3-2-15,-1 7 25 16,-2 4-17-16,3 4-5 16,0 4 6-16,3 6 3 15,0 4 0-15,0 6-3 16,0 8 0-16,0 5-12 15,0 8 1-15,0 4-1 16,0 0 0-16,0 0 2 16,0-1-4-16,0-2 0 15,0-3 0-15,9-11-1 16,3-11 0-16,-2-8-1 16,1-12-8-16,-4-8 8 0,2-7 2 15,-6-8 0-15,2-1 0 16,-2-3 0-16,-2-1-2 15,2-1 2-15,1-4 0 16,-1 1-8-16,0-1-2 16,-1-1 6-16,4-1-2 15,0 1 6-15,6 0 0 16,3-1 8-16,7-1-1 16,3 1-1-16,8-3 0 15,0 0-3-15,6 0 2 16,6 0-2-16,4 0 0 15,6 0 0-15,3 0 1 0,5-1-3 16,4-2 1-16,3 0 8 16,6 0-5-16,2 2-5 15,-1 1 0-15,0 0 1 16,-3 0-1-16,7 0 3 16,5 0 3-16,7 0-2 15,5 0 11-15,8 0-3 16,3 0 4-16,6 0-3 15,3 0-7-15,-2 0-2 16,-1-5 3-16,0-4 5 16,-5 0-1-16,-1 0-3 15,-7 1-7-15,-4 1 1 16,-7 0-2-16,-10 3 0 16,-8 0 2-16,-6-1-2 15,-9 3-2-15,-8-1-6 0,-16 1 1 16,-7 2-2-16,-11 0 6 15,-4-1 3-15,-6 1 0 16,0 0 0-16,1 0 8 16,1 0 7-16,4 0-7 15,1 0-4-15,-1 0-4 16,1 0 0-16,1-1-5 16,2-2-5-16,2-1 0 15,2-2 2-15,-2-1-5 16,-2 0 0-16,-1 0-7 15,-6 2 7-15,-3 0 6 16,-5 4-4-16,-1-1 7 0,0 2-5 16,0-2-37-16,0-3-54 15,0-3-77-15,-1-5-605 16</inkml:trace>
  <inkml:trace contextRef="#ctx0" brushRef="#br0" timeOffset="173765.81">7225 11784 767 0,'0'0'86'0,"0"0"-66"16,0 0 21-16,0 0-15 16,0 0-5-16,0 0-13 15,0 0-4-15,-30 439-4 16,27-385-172-16</inkml:trace>
  <inkml:trace contextRef="#ctx0" brushRef="#br1" timeOffset="188519.67">15542 3495 553 0,'0'0'183'0,"0"0"-150"15,0 0 57-15,0 0 10 16,0 0-19-16,0 0-27 15,-3 3-29-15,3 19-13 0,0 11 19 16,0 5 4-16,8-1-29 16,9 5-6-16,3 4-11 15,3 4-83-15,-8 5-146 16,-2 3-335-16</inkml:trace>
  <inkml:trace contextRef="#ctx0" brushRef="#br1" timeOffset="188852.87">15684 4991 728 0,'0'0'102'15,"0"0"-97"-15,0 0 33 16,0 0 66-16,0 0-54 16,0 0-43-16,-1 236 28 15,1-200-25-15,0 1-10 16,0-2-5-16,0 0-88 15,0-2-85-15,0-1-67 0,-3-1-36 16</inkml:trace>
  <inkml:trace contextRef="#ctx0" brushRef="#br1" timeOffset="189165.91">15636 6634 275 0,'0'0'625'0,"0"0"-600"16,0 0-24-16,0 0 75 16,0 0-36-16,0 0-30 15,0 0-2-15,-50 372-8 16,61-328 0-16,3-4-58 16,0 0-117-16,-1 2-283 15</inkml:trace>
  <inkml:trace contextRef="#ctx0" brushRef="#br1" timeOffset="189486.74">15798 8779 873 0,'0'0'30'0,"0"0"-23"16,0 0 76-16,0 0-4 0,0 0-30 15,0 0-15-15,0 327-19 16,0-279-15-16,1-1-8 15,2 2-20-15,0-3-34 16,-3 2-85-16,2-2-25 16,-2 2-116-16</inkml:trace>
  <inkml:trace contextRef="#ctx0" brushRef="#br1" timeOffset="189828.87">15777 10731 858 0,'0'0'52'0,"0"0"-50"16,0 0 60-16,0 0 25 15,0 0-45-15,0 0-11 16,-66 394-17-16,65-339-14 16,1-2-5-16,0-1-17 0,0-5-11 15,6 1-26-15,2-3-64 16,-2 1-90-16,-2-3-136 15</inkml:trace>
  <inkml:trace contextRef="#ctx0" brushRef="#br1" timeOffset="190128.46">15681 12728 931 0,'0'0'27'16,"0"0"-17"-16,0 0 54 16,0 0-9-16,0 0-21 15,0 0-7-15,-38 401 11 16,38-346-9-16,0 4-18 15,0 1-10-15,0 5-1 16,0-1-21-16,0-1-37 16,0-5-74-16,0-1-120 15,0-6-235-15</inkml:trace>
  <inkml:trace contextRef="#ctx0" brushRef="#br1" timeOffset="190415.36">15647 14963 1059 0,'0'0'104'16,"0"0"-98"-16,0 0 26 0,0 0 23 15,0 0-22-15,0 0-14 16,-88 470-13-16,88-406-6 16,0 0-1-16,0 0-18 15,8-3-14-15,5-5-26 16,-1-3-46-16,3 0-62 16,-2 0-31-16,2 0-134 15</inkml:trace>
  <inkml:trace contextRef="#ctx0" brushRef="#br1" timeOffset="190620.95">15719 16768 1051 0,'0'0'75'0,"0"0"-75"15,0 0 29-15,0 0 61 0,0 0-39 16,0 0-36-16,-51 504-15 15,51-435-45-15,0-1-23 16,9-7-36-16,10-2-129 16,1-14-169-16</inkml:trace>
  <inkml:trace contextRef="#ctx0" brushRef="#br1" timeOffset="198063.52">12339 3106 269 0,'5'0'88'0,"-2"0"21"16,1 0 0-16,-1 0-17 15,0-2 2-15,-1 1-17 0,-2-1-9 16,0 2 5 0,0-1-7-16,0 1-23 0,0 0-13 15,0-1-6-15,0 1-18 16,0-3-4-16,0 3-2 16,0-2 0-16,0 1 7 15,0-1 9-15,0 1-9 16,-2 0-6-16,-1 1-1 15,-1-2 0-15,-2 1-2 16,0 1-1-16,-3 0 2 16,2 0 0-16,-1 0-1 15,0 0 2-15,0 3 0 16,2 2-1-16,0 2 0 16,1 3-1-16,1 0 0 15,-2 1-1-15,3 2 2 0,3 0-3 16,0-1 4-1,0 2 2-15,0-2-1 0,0 1-1 16,0-1 2-16,0 1-1 16,0-2 1-16,0 0-2 15,7 1 0-15,-1-5 0 16,2 0-5-16,-2-3-1 16,1-1 3-16,3 0-2 15,0-3 5-15,-1 2 6 16,1-2-2-16,-1 0 1 15,-3 0 0-15,0 0-2 16,0 0 0-16,-2 0 0 0,4 0 11 16,-1-8-2-16,1 0-8 15,0-2-1-15,-3 1-1 16,3-1-2-16,-4 4 2 16,-1-3-2-16,0 0 2 15,0 3-1-15,-3-3 0 16,0 0-1-16,0 0-3 15,0-5 3-15,0 4 1 16,0-2 0-16,0 4 2 16,0 1-3-16,-3 3-11 15,-3-2-7-15,-3 3 15 16,0 0-4-16,-4 2-17 16,1 1-5-16,1 0-45 0,1 0-27 15,2 0-48 1,5 3-147-16</inkml:trace>
  <inkml:trace contextRef="#ctx0" brushRef="#br1" timeOffset="199261.66">12823 3059 351 0,'0'0'61'16,"0"0"32"-16,0 0 15 0,0 0-22 15,0 0-13-15,0 0-4 16,3-2-25-16,-3 2-3 16,0 0 0-16,0 0-6 15,0-1-8-15,0 1-5 16,0 0 4-16,0 0-13 16,0 0-11-16,0 0 4 15,0 0 4-15,0 0 9 16,0 0-19-16,-5 0-3 15,-4 8 3-15,0 5 1 0,-2-1-1 16,3 2 0 0,2 0-3-16,3-1 3 0,1 1-1 15,2-2 0-15,0 0-1 16,0 0 0-16,2-2-1 16,9 0 0-16,3-1-2 15,0-4 3-15,-2 0 1 16,3-1 0-16,-2-3-7 15,0-1 7-15,3 0 1 16,-3 0 3-16,0-1 3 16,-1-8 1-16,-4 1-1 15,-2-2-2-15,-3-1 2 16,-2-1-4-16,-1 1 1 16,0-1-3-16,0 1-3 15,0 2 3-15,0 0 9 16,-6 2 2-16,-1 0-11 15,-7 3-3-15,2 1-3 0,-1 2 1 16,4 1-24-16,0 0-15 16,3 0-50-16,-3 2-43 15,3 8-72-15,3-1-123 16</inkml:trace>
  <inkml:trace contextRef="#ctx0" brushRef="#br1" timeOffset="200463.12">13435 3044 345 0,'0'0'89'0,"0"0"-41"15,0 0 52-15,0 0 2 16,0 0-15-16,0 0-17 16,0 0-21-16,0 0 2 15,0 0 4-15,0 0-10 16,0 0-4-16,0 0-15 15,0 0-2-15,0 0 5 16,-3 0-19-16,-2 0-8 0,-1 0-2 16,0 0-1-16,-4 0-2 15,2 0 1-15,-2 0 1 16,-2 0 1-16,1 5 0 16,2 1-2-16,1 2 0 15,0 0-3-15,2 4 3 16,3 1 0-16,1 0 0 15,2 1 0-15,0 0 0 16,0-1 1-16,0 0 0 16,0 0-1-16,2-1-3 15,9-4 4-15,0-3-10 16,1-1 1-16,2-3 9 16,-1-1-2-16,1 0 5 15,2 0-2-15,-2 0 0 16,0-1 11-16,-2-6-5 0,-4-1-4 15,-2 0 4-15,-2-2 5 16,-1-3-10-16,-1 0 0 16,-1-1 5-16,-1 1-6 15,0-2-3-15,0 4 3 16,0 1 14-16,-7 3-10 16,-2 2-4-16,3 3-3 15,-3 2-6-15,-4 0-31 16,1 1-55-16,-1 10-67 15,3-1-94-15</inkml:trace>
  <inkml:trace contextRef="#ctx0" brushRef="#br1" timeOffset="201528.87">13960 3021 241 0,'0'0'40'0,"0"0"73"16,0 0 6-16,0 0-16 15,0 0-23-15,0 0-2 16,0 0-11-16,0 0-17 16,0 0 4-16,0 0-4 15,0 0-20-15,0 0-7 16,0 0 0-16,-2 0-13 15,-4 0-10-15,0 0 0 0,0 2-1 16,-1 3-1 0,1 5 2-16,-2 1 0 0,4 2 0 15,-1-1 4-15,5 3-4 16,0-1 1-16,0-1-1 16,0-2 0-16,0 1-2 15,6-1 2-15,8 0-8 16,5-3 7-16,0-2-5 15,4-3 0-15,-1-1 5 16,2-2 1-16,0 0-8 16,-6 0 16-16,1-2-3 15,-4-4-3-15,-3-4 11 16,-4-3-3-16,-4-1 2 16,-2 0-8-16,-2-3-4 15,0 2 3-15,0 0-1 0,0 3 10 16,-6 0 1-16,-3 5-8 15,-5-1-5-15,2 3-2 16,-2 2 0-16,0 3-1 16,2 0-17-16,0 0-41 15,0 1-49-15,0 8-24 16,6-1-185-16</inkml:trace>
  <inkml:trace contextRef="#ctx0" brushRef="#br1" timeOffset="202882.1">14649 2987 159 0,'0'0'110'0,"0"0"-42"15,0 0 18-15,0 0-11 16,0 0-40-16,0 0 3 16,-2 0-1-16,2 0-2 15,0 0 18-15,0 0 8 16,0 0-11-16,0 0-9 16,0 0-11-16,0 0-10 0,0 0 6 15,0 0 1 1,-1 0 3-16,-3 0-16 0,-2 0 2 15,0 0-9-15,-4 0-2 16,0 0 10-16,0 0 0 16,-1 0 6-16,-1 0-2 15,0 1-8-15,2 6 0 16,-3 3-4-16,2 3-5 16,3 1-1-16,3 2 0 15,3-2-1-15,2 1-1 16,0-1-2-16,2-1-1 15,9-1 0-15,0-4-13 16,4-1-19-16,0-3 4 16,1-2 16-16,-1-2-2 0,1 0 18 15,-3 0 0-15,-3-9 3 16,2-2 4-16,-6-3 3 16,-3 0 4-16,-3 1-2 15,0 0 7-15,0 2 22 16,0 0-12-16,-2 2-4 15,-4 2-20-15,0 3-5 16,1 1 0-16,-1 1-34 16,0 2-40-16,-1 0-59 15,0 0-60-15,3 1-144 16</inkml:trace>
  <inkml:trace contextRef="#ctx0" brushRef="#br1" timeOffset="203971.06">15134 2984 374 0,'0'0'84'16,"0"0"-3"-16,0 0 22 15,0 0 6-15,0 0-32 16,0 0-12-16,0-7-18 16,0 5-2-16,0 1-2 15,-3 0 2-15,0-1-10 0,-2 2-21 16,-1 0-2-1,0 0 0-15,-4 0-7 0,-2 3 2 16,0 7-4-16,0 1-2 16,3 2 3-16,5 0-4 15,1-2-2-15,3 1 2 16,0-1-1-16,0-3-5 16,3 0-3-16,9-1 4 15,4-2 2-15,1-2-22 16,2-3 23-16,-4 0 2 15,4 0-4-15,-4 0 4 16,0 0 1-16,-4-9 2 0,-3-1 4 16,-2-1 1-16,-1-1 13 15,-4-2-15-15,-1 2 3 16,0 2-5-16,0 3 27 16,-1 0-15-16,-8 3-16 15,-3 2-2-15,1 2-12 16,-2 0-17-16,1 0-55 15,3 0-43-15,1 10-38 16,8-4-178-16</inkml:trace>
  <inkml:trace contextRef="#ctx0" brushRef="#br1" timeOffset="204780.34">15638 2969 253 0,'0'0'239'0,"0"0"-186"15,0 0 90-15,0 0-14 16,0 0-36-16,0 0-24 16,-43-10-33-16,40 10-12 15,-3 0-5-15,0 8-9 16,0 3 0-16,1 4-10 16,3 0 2-16,0 1-1 15,2 1 1-15,0-2-4 16,0-1 2-16,0-1-9 15,7-5-8-15,5 0 9 16,1-4 2-16,4-3 1 0,5-1 5 16,1 0 10-1,2 0-6-15,-2 0-1 0,-4-8 2 16,-2-2-2-16,-4-2 15 16,-3-1 2-16,-4-3 12 15,-3-1-11-15,-3 2-20 16,0 2 8-16,0 0 23 15,-6 4-12-15,-6 2-20 16,-2 3-3-16,-5 3-2 16,3 1-16-16,-3 0-29 15,4 0-37-15,6 8-64 16,3-1-51-16,6-1-145 16</inkml:trace>
  <inkml:trace contextRef="#ctx0" brushRef="#br1" timeOffset="-211617.73">17889 4099 485 0,'0'0'382'0,"0"0"-367"16,0 0 87-16,0 0-34 15,0 0-57-15,0 0 11 16,16-75-20-16,4 54-2 15,2-1 2-15,4 2 1 16,4 0-1-16,-2 4 9 0,5 3 11 16,-3 2-10-1,-8 9 6-15,-1 2-1 0,-9 0-17 16,-5 19-11-16,-7 16 11 16,0 10 6-16,-10 5 9 15,-15 0-6-15,-2-4 17 16,-3-5 1-16,4-4-1 15,3-6-9-15,5-9 2 16,7-8-13-16,5-5-2 16,5-8-3-16,1-1 1 15,0-1 8-15,4-23-10 16,19-14-23-16,9-11-25 16,7-9 0-16,9-9-25 0,0 1 36 15,4 5 8 1,-7 12 29-16,-9 18 0 0,-11 14 13 15,-10 11 18-15,-6 6-14 16,-3 2-17-16,2 13-1 16,-1 3 1-16,-3 0 2 15,1-3-2-15,-1-3 0 16,1-7 0-16,-1-3-1 16,0-2 0-16,-2 0 1 15,-2 0 4-15,0-1 11 16,0-11-15-16,0-2-17 15,-6-2 17-15,-3 3 0 16,-1 5 2-16,0 3-2 16,-3 5-3-16,-7 6-3 0,-9 23 3 15,-8 10 3 1,-3 8 4-16,1 5 7 0,9-3 12 16,11-5-5-16,13-4-1 15,6-7-9-15,15-6 4 16,19-4 2-16,12-8 34 15,3-6-24-15,1-9-24 16,-3 0 2-16,-3-7-2 16,-1-13-88-16,-6-3-212 15</inkml:trace>
  <inkml:trace contextRef="#ctx0" brushRef="#br1" timeOffset="-211156.93">18883 3973 787 0,'0'0'63'0,"0"0"5"16,0 0 66-16,0 0-64 15,0 0 7-15,0 0 5 16,160 11-39-16,-94-11-33 16,0 0-6-16,-2-6-2 0,-4-1-2 15,-4-1-1 1,-6 4-14-16,-8 0-51 0,-9 2-73 15,-14 2-205-15,-13-1-309 16</inkml:trace>
  <inkml:trace contextRef="#ctx0" brushRef="#br1" timeOffset="-210851.91">19231 3803 1068 0,'0'0'7'0,"0"0"-7"0,0 0-1 15,0 0-4-15,0 0 5 16,0 0 5-16,115 28 0 16,-81-10-5-16,-1 3 0 15,-6 4 0-15,-8-3 1 16,-10 2 13-16,-9-2 32 15,0 1 8-15,-9 0 11 16,-15-1-10-16,-7 1-16 16,-8 0-27-16,-3-1-12 15,7 0-1-15,12 0-107 16,16-8-207-16</inkml:trace>
  <inkml:trace contextRef="#ctx0" brushRef="#br1" timeOffset="-209924.2">19963 3873 318 0,'0'0'427'16,"0"0"-368"-16,0 0 65 15,0 0 34-15,0 0-46 16,0 0-29-16,-33 2-38 16,33-20-45-16,14 0-13 0,4 2-12 15,3 1 23 1,2 5-18-16,-3 5 9 0,1 3-4 15,-5 2 3-15,1 0 8 16,-4 20-3-16,-1 8 1 16,-8 12 6-16,-4 5 8 15,0 4-3-15,-6-2 3 16,-10-3 1-16,-2-8 29 16,-1-5-16-16,1-6 6 15,3-10-7-15,6-6-11 16,6-7-8-16,3-2 1 15,0-2-3-15,3-21 0 16,18-11-79-16,10-11-8 16,8-8 28-16,0 0-78 0,0 0-10 15,0 9 50-15,-3 11 70 16,-3 10 27-16,-3 8 45 16,-6 7-10-16,-1 5-1 15,-6 3-6-15,-3 0-7 16,-5 1-9-16,0 11-7 15,-5 0-5-15,1-2 3 16,-4-1-3-16,1-4 0 16,-2-1 0-16,0-4 0 15,0 0 1-15,0 0 18 16,-3 0 23-16,-12-9-34 16,-6-1-7-16,-3 1-1 15,-1 5 3-15,2 4 9 0,-1 0 7 16,-1 9 2-1,1 11 12-15,2 12-10 0,-1 5 9 16,6 6 13-16,5 2-6 16,8-3-16-16,4 0 5 15,13-8-11-15,15-6-10 16,6-8 0-16,2-8 12 16,2-9-9-16,0-3-1 15,-4-6-9-15,1-17-50 16,-4-9-209-16,-3-7-524 15</inkml:trace>
  <inkml:trace contextRef="#ctx0" brushRef="#br1" timeOffset="-209564.8">20788 3502 329 0,'0'0'501'0,"0"0"-420"0,0 0 46 15,0 0-36-15,0 0-37 16,0 0 37-16,-39 94-10 16,35-62-41-16,4-4-24 15,0-6-4-15,0-5-12 16,12-4 0-16,2-7-9 16,5-6 0-16,3 0-53 15,3-16-110-15,0-11-297 16</inkml:trace>
  <inkml:trace contextRef="#ctx0" brushRef="#br1" timeOffset="-209417">20854 3286 957 0,'0'0'49'0,"0"0"63"15,0 0 7-15,0 0-117 16,0 0-2-16,0 0-142 15,30 10-143-15</inkml:trace>
  <inkml:trace contextRef="#ctx0" brushRef="#br1" timeOffset="-208931.88">21845 4146 105 0,'0'0'907'0,"0"0"-880"15,0 0 2-15,0 0 29 16,0 0 27-16,0 0-49 16,0 138-23-16,-3-104-13 15,1-2-1-15,2-8-140 16,2-14-426-16</inkml:trace>
  <inkml:trace contextRef="#ctx0" brushRef="#br1" timeOffset="-207951.13">22416 3725 295 0,'0'0'218'0,"0"0"-108"16,0 0 28-16,0 0-32 16,0 0-2-16,0 0-9 15,0 0-26-15,0 0-21 16,0 0-13-16,0 0-32 15,0 14-3-15,0 10-1 16,0 9-1-16,0 1 2 0,0 0-1 16,3 1-4-1,15-7-2-15,3-3 0 0,6-11-4 16,4-7-24-16,3-7 32 16,4 0-12-16,-3-11-5 15,-2-10 1-15,-9-3 16 16,-3-3-4-16,-6-6 6 15,-6-1-5-15,-2-5 6 16,-4 4 21-16,-3 4-9 16,0 9 27-16,0 13 60 15,0 4-66-15,0 5-29 16,-3 6-4-16,-6 22-16 16,-2 13 10-16,3 13 4 15,3 8 2-15,4 6 1 16,-1 3-1-16,2-2 2 0,0-4-2 15,0-5-5-15,0-5 0 16,0-5-10-16,0-8 4 16,0-7-16-16,0-9 15 15,0-4 7-15,-4-6 1 16,-11-7-2-16,-6-4-9 16,-3-5 15-16,-4 0 1 15,0-3 2-15,-1-11 9 16,1-4 25-16,3-4 12 15,5 1-3-15,5 1-2 16,8 4-4-16,7-2-12 16,0 0-6-16,4 0-19 0,19-1 2 15,6-4-10 1,12-3-12-16,8-4-43 0,6-6-87 16,1-14-209-16</inkml:trace>
  <inkml:trace contextRef="#ctx0" brushRef="#br1" timeOffset="-206717.84">23047 3796 699 0,'0'0'104'16,"0"0"-15"-16,0 0 48 15,0 0-36-15,0 0-61 0,0 0-11 16,106 8-8-1,-49-8-9-15,4 2-11 0,0-2-1 16,-6 1 0-16,-1 0-3 16,-5 1 1-16,-10 1-2 15,-5-3-21-15,-10 0-16 16,-9 0 11-16,-6 0-12 16,-9 0 0-16,0-5 21 15,0-7-9-15,-18-4 5 16,-4-1 25-16,-1-3 0 15,-2-2 18-15,1-1-3 16,3 2-11-16,6 5 22 0,6 5 8 16,5 6-7-1,4 3 1-15,0 2-28 0,3 0-36 16,10 2 27-16,7 9 9 16,1 1 8-16,1 2-8 15,0 2 6-15,-4-2-2 16,-1-1 5-16,-5 1 21 15,-5-2-8-15,-4 1-8 16,-3 0-12-16,0 1 13 16,-16 2 11-16,-5 0-6 15,0-1-12-15,0 2-8 16,10-3-128-16,11-3-247 16</inkml:trace>
  <inkml:trace contextRef="#ctx0" brushRef="#br1" timeOffset="-205867.93">23974 3589 148 0,'0'0'693'16,"0"0"-662"-16,0 0 53 16,0 0-60-16,0 0-20 15,0 0 27-15,0 98-15 16,7-67-13-16,11-7-3 16,6-9 0-16,6-8 4 15,3-7 6-15,1 0 12 16,-1-15-11-16,-5-6-10 15,-6-3 0-15,-7 0-1 16,-4 6 0-16,-5 5 7 16,-3 7 34-16,-3 6-5 15,0 0-36-15,0 18-35 0,0 15 35 16,-2 12 6-16,-4 9 3 16,3 6-6-16,3 4 0 15,0 0-3-15,0-4 0 16,2-6-1-16,4-9 1 15,-5-10-1-15,-1-8 1 16,0-9-5-16,-18-9-9 16,-1-8 14-16,-10-1 18 15,0-8 19-15,-1-12 9 16,0-4 10-16,5-2-17 16,4-2-10-16,7 4-12 15,8 6 2-15,6 3 14 16,0 3-33-16,18 1-5 0,19 2 3 15,13-1-28-15,5 1-23 16,-1-2-29-16,-6-6-57 16,-7-8-91-16,-7-7-638 15</inkml:trace>
  <inkml:trace contextRef="#ctx0" brushRef="#br1" timeOffset="-205554.07">24591 3289 922 0,'0'0'199'0,"0"0"-180"16,0 0 17-16,0 0 18 15,0 0-24-15,0 0-30 0,-48 306-17 16,69-253-413-16</inkml:trace>
  <inkml:trace contextRef="#ctx0" brushRef="#br1" timeOffset="-203915.58">24548 3328 194 0,'0'0'199'16,"0"0"-113"-16,0 0-19 16,0 0-8-16,0 0-4 15,0 0-41-15,11 0-12 16,-10 0-2-16,-1 0-3 16,0 0-12-16,0 0-1 15,0 0 7-15,0 0-24 0,0 0-28 16,0 0 2-16,4 0-66 15,1 0 59-15,1 0-19 16,-2 0 40-16,1 0 45 16,1 0 20-16,-2 0 1 15,1 0 16-15,-2-1 47 16,-2 1 7-16,1 0-3 16,-2-2-14-16,0 2 2 15,0 0-17-15,1 0-13 16,-1 0 1-16,0 0-8 15,0 0-9-15,0 0 0 0,0-1 1 16,0 1-5 0,0-1-1-16,0-1 7 0,0 2-4 15,0 0-6-15,0 0-4 16,0 0-7-16,0 0-5 16,0 0-2-16,2 0 2 15,-2 0-3-15,0 0-3 16,0 0 0-16,0 0 2 15,0 0-2-15,0 0 0 16,0 0-2-16,0 0-3 16,0 0 1-16,0 0 0 15,0 0-12-15,0 4 16 16,0 5 6-16,-3 2-1 16,-2 2-1-16,-1 1 2 15,-1 3-1-15,-1 3-4 0,4-1 2 16,-1 3 3-1,5-3 0-15,0 0 1 0,0-2-3 16,0-3-1-16,3-3 7 16,5-1 3-16,1-4 4 15,0 1-1-15,-2-4 1 16,1-3 7-16,2 0-1 16,0 0-2-16,3 0-10 15,0-7-11-15,0-7-2 16,1-4-77-16,-4-4-130 15,-1-6-390-15</inkml:trace>
  <inkml:trace contextRef="#ctx0" brushRef="#br1" timeOffset="-203716.63">24639 3037 18 0,'0'0'956'15,"0"0"-939"-15,0 0-1 16,0 0-16-16,0 0-104 16,0 0-170-16</inkml:trace>
  <inkml:trace contextRef="#ctx0" brushRef="#br1" timeOffset="-202230.92">14012 3391 117 0,'0'0'309'16,"0"0"-182"-16,0 0 26 0,0 0-25 16,0 0-61-16,0 0 4 15,-30 120-2-15,24-101-28 16,3 0-1-16,3-2 7 16,0-1-17-16,0-3-5 15,0-3-7-15,6-3-6 16,3-1-1-16,3-2 15 15,0-2-9-15,0-2 1 16,3 0 1-16,-2 0-16 16,0-15-3-16,1-2-17 15,-2-2-56-15,-6-3-79 16,-5 5-195-16</inkml:trace>
  <inkml:trace contextRef="#ctx0" brushRef="#br1" timeOffset="-201932.53">14052 3262 481 0,'0'0'343'0,"0"0"-276"0,0 0 25 16,0 0-85-16,0 0 8 16,0 0-30-16,16 26-10 15,-9-15-259-15</inkml:trace>
  <inkml:trace contextRef="#ctx0" brushRef="#br1" timeOffset="-197501.19">17548 5273 468 0,'0'0'145'0,"0"0"-32"16,0 0 14-16,0 0-18 15,0 0-16-15,0 0-28 16,0 0-9-16,4 0-4 0,-4 0-12 16,0 0-11-16,0 0-10 15,0 3-19-15,0 17-4 16,0 12 4-16,-9 10 6 16,-3 5 3-16,2 2-5 15,1 2 0-15,0 0-3 16,6-6 2-16,0-4-4 15,3-6 1-15,0-4 0 16,0-4 0-16,0-8-1 16,0-7-1-16,3-5 0 15,-1-6 0-15,-2-1-3 16,0 0-3-16,0 0-6 16,-6-8 4-16,-11-10 1 15,-4-2 0-15,-3 0 7 16,-1 3 2-16,-2 5-2 0,2 5-7 15,-5 5 4 1,1 2 2-16,4 0 2 0,6 9 1 16,5 3 0-16,4 5 1 15,6-1 0-15,2 1 3 16,2 1 0-16,0-3 4 16,0 1-7-16,9-3 6 15,3 1-4-15,6-1-3 16,3-3 14-16,4-2 17 15,6-5-17-15,7-3-14 16,5 0-4-16,8-8-54 16,2-9-125-16,-2-5-353 0</inkml:trace>
  <inkml:trace contextRef="#ctx0" brushRef="#br1" timeOffset="-196235.5">17758 5516 554 0,'0'0'131'0,"0"0"-3"16,0 0 9-16,0 0-22 16,0 0-50-16,0 0-40 15,-10 22-16-15,2 11 23 16,2 0-17-16,6 1-12 16,0-8-2-16,0-5-1 15,9-8-7-15,7-6 3 0,4-7 4 16,7 0 3-16,7-16 15 15,-1-9-18-15,-3-3-1 16,-5-1 1-16,-7-3 5 16,-4-1-1-16,-3 6-2 15,-5 3 6-15,-4 11 10 16,-2 7 12-16,0 5-2 16,0 1-15-16,0 14-13 15,-12 19-9-15,-1 17 9 16,0 8-1-16,2 4 0 15,2 0 1-15,3 0-5 16,-3-3-8-16,3-9-3 16,-2-10 8-16,-1-11 2 15,-4-9 3-15,1-8 0 0,-3-6 3 16,-1-6 14-16,-5 0 16 16,-4-3-5-16,0-12-3 15,2-7 10-15,0 1-12 16,8-1-8-16,7 2 4 15,5 2 3-15,3-1-15 16,7-2-4-16,25 3-3 16,15-3-40-16,10 2-56 15,-1 4-95-15,-12 5-675 16</inkml:trace>
  <inkml:trace contextRef="#ctx0" brushRef="#br1" timeOffset="-195601.33">16996 6191 754 0,'0'0'47'16,"0"0"-39"-16,0 0 44 15,0 0 26-15,0 0-33 16,0 0-28-16,437 2 8 15,-312-2 6-15,1-4 14 16,-13 0-9-16,-18 4-4 0,-23 0-13 16,-24 0-19-16,-23 0-23 15,-16 0-91-15,-9 0-96 16,-4 0-301-16</inkml:trace>
  <inkml:trace contextRef="#ctx0" brushRef="#br1" timeOffset="-195034.05">17396 6338 578 0,'0'0'401'0,"0"0"-400"16,0 0-1-16,0 0 77 16,0 0 18-16,0 0-19 15,-124 234-41-15,106-179-17 16,6-8-10-16,3-6-8 15,3-7 2-15,2-7-2 0,2-10-3 16,2-7 1 0,0-6-1-16,0-4-14 0,0 0 1 15,0 0 10-15,-3-13-7 16,-3-4-30-16,-5-3 35 16,-3 3 7-16,-3 4-2 15,-5 6 3-15,-5 7 8 16,-3 0 1-16,-4 2 6 15,-1 15 3-15,0 1 3 16,3 5-11-16,2 1-5 16,10-3 3-16,9 0 5 15,11-1-2-15,8-4 0 16,26-5 26-16,11-5 3 16,10-6-26-16,3 0-10 0,-1-11-4 15,-5-5 0-15,-7 0-40 16,-8-2-78-16,-5-2-219 15</inkml:trace>
  <inkml:trace contextRef="#ctx0" brushRef="#br1" timeOffset="-194407.84">17629 6417 696 0,'0'0'82'0,"0"0"-39"0,0 0-25 15,0 0 39-15,0 0-4 16,0 0 7-16,35 195 2 16,-24-146-24-16,-1-3-15 15,3-7-17-15,-4-5-2 16,-1-7-4-16,-5-7-6 15,-3-9-107-15,0-9-163 16</inkml:trace>
  <inkml:trace contextRef="#ctx0" brushRef="#br1" timeOffset="-194190.8">17743 6489 544 0,'0'0'372'0,"0"0"-327"15,0 0 92-15,0 0-54 16,0 0-48-16,0 0-30 16,-215 299-5-16,199-262-27 15,1-4-121-15,3-9-303 16</inkml:trace>
  <inkml:trace contextRef="#ctx0" brushRef="#br1" timeOffset="-191243.52">18366 6199 69 0,'0'0'458'16,"0"0"-436"-16,0 0 53 0,0 0 76 15,0 0-27-15,0 0-28 16,-4 4-13-16,4-7-12 16,0-8-14-16,9-6-51 15,0 0-4-15,2-2 0 16,2 1-2-16,-2 3-2 15,2 2 0-15,0 5 1 16,-2 2-6-16,2 5 6 16,1 1-5-16,2 0 2 15,1 8 2-15,0 12 2 16,0 4 0-16,1 1 1 16,-2-1 0-16,2-5 1 0,-3-5-1 15,1-7 0-15,4-7 22 16,1 0 16-16,3-3 3 15,-2-15-18-15,-2-2-24 16,-6-2-9-16,-6 2-38 16,-7 4-32-16,-1 4-113 15,0 10-180-15</inkml:trace>
  <inkml:trace contextRef="#ctx0" brushRef="#br1" timeOffset="-190814.56">18428 6449 637 0,'0'0'249'0,"0"0"-218"16,0 0 61-16,0 0-5 16,0 0-66-16,0 0-13 15,57-60-1-15,-36 57-2 0,-2 3-4 16,-3 0-1-16,4 2-1 15,-4 9 1-15,4 2 0 16,-4-2 1-16,0-2-1 16,1-3 1-16,-2-6 23 15,1 0 15-15,1 0-1 16,-5-8-21-16,-1-5-17 16,-5 0-28-16,-4 1-75 15,-1 1-104-15,-1 2-217 16</inkml:trace>
  <inkml:trace contextRef="#ctx0" brushRef="#br1" timeOffset="-189598.08">18996 6281 506 0,'0'0'89'0,"0"0"-49"15,0 0 28-15,0 0-7 0,0 0-38 16,0 0 20-16,93 0 7 16,-48 0 1-16,10 0 23 15,8 0-22-15,14-8-19 16,11 2-11-16,9 0-16 16,3-1-6-16,-3 1-3 15,-3 2-9-15,-4 0-11 16,-7 2-11-16,-8-2 7 15,-9 1 12-15,-10 2 15 16,-10-2 2-16,-13 0-1 16,-13 1 8-16,-9 1 4 0,-8 0-4 15,-3-2-9-15,0-1-11 16,-14-5-137-16</inkml:trace>
  <inkml:trace contextRef="#ctx0" brushRef="#br1" timeOffset="-184884.09">19289 5752 232 0,'0'0'45'0,"0"0"44"16,0 0-2-16,0 0-3 15,0 0-7-15,0 0 0 16,0 0 2-16,3-25-15 16,-3 21-11-16,0 1-5 0,0 3 9 15,0-3-11-15,0 3-1 16,0 0-13-16,0 0-14 16,-3 10-8-16,-8 13-2 15,-2 8-1-15,1 3 7 16,5-2-11-16,4-2 1 15,3-5-4-15,0-5-7 16,0-6-1-16,12-5 0 16,5-8 2-16,7-1 5 15,2 0-5-15,4-12-5 16,0-5 5-16,-4-5 6 16,-2-2 3-16,-3-2-3 0,-3-3-1 15,-3 2 0 1,-3 5 0-16,-5 5 1 0,-4 7-2 15,-3 5 5 1,0 2 2-16,0 3 23 0,0 0-16 16,0 0-12-16,-6 0-3 15,-4 15-2-15,-2 8 5 16,-2 6-4-16,5 7 2 16,-1 3 2-16,4 1-1 15,0 2 1-15,3-1 0 16,0-4-2-16,3-1 2 15,0-6-2-15,0-2 0 16,5-3-4-16,-1-3-20 0,1-4 0 16,-4-2-1-16,-1-4 4 15,0-2 3-15,-4 0-3 16,-12-1 12-16,-3 2-1 16,-3-4 11-16,1 3 1 15,-1-2 2-15,-2-2 3 16,4-1 2-16,1 0 14 15,1-4 0-15,5 0 4 16,3-1 0-16,3 0-1 16,4 0 12-16,2 0-11 15,1-1 3-15,0-10-4 16,0-6-8-16,11-2-1 0,6-6-11 16,4 1 9-1,1-2-2-15,-1-2-3 0,0 3-4 16,-4 4-3-16,-3 3-1 15,2 2-19-15,1 2-56 16,5-3-204-16</inkml:trace>
  <inkml:trace contextRef="#ctx0" brushRef="#br1" timeOffset="-183366.41">19714 5498 287 0,'0'0'107'0,"0"0"-20"0,0 0 21 16,0 0 10-16,0 0-16 16,0 0-28-16,0 1-1 15,0-1-5-15,0 0-10 16,0 0-3-16,0 0-9 15,0 0-9-15,0 0-11 16,0 0-15-16,0 3-11 16,0 6-7-16,-6 5 7 15,-3 5 0-15,-1 1 0 16,2-2 2-16,5-1 0 0,2-5-1 16,1-2 3-1,0-2-3-15,0-5 3 0,3 1-1 16,6-2-3-16,4-2 0 15,-2 0-2-15,1 0-29 16,1-7-39-16,-2-4-65 16,2-3-64-16,-3-4-171 15</inkml:trace>
  <inkml:trace contextRef="#ctx0" brushRef="#br1" timeOffset="-183188.79">19791 5343 640 0,'0'0'153'0,"0"0"-120"16,0 0-33-16,0 0-42 15,0 0-196-15,0 0-192 16</inkml:trace>
  <inkml:trace contextRef="#ctx0" brushRef="#br1" timeOffset="-182251.15">19752 5888 602 0,'0'0'190'15,"0"0"-104"-15,0 0 54 16,0 0-40-16,0 0-41 16,0 0-17-16,8-6-14 0,4 6-22 15,9 0-5-15,6 0 4 16,0-1-5-16,1 1 1 15,-5 0-1-15,-4 0-11 16,-6 0-84-16,1 0-96 16,-7-1-257-16</inkml:trace>
  <inkml:trace contextRef="#ctx0" brushRef="#br1" timeOffset="-181080.2">20214 5675 824 0,'0'0'50'16,"0"0"1"-16,0 0 75 15,0 0-49-15,0 0-41 16,0 0-18-16,-75 122-7 16,75-98-5-16,0-6-6 15,9-5 0-15,9-8 22 16,2-5-12-16,4 0-9 15,4-3 3-15,-1-13-2 16,-1-4-2-16,-3-1 0 0,-5-2 2 16,-2 3 1-16,-7 5 5 15,-3 5 11-15,-4 6 12 16,-2 4-2-16,0 0-29 16,0 5-2-16,-3 24-17 15,-14 16 19-15,-5 11 4 16,-1 6-4-16,5 4 0 15,1-8 0-15,3-2 0 16,-1-8-3-16,3-5 1 16,-1-8-3-16,-2-5 2 15,0-9 2-15,0-7-1 16,2-7 2-16,2-4 4 16,1-3 7-16,-3 0 3 15,-1-10-1-15,-1-10 4 0,3-3-5 16,6-2 9-16,4 0-4 15,2 1 8-15,0 1-3 16,10 3-1-16,7 0-17 16,1 0-4-16,6 3 0 15,3-2-3-15,1 3-12 16,-1 0-16-16,-1-1-42 16,-1 0-79-16,0-3-201 15</inkml:trace>
  <inkml:trace contextRef="#ctx0" brushRef="#br1" timeOffset="-180612.93">20641 5459 441 0,'0'0'322'0,"0"0"-247"16,0 0 45-16,0 0 26 15,0 0-53-15,0 0-51 16,-8 9-31-16,-4 9 27 16,-3 3 8-16,3 2-20 15,2-3-12-15,4 1-7 16,4-6-6-16,2-2-1 15,0-5-4-15,0-2-5 16,8-3-3-16,7-3-14 0,0 0-50 16,4-9-89-16,-4-6-120 15,0-5-272-15</inkml:trace>
  <inkml:trace contextRef="#ctx0" brushRef="#br1" timeOffset="-180435.79">20691 5309 84 0,'0'0'830'0,"0"0"-816"15,0 0 139-15,0 0-31 16,0 0-94-16,0 0-28 16,-6-30-33-16,6 33-99 15,2 12-88-15,5 5-343 0</inkml:trace>
  <inkml:trace contextRef="#ctx0" brushRef="#br1" timeOffset="-180175.4">20782 5554 966 0,'0'0'62'0,"0"0"-2"16,0 0-23-16,0 0-14 15,0 0-19-15,0 0-4 16,70 0-72-16,-52-4-241 15</inkml:trace>
  <inkml:trace contextRef="#ctx0" brushRef="#br1" timeOffset="-179982.45">21037 5387 830 0,'0'0'59'15,"0"0"-28"-15,0 0 160 16,0 0-82-16,0 0-65 16,0 0-38-16,-94 239-6 15,81-198-58-15,1-8-277 16</inkml:trace>
  <inkml:trace contextRef="#ctx0" brushRef="#br1" timeOffset="-177868.25">12848 3328 394 0,'0'0'138'0,"0"0"-61"16,0 0 8-16,0 0-17 16,0 0-15-16,0 0-7 0,0 0-9 15,0 0-6-15,0 0-4 16,0 0-9-16,0 7-11 16,0 16 0-16,-1 11 31 15,-8 8 10-15,1 4-20 16,-2 6-16-16,4 1-6 15,0 0-6-15,3-4 0 16,1-4-5-16,2-7-29 16,0-12-151-16,0-8-348 15</inkml:trace>
  <inkml:trace contextRef="#ctx0" brushRef="#br1" timeOffset="-177231.62">13402 3289 36 0,'0'0'282'15,"0"0"-171"-15,0 0 22 16,0 0-35-16,0 0-10 16,0 0-43-16,0 0-44 15,0 52 67-15,-3-4 7 16,-2 12 12-16,-1 7-23 15,3 1-19-15,0-1-18 16,-1-4-14-16,4-8-5 16,-3-7-8-16,1-8-1 15,-4-5-45-15,-1-9-185 16,-5-9-327-16</inkml:trace>
  <inkml:trace contextRef="#ctx0" brushRef="#br1" timeOffset="-176753.95">12772 3628 231 0,'0'0'316'0,"0"0"-242"16,0 0 13-16,0 0-6 16,0 0-18-16,0 0-3 15,142 27-33-15,-74-18-7 16,9 2 6-16,4-4-3 15,-3 1-10-15,-12-3-13 16,-17 0-7-16,-13-1-96 16,-9-4 1-16,-7 0-145 15</inkml:trace>
  <inkml:trace contextRef="#ctx0" brushRef="#br1" timeOffset="-176316.9">13322 3616 608 0,'0'0'192'0,"0"0"-139"0,0 0 68 15,0 0-51-15,0 0-31 16,0 0-39-16,-50-15-4 16,51 15-72-16,10 0 22 15,5 8 53-15,-1 2 1 16,5 5-9-16,-3-1 9 15,0 1 2-15,-1-1-1 16,-5 0 10-16,-4-3 40 16,-5 4-22-16,-2 0 2 15,0 4 17-15,-17 4 36 0,-10-1-31 16,-4 1-36 0,4-3-17-16,5-3-22 0,8-6-124 15,11-6-311-15</inkml:trace>
  <inkml:trace contextRef="#ctx0" brushRef="#br1" timeOffset="-175649.9">12835 3648 136 0,'0'0'519'0,"0"0"-495"0,0 0 91 16,0 0-20-16,0 0-57 16,0 0-24-16,32-47-13 15,-8 33 2-15,-1 1-3 16,-4 6 1-16,-7 3 3 16,-5 3-4-16,-5 1 3 15,-2 0 7-15,0 0 7 16,0 0-5-16,0 0-12 15,0 0 0-15,-3 1-2 16,-12 14 2-16,-4 5 3 16,-2 3 0-16,0-2-2 0,3 0 0 15,3-2 1 1,6-1-1-16,2-4 0 0,4-1 3 16,3-3 1-16,0-2-1 15,13 0 0-15,5 0 42 16,5 0-26-16,0 0-16 15,0 1-4-15,-7-1-188 16,0 4-688-16</inkml:trace>
  <inkml:trace contextRef="#ctx0" brushRef="#br1" timeOffset="-174935.39">13145 3992 327 0,'0'0'406'0,"0"0"-320"16,0 0 76-16,0 0-18 15,0 0-62-15,0 0-32 16,0 4-7-16,0-4-24 16,-8 0-19-16,-6-7-1 15,2 3 0-15,-2 1-2 16,4 0 0-16,1 3 2 16,-1 0 0-16,1 0 0 15,1 0 1-15,-1 0-4 0,3 0 2 16,0 5 0-16,2 4-6 15,2 3 4-15,2 0 0 16,0 3-7-16,0 3-5 16,5-1-5-16,5 0-2 15,0-1-2-15,0 1 16 16,0 0 4-16,-1 1 2 16,-3-2 3-16,-3 1 3 15,-3-3-2-15,0-1 5 16,0-3 1-16,-6-3 11 15,-6 0 29-15,2-1-4 16,-3-4-7-16,0 0 0 16,0-2-4-16,-1 0-9 15,4 0-12-15,-1 0-8 0,1 0-3 16,4-9-5-16,0-2-52 16,6-3-52-16,0-3-143 15,5-3-315-15</inkml:trace>
  <inkml:trace contextRef="#ctx0" brushRef="#br1" timeOffset="-174619.59">13124 3849 427 0,'0'0'251'0,"0"0"-94"15,0 0 8-15,0 0-38 16,0 0-70-16,0 0-52 15,-1 21 1-15,-1 5-5 16,2 5-1-16,0 4-1 0,0 2-26 16,0-4-160-16,0-1-550 15</inkml:trace>
  <inkml:trace contextRef="#ctx0" brushRef="#br1" timeOffset="-174285.41">12935 4158 664 0,'0'0'288'0,"0"0"-272"15,0 0 6-15,0 0 39 16,0 0-31-16,0 0-27 15,33 151-3-15,-30-119-204 16</inkml:trace>
  <inkml:trace contextRef="#ctx0" brushRef="#br1" timeOffset="-171331.05">19671 6429 54 0,'0'0'366'16,"0"0"-314"-16,0 0 76 16,0 0-4-16,0 0-4 15,0 0-34-15,1 24 17 16,1-20-44-16,-1 0 7 16,1-1-15-16,-2 0-34 15,1-2-8-15,-1-1-5 16,2 0-1-16,-2 0-2 15,1 0 0-15,-1 0 4 16,0 0-4-16,0 0 4 0,0 0 1 16,0 0-5-16,0-1-1 15,0-7-13-15,-7-1-2 16,-6 2 14-16,-1 4-5 16,-2 2 0-16,-2 1 3 15,-3 0-1-15,-1 5 2 16,-3 7 1-16,3 3-3 15,4 0 4-15,5 5-2 16,5-3-4-16,8 3-4 16,0 2-26-16,0-3-4 15,15 1-15-15,3 1 9 16,2-1-10-16,-1 1 36 16,0-1 4-16,-2 0-1 15,-3-1 16-15,-3-2 0 0,-6-5 2 16,-5 0 0-16,0-5 5 15,0-3 13-15,-5-1 55 16,-9-3 28-16,-2 0-57 16,-3 0-10-16,2 0-14 15,0-3-14-15,3-8-7 16,6-4-48-16,4-2-96 16,4-3-88-16,7 0-482 15</inkml:trace>
  <inkml:trace contextRef="#ctx0" brushRef="#br1" timeOffset="-171076.14">19801 6358 612 0,'0'0'168'0,"0"0"-133"15,0 0 46-15,0 0-37 16,0 0-36-16,0 0-8 16,-48 163-7-16,48-134-167 0,0-4-492 15</inkml:trace>
  <inkml:trace contextRef="#ctx0" brushRef="#br1" timeOffset="-170712.99">19493 6727 846 0,'0'0'151'16,"0"0"-148"-16,0 0 33 16,0 0 12-16,0 0-33 15,0 0-15-15,-24 188-67 16,32-170-357-16</inkml:trace>
  <inkml:trace contextRef="#ctx0" brushRef="#br1" timeOffset="-157854.08">21099 6121 575 0,'6'-8'325'0,"-3"0"-317"16,1 5 3-16,-3 0 74 15,-1 3-12-15,0 0-55 16,0 0-18-16,0 0-11 16,0 0-16-16,0 0-14 15,0 0-54-15,0 0-123 16,0 0-180-16</inkml:trace>
  <inkml:trace contextRef="#ctx0" brushRef="#br1" timeOffset="-157644.9">21116 6446 724 0,'0'0'31'0,"0"0"91"15,0 0-13-15,0 0-28 16,0 0-42-16,0 0-27 15,2 119-12-15,-8-99-20 16,-3 1-178-16,2-5-363 16</inkml:trace>
  <inkml:trace contextRef="#ctx0" brushRef="#br1" timeOffset="-154217.18">23211 5898 449 0,'0'0'140'16,"0"0"-95"-16,0 0 116 16,0 0-58-16,0 0-11 15,0 0-13-15,0 0-12 16,18-94-8-16,-18 94-14 15,0 0-33-15,0 12-12 16,0 19 0-16,-4 10 1 16,2 3-1-16,2-5 0 15,2-7-1-15,15-8-2 16,3-10-2-16,5-6 5 16,1-8 6-16,2 0 6 0,0-16 6 15,2-10-9 1,-3-3-5-16,-6-3 0 0,-2-4 2 15,-5-3 2-15,-2 4 7 16,-5 4-10-16,-4 11 0 16,-3 10 27-16,0 7-3 15,0 3-6-15,0 0-23 16,0 13-11-16,0 20 1 16,0 17 10-16,0 13 0 15,2 3-2-15,5 2 1 16,5-4 0-16,0-1-3 15,3-5-12-15,-2-8 6 0,-2-4-3 16,-1-9-4-16,-4-11 6 16,-4-5-3-1,-2-7-5-15,0-5 11 0,-3-3-1 16,-14-5-2-16,-4-1 11 16,-3 0 10-16,-2-3 6 15,0-8 9-15,4-2 16 16,2 0-4-16,4 0-5 15,6 2-4-15,5 0-1 16,5-2-9-16,0-1-11 16,0-4-7-16,14-5-1 15,11-5-22-15,11-5-38 16,8-5-88-16,6-4-185 16</inkml:trace>
  <inkml:trace contextRef="#ctx0" brushRef="#br1" timeOffset="-153824.97">23813 5510 371 0,'0'0'274'15,"0"0"-172"-15,0 0 10 16,0 0-12-16,0 0-15 15,0 0-11-15,1 44 37 16,-1-17-39-16,0-2-35 16,2-1-23-16,2-4-12 15,2 0-2-15,4-5-3 16,1-5-6-16,4-5-54 16,1-5-54-16,0 0-135 0,-3-2-282 15</inkml:trace>
  <inkml:trace contextRef="#ctx0" brushRef="#br1" timeOffset="-153647.18">23833 5318 777 0,'0'0'102'0,"0"0"-41"16,0 0 0-16,0 0-61 15,0 0-16-15,0 0-166 16,8 27 32-16,8-2-390 0</inkml:trace>
  <inkml:trace contextRef="#ctx0" brushRef="#br1" timeOffset="-153092.12">24172 5885 827 0,'0'0'46'0,"0"0"-36"15,0 0-3-15,0 0-7 16,0 0 0-16,0 0-66 16,243-17-291-16</inkml:trace>
  <inkml:trace contextRef="#ctx0" brushRef="#br1" timeOffset="-152500.62">24654 5611 838 0,'0'0'181'16,"0"0"-173"-16,0 0-3 15,0 0 74-15,0 0-40 0,0 0 2 16,-42 186-24-16,42-152-15 16,0-8-2-16,13-8-6 15,4-9 0-15,5-9 6 16,5 0 9-16,3-23 7 16,0-3-16-16,-2-7-2 15,-2-1-1-15,-5 2 3 16,-2 2 0-16,-7 6 8 15,-5 8-3-15,-1 7 28 16,-4 7 1-16,-2 2-17 16,0 9-17-16,0 20-16 15,0 18 16-15,-9 12 2 16,4 9 1-16,4 6-2 16,1-2 2-16,0-5-3 15,0-2-2-15,3-6 1 0,0-6 1 16,-3-10-2-16,0-5 2 15,0-12 0-15,-3-7-1 16,-11-7 1-16,-5-5 1 16,-6-6 13-16,-5-1 7 15,-4 0 0-15,1-4 3 16,1-11 4-16,6-3 11 16,7-5 4-16,8-2-7 15,8-2-6-15,3-3-17 16,4-1-13-16,19 0-10 15,5 0-20-15,3 6 1 16,7 0-19-16,6 0-67 0,1 2-63 16,3-6-334-16</inkml:trace>
  <inkml:trace contextRef="#ctx0" brushRef="#br1" timeOffset="-152149.75">25118 5336 817 0,'0'0'103'16,"0"0"19"-16,0 0 0 16,0 0-47-16,0 0-53 15,0 0-4-15,-20 60 46 16,13-29-28-16,4-2-22 16,1 0-10-16,2-5-4 15,0-5-3-15,3-5 2 16,8-4-8-16,1-7-24 15,4-3-84-15,-1 0-72 16,3-15-302-16</inkml:trace>
  <inkml:trace contextRef="#ctx0" brushRef="#br1" timeOffset="-151932.3">25154 5106 856 0,'0'0'63'16,"0"0"-6"-16,0 0-40 0,0 0-17 16,0 0-7-1,0 0-23-15,0 81-194 0</inkml:trace>
  <inkml:trace contextRef="#ctx0" brushRef="#br1" timeOffset="-151644.18">25337 5442 791 0,'0'0'267'15,"0"0"-236"-15,0 0 15 16,0 0-24-16,0 0-10 15,0 0-12-15,118 0-43 16,-92 0-191-16,2 0-328 16</inkml:trace>
  <inkml:trace contextRef="#ctx0" brushRef="#br1" timeOffset="-151449.92">25683 5294 474 0,'0'0'504'0,"0"0"-484"16,0 0-6-16,0 0 114 15,0 0-50-15,0 0-41 16,-58 190-37-16,55-143 0 16,0-3-108-16,0-9-434 15</inkml:trace>
  <inkml:trace contextRef="#ctx0" brushRef="#br1" timeOffset="-150825.22">25961 5766 882 0,'0'0'104'15,"0"0"4"-15,0 0 12 16,0 0-42-16,0 0-31 16,0 0-27-16,0 0-8 15,113-5-12-15,-71 4 0 16,-6 0-10-16,-9-1-64 16,-7 2-92-16,-7 0-147 0,-9 0-214 15</inkml:trace>
  <inkml:trace contextRef="#ctx0" brushRef="#br1" timeOffset="-150649.68">26036 5825 262 0,'0'0'423'16,"0"0"-404"-16,0 0 114 16,0 0-8-16,0 0-3 15,0 0-74-15,92 18-48 16,-55-18-1-16,0 0-94 15,4-4-284-15</inkml:trace>
  <inkml:trace contextRef="#ctx0" brushRef="#br1" timeOffset="-149463.66">26883 5599 160 0,'0'0'548'0,"0"0"-446"15,0 0-7-15,0 0 20 16,0 0-15-16,0 0-34 16,-3-2-25-16,3-4-41 15,6 1 6-15,-3 4 3 16,0 0-1-16,-2 1-5 15,4 0 6-15,2 1-7 16,2 18-2-16,0 9 21 16,1 7 12-16,-4 0 6 15,-4 2-4-15,-2-2-19 16,0-1 3-16,0-6-4 16,0-7-2-16,-6-6-7 15,0-6-2-15,6-6-1 0,0-3 0 16,0 0 2-16,0 0-5 15,2-14-6-15,13-3-37 16,4 2-15-16,-1 5 32 16,1 5 9-16,-2 5-9 15,-4 0-1-15,-2 13 12 16,-2 8 3-16,1 2 12 16,-3 1 3-16,-1-3-1 15,0-3 2-15,-4-2 8 16,-2-7 12-16,0-1 3 0,0-4-14 15,-18 0 39 1,-12 0-22-16,-10-2-15 0,-5-2-11 16,5 0-4-16,4 0-5 15,7-4-32-15,4-9-29 16,7-3-52-16,11-5-57 16,7-8-247-16</inkml:trace>
  <inkml:trace contextRef="#ctx0" brushRef="#br1" timeOffset="-149247.65">27026 5584 456 0,'0'0'627'0,"0"0"-566"0,0 0 40 16,0 0-8-16,0 0-57 15,0 0-27-15,95-3-4 16,-47 3-5-16,1 1-53 16,-5 2-108-16,-3-3-259 15</inkml:trace>
  <inkml:trace contextRef="#ctx0" brushRef="#br1" timeOffset="-148467.15">27775 5634 629 0,'0'0'252'16,"0"0"-170"-16,0 0 68 0,0 0-40 15,0 0-48 1,0 0-9-16,-9-10-21 0,-1-4-32 16,-2-1-1-16,-3 1-9 15,0-2 2-15,-6 3 6 16,-6 2-1-16,-4 2-1 16,0 2 2-16,4 5 0 15,12 2-2-15,7 0 2 16,8 1-21-16,0 17-28 15,2 8 33-15,14 3-11 16,8 3 9-16,1 0 11 16,1 2-6-16,-5 3 4 15,-2 1-1-15,-5 1 10 16,-3 2-1-16,-6-3 3 16,-2-5 4-16,-3-4-1 0,0-6 4 15,0-5 32 1,-2-4 7-16,-8-2-5 0,-5-6 8 15,-3-1-7-15,-7-4-5 16,-1-1-11-16,3 0-20 16,3 0-4-16,2-11-2 15,8-7-34-15,1-2-49 16,9-7-77-16,2-4-161 16</inkml:trace>
  <inkml:trace contextRef="#ctx0" brushRef="#br1" timeOffset="-148241.22">27877 5403 815 0,'0'0'267'16,"0"0"-224"-16,0 0 33 15,0 0-43-15,0 0-32 16,0 0 5-16,-19 93 12 16,11-41-18-16,2 3-3 15,0 2-84-15,-3-4-220 16</inkml:trace>
  <inkml:trace contextRef="#ctx0" brushRef="#br1" timeOffset="-147992.99">27513 5941 821 0,'0'0'364'0,"0"0"-362"15,0 0-4-15,0 0 10 16,0 0 5-16,0 0-1 0,0 161-9 16,-5-115-3-1,-4-5-99-15,1-9-457 0</inkml:trace>
  <inkml:trace contextRef="#ctx0" brushRef="#br1" timeOffset="-146027.52">22693 6835 638 0,'0'0'0'16,"0"0"-11"-16,0 0 11 0,0 0 44 16,0 0 14-1,0 0-12-15,171 0-26 0,-110 0 5 16,10 0 22-16,7 0-14 15,10-2-7-15,6-3-7 16,3-1-13-16,7 1-2 16,2 2 12-16,9 0 41 15,4 2-43-15,5 1-6 16,2 0 14-16,2 0-4 16,2 0 3-16,-2 0-1 15,-5 0-3-15,-4 0 8 16,-4 0-9-16,1 0-8 15,3 0 0-15,5-6 2 16,0 1-8-16,-7-1-2 0,-1 3 0 16,-4 2 2-16,-8 0 3 15,-4-1-5-15,-5-1-1 16,-8 0 1-16,0 0 6 16,-4-2-6-16,1 0 3 15,-5 1-2-15,1-2 0 16,-2 2-1-16,2 0 0 15,-2 0 0-15,0 2-1 16,-4 1 1-16,-1-1 0 16,1 1 1-16,-4 0-1 15,0-1-1-15,0 2 1 16,0-1 0-16,6 0-2 16,2 0 1-16,2-3 0 0,-4 2-5 15,0-3-6-15,-4 3 6 16,-5-3 6-16,-1 3 0 15,-6-3-3-15,-5 1 3 16,-5 0 0-16,-3-1 2 16,2 1-1-16,1-1-1 15,1 0 1-15,-3 2 1 16,-6 2-4-16,-9 0 3 16,-11 1-1-16,-5 0 4 15,-6 0 3-15,-3 0 7 16,-4 0 0-16,-2 0 13 15,-1 0 3-15,-1 0-5 0,0 0-4 16,0 0-4 0,0 0-3-16,0 0 3 0,0 0-4 15,0 0-2-15,0 0 4 16,0 0-4-16,0 0 2 16,0 0 0-16,0 0-3 15,2 0 1-15,0 0-11 16,5 0-3-16,3 0-22 15,1 0-55-15,-7 0-130 16,-4 0-592-16</inkml:trace>
  <inkml:trace contextRef="#ctx0" brushRef="#br1" timeOffset="-139788.1">15574 2558 275 0,'0'0'155'16,"0"0"-92"-16,0 0 31 15,0 0 13-15,0 0-24 16,0 0-13-16,0 0-17 16,3-14-4-16,-3 13-3 15,0 1-1-15,0 0-8 16,0 0-14-16,0 0-9 15,0 0-14-15,0 15 2 0,0 5-2 16,0 9 54-16,0-1-25 16,-3 1-10-16,0-4 2 15,-1-2 0-15,1-7-7 16,3-4 1-16,0-3 5 16,0-5-14-16,0-4-2 15,0 0-2-15,0 0 1 16,0 0 8-16,0 0 1 15,0 0-6-15,0-3 1 16,1-10 11-16,8-4-18 16,0 2-3-16,1-2-13 15,2 2 6-15,-1 0 0 16,1 2-3-16,-2 3 1 16,-1 1-2-16,-3-1 3 15,3 3 9-15,-3-1-2 0,-2 5 3 16,1 0-2-16,-2 3 0 15,1 0-4-15,1 0-2 16,-1 0 2-16,2 6 6 16,-1 7 1-16,-2-1 8 15,1 2 6-15,-2 1 14 16,-1 0-11-16,-1-2 5 16,0-1-8-16,0-2-9 15,0-2-5-15,0-1 0 16,0-1-42-16,0-2-35 15,0-2-180-15,0-2-401 16</inkml:trace>
  <inkml:trace contextRef="#ctx0" brushRef="#br1" timeOffset="-139366.06">15826 2689 574 0,'0'0'231'15,"0"0"-199"-15,0 0 92 16,0 0 0-16,0 0-40 16,0 0-32-16,-2 0-34 15,2 0 3-15,7 0-7 16,2 0-9-16,-1 0-3 15,3 0 0-15,-1 0-1 0,2 0-1 16,-4 0-7-16,-1 0-54 16,1 0-35-16,-1 0-103 15,-1-1-133-15</inkml:trace>
  <inkml:trace contextRef="#ctx0" brushRef="#br1" timeOffset="-139120.58">15866 2578 631 0,'0'0'121'15,"0"0"-110"-15,0 0 107 0,0 0 6 16,0 0-48-16,0 0-29 15,-19 89-35-15,19-74-12 16,0-2-8-16,0-5-76 16,6-4-123-16,3-4-429 15</inkml:trace>
  <inkml:trace contextRef="#ctx0" brushRef="#br1" timeOffset="-138839.72">16069 2507 81 0,'0'0'908'0,"0"0"-881"16,0 0-23-16,0 0 53 16,0 0 20-16,0 0-17 15,0 113-36-15,8-83-24 16,-1-2-1-16,5-1-78 16,-4-5-199-16</inkml:trace>
  <inkml:trace contextRef="#ctx0" brushRef="#br1" timeOffset="-137859.91">15911 2587 212 0,'0'0'255'0,"0"0"-222"16,0 0 0-16,0 0 72 15,0 0-5-15,0 0-31 16,0-9-20-16,0 9 3 16,0-1 2-16,0-1-10 15,0 2-6-15,0 0-2 0,0-1-16 16,0 1-8-16,0 0-5 15,0 0-4-15,0 0-1 16,0 0 0-16,0 0 6 16,0 0 4-16,0 0-3 15,0 0 0-15,0 0-9 16,0 8 2-16,0 11-2 16,0 6 5-16,0-1-1 15,0 0 4-15,0 0-6 16,0-2 12-16,0-2-7 15,0-1-3-15,0-4-2 0,0-4-2 16,0-2 0 0,0-5-4-16,0-2-56 0,0 0-116 15,0-2-145-15,-2 0-288 16</inkml:trace>
  <inkml:trace contextRef="#ctx0" brushRef="#br1" timeOffset="-137440.86">15828 2681 314 0,'0'0'272'0,"0"0"-200"16,0 0 56-16,0 0-35 15,0 0-50-15,0 0-35 16,0 0 34-16,37 0 44 0,-13 2-25 16,1 3-38-16,2-4 5 15,-1 1-2-15,-3 0-9 16,-2-2-2-16,-6 0-13 16,-6 1-2-16,-6-1-12 15,-2 0-95-15,-1 0-125 16</inkml:trace>
  <inkml:trace contextRef="#ctx0" brushRef="#br1" timeOffset="-114955.9">24479 7357 137 0,'0'-5'300'16,"0"0"-218"-16,0 1 7 15,0 1 21-15,0 1 0 16,2-1-37-16,-1 1 0 16,1 2-3-16,-2-1-19 15,1 1-3-15,-1 0-5 16,0 0-14-16,0 0-8 16,0 0-13-16,0 13-8 15,-6 20 2-15,-14 16 7 0,-9 14 15 16,-4 3-8-1,-1 0 4-15,0-2 1 0,2-5-8 16,4-3 7-16,1-7-6 16,6-6-8-16,3-4-6 15,5-10 0-15,6-9-13 16,2-6-44-16,3-10-58 16,2-4-155-16,0-7-306 15</inkml:trace>
  <inkml:trace contextRef="#ctx0" brushRef="#br1" timeOffset="-114603.08">24526 7321 494 0,'0'0'257'15,"0"0"-209"-15,0 0 13 16,0 0-16-16,0 0 9 16,0 0 46-16,0 159-40 15,0-96 8-15,0 2-27 16,0-2-9-16,10-4-1 0,4-8-19 15,3-3-6-15,0-7-6 16,1-9 1-16,-5-5 1 16,-3-10-2-16,-2-7-30 15,-5-5-67-15,-3-3-148 16,0-2-269-16</inkml:trace>
  <inkml:trace contextRef="#ctx0" brushRef="#br1" timeOffset="-114274.98">24496 8039 659 0,'0'0'244'15,"0"0"-206"-15,0 0 73 16,0 0-27-16,0 0-21 16,0 0-44-16,43 8-3 15,-1-4 10-15,7-1-18 0,-1-1-7 16,1-2-1-1,-4 0-1-15,-8 0-47 0,-7 0-84 16,-14 0-213-16</inkml:trace>
  <inkml:trace contextRef="#ctx0" brushRef="#br1" timeOffset="-113610.36">23829 8035 293 0,'0'0'302'15,"0"0"-211"-15,0 0 48 16,0 0 5-16,0 0 1 15,0 0-44-15,180 0-43 16,-117 0-30-16,-2 0-11 16,-10 0-17-16,-5 0-19 15,-10 0-111-15,-6 0-270 16</inkml:trace>
  <inkml:trace contextRef="#ctx0" brushRef="#br1" timeOffset="-112045.68">24949 7671 1014 0,'0'0'174'0,"0"0"-146"16,0 0 64-16,0 0-47 0,0 0-29 15,0 0-16-15,0 0-44 16,8-6-115-1,7 6-246-15</inkml:trace>
  <inkml:trace contextRef="#ctx0" brushRef="#br1" timeOffset="-110431.99">25354 7449 251 0,'0'0'199'0,"0"0"-162"15,0 0 84-15,0 0 10 16,0 0-27-16,0 0-52 15,0-10-12-15,0 10-1 16,0 6-21-16,1 17-8 16,4 12 45-16,0 5-27 15,1 2-11-15,1-2-14 16,2-3 0-16,1-6 1 16,0-7 0-16,2-9-1 15,3-5 2-15,0-10 18 16,8 0 20-16,2-4 8 15,3-17-9-15,3-5-27 0,1-4 3 16,-1-3-2-16,-1-4-9 16,-2 2-5-16,-4 0 5 15,-7 4-7-15,-5 8-9 16,-5 8-4-16,-4 4-3 16,-3 8-13-16,0 3-35 15,0 0-39-15,0 15-164 16,-10 9-126-16</inkml:trace>
  <inkml:trace contextRef="#ctx0" brushRef="#br1" timeOffset="-110137.29">25486 7789 774 0,'0'0'148'16,"0"0"-143"-16,0 0 51 16,0 0 62-16,0 0-11 15,0 0-53-15,5 163-18 16,-1-130-16-16,1-2-15 0,-2-1-4 15,1-4 1-15,-1-4-2 16,-3-8-114-16,0-13-251 16</inkml:trace>
  <inkml:trace contextRef="#ctx0" brushRef="#br1" timeOffset="-109293.88">26114 7661 1018 0,'0'0'74'0,"0"0"-65"16,0 0 27-16,0 0-18 16,0 0-12-16,0 0-6 15,190 0-8-15,-132 0-32 16,-6 0-80-16,-13 3-166 15,-15 1-404-15</inkml:trace>
  <inkml:trace contextRef="#ctx0" brushRef="#br1" timeOffset="-109128.68">26249 7799 864 0,'0'0'132'16,"0"0"-114"-16,0 0 8 15,0 0 53-15,0 0-29 16,0 0-50-16,203 27-14 16,-141-27-84-16,-2 0-199 15</inkml:trace>
  <inkml:trace contextRef="#ctx0" brushRef="#br1" timeOffset="-106702.88">26858 7398 600 0,'0'0'107'0,"0"0"-28"15,0 0 44-15,0 0-2 16,0 0-39-16,0 0-32 16,0-10-7-16,0 10-11 15,0 19-19-15,0 17-11 16,0 21 63-16,0 9-25 15,0 7-6-15,0-1-12 0,0-4-14 16,3-7-5-16,-2-8-1 16,1-10-2-16,-2-8 0 15,0-11 0-15,0-7-1 16,0-7-21-16,0-10-66 16,3 0-73-16,4-19-112 15</inkml:trace>
  <inkml:trace contextRef="#ctx0" brushRef="#br1" timeOffset="-106330.66">26845 7397 907 0,'0'0'46'0,"0"0"80"15,0 0-2-15,0 0-71 16,0 0-31-16,0 0-12 0,123-51-7 16,-81 46-3-1,-3 3 0-15,-10 1-1 16,-8 1 0-16,-7 0-3 0,-4 0 3 15,-6 2-6-15,1 14-2 16,-3 6 9-16,1 6 18 16,-3-1-6-16,0 0-1 15,0-4-7-15,3-2-3 16,1-4-1-16,5-5-12 16,1-5-109-16,3-7-408 15</inkml:trace>
  <inkml:trace contextRef="#ctx0" brushRef="#br1" timeOffset="-89364.51">12323 3144 630 0,'0'0'205'0,"0"0"-118"16,0 0 37-16,0 0-59 15,0 0-47-15,0 0-17 16,0 8 0-16,-6 3 2 15,3 1 1-15,0-2-3 16,-3 0 0-16,0-2-1 0,2 1-2 16,1-2-64-1,1-2-123-15,2-4-216 0</inkml:trace>
  <inkml:trace contextRef="#ctx0" brushRef="#br1" timeOffset="-89185.01">12323 3144 209 0</inkml:trace>
  <inkml:trace contextRef="#ctx0" brushRef="#br1" timeOffset="-89045.73">12323 3144 209 0,'66'-24'275'0,"-66"24"-224"0,0 0 65 0,0 0 33 0,0 0-53 16,0 0-25-16,-27 24-14 15,19-16-13-15,2 2-18 16,-1 0-16-16,-2 2-9 16,3 0-1-16,2 1-1 15,-1-1-18-15,2-1-85 16,1-2-56-16,2-4-81 15,0-5-145-15</inkml:trace>
  <inkml:trace contextRef="#ctx0" brushRef="#br1" timeOffset="-88727.06">12432 3096 258 0,'0'0'304'16,"0"0"-239"-16,0 0 53 16,0 0-2-16,0 0-39 0,0 0-18 15,-39 49-3 1,32-36-26-16,1-3-9 0,-2 0-4 15,2 0-8-15,-3-2-7 16,3 2-2-16,0-2-1 16,0-1-46-16,2 0-79 15,0-1-13-15,4-5-115 16,0-1-201-16</inkml:trace>
  <inkml:trace contextRef="#ctx0" brushRef="#br1" timeOffset="-88447.57">12387 3159 398 0,'0'0'64'15,"0"0"47"-15,0 0 0 16,0 0-32-16,0 0-17 16,0 0-9-16,-21 48-17 15,17-41-16-15,-1-1-12 16,2-1-3-16,2 0-5 0,-1 0-44 16,1-1-90-1,-1 0-135-15</inkml:trace>
  <inkml:trace contextRef="#ctx0" brushRef="#br1" timeOffset="-88232.48">12387 3159 138 0</inkml:trace>
  <inkml:trace contextRef="#ctx0" brushRef="#br1" timeOffset="-88095.01">12387 3159 138 0,'30'16'333'0,"-30"-16"-273"0,0 0 28 0,0 0-14 0,0 0-34 16,0 0-5-16,0 15 32 15,0-6-44-15,-1-1-9 16,-2 1 13-16,-2-4-11 16,3 1-14-16,1-1 1 15,-1 0-3-15,2-1-2 16,0-2-83-16,0-2-202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48:25.829"/>
    </inkml:context>
    <inkml:brush xml:id="br0">
      <inkml:brushProperty name="width" value="0.05292" units="cm"/>
      <inkml:brushProperty name="height" value="0.05292" units="cm"/>
      <inkml:brushProperty name="color" value="#FF0000"/>
    </inkml:brush>
  </inkml:definitions>
  <inkml:trace contextRef="#ctx0" brushRef="#br0">3710 13220 400 0,'0'0'159'16,"0"0"-133"-16,0 0 20 15,0 0-46-15,0 0-58 16,0 0-78-16,0-7-3 16,-1 7-8-16,-1 0 14 15</inkml:trace>
  <inkml:trace contextRef="#ctx0" brushRef="#br0" timeOffset="874.65">3710 13220 19 0,'-6'-3'120'16,"6"3"27"-16,0 0 21 15,0 0-36-15,0 0-31 0,0 0-26 16,0 0-7-16,0 0-5 15,0 0-26-15,0 0 14 16,0 0-14-16,0 0-9 16,0 0 17-16,0 0-20 15,0 0 1-15,0 0 6 16,0 0-13-16,0 0 16 16,0 0-15-16,0 0-6 15,0 0 9-15,0 0-21 16,0 0 4-16,0 0-6 15,0 7-8-15,0 12 8 16,-3 8 2-16,-1 6-1 16,-4 3 27-16,2-1-25 15,-4-1 6-15,4-1-4 0,0-5 2 16,-2-3-4-16,1-3 6 16,1-7-9-16,3-3 17 15,0-6-15-15,3-3 1 16,0-3 1-16,0 0 2 15,-3 0 6-15,3 0 0 16,0-1-6-16,0-12 4 16,0-3-10-16,0 0 0 15,0-2-2-15,0-3-4 16,6 3 3-16,2-2-3 16,0-1-7-16,0 3 11 0,1 0-14 15,0 1 9 1,1 2 3-16,1 2-12 0,-1 3 10 15,-1 0 6-15,0 6 0 16,-3 1-8-16,3 3 5 16,-2 0 3-16,2 0-1 15,-1 12-7-15,-1 7 7 16,-1 3 1-16,-6 4 0 16,0 5 8-16,0-1-8 15,0-1 7-15,-10-2 16 16,2-7-19-16,-1-1 22 15,3-7-13-15,2-4-11 16,-2-3 14-16,6-5-13 16,-3 0 2-16,3 0 10 0,0 0-15 15,0-11 3-15,0-5-3 16,0-3-26-16,0-1 16 16,12-2-28-16,0 1 12 15,0 2-2-15,3-1-14 16,-3 4 11-16,1-2-5 15,-1 4 1-15,-1-1 21 16,2 6-7-16,-4 3 12 16,-3 2 5-16,4 2 6 15,-4 2-2-15,0 0 0 16,-1 0 1-16,-1 9 7 16,-2 7-4-16,-2 5 19 15,0 1 25-15,0 1-16 0,-3-1 10 16,-5-1-8-16,4-3-26 15,-1-4 5-15,2-4-13 16,0-6 0-16,3-4-24 16,0 0-172-16,0 0-356 15</inkml:trace>
  <inkml:trace contextRef="#ctx0" brushRef="#br0" timeOffset="1670.2">3982 13587 217 0,'0'0'311'16,"0"0"-253"-16,0 0 77 0,0 0-13 15,0 0-69-15,0 0 8 16,0 0 14-16,0 0-34 16,0 0 6-16,0-4-16 15,8-5-24-15,3-4 8 16,3-2-15-16,-1-1 0 15,-1 2 1-15,-3 2 6 16,-2 2-6-16,-4 3-1 16,0 0 1-16,-3 3 6 15,2 0-5-15,-2 1 9 16,0 3 18-16,0 0-23 16,0 0 12-16,0 0-12 15,0 0-4-15,0 0 7 0,0 3-9 16,0 12 0-1,-8 4 1-15,-2 4 5 0,2-1 6 16,-1 0 2-16,3-4-5 16,-1-2 4-16,1 1-12 15,3-4-1-15,0-2 0 16,0-2-7-16,3-4-33 16,0-5-152-16,0 0-324 15</inkml:trace>
  <inkml:trace contextRef="#ctx0" brushRef="#br0" timeOffset="2360.1">4198 13352 172 0,'0'0'626'16,"0"0"-549"-16,0 0 62 15,0 0-15-15,0 0-69 16,0 0-20-16,0 0 15 16,10 0-34-16,4-3 15 15,5 1 2-15,-1-1-32 16,0 3 7-16,-3 0-8 15,0 0-16-15,-3 0-30 0,-2 0-72 16,1 1-123-16,-8 7-146 16</inkml:trace>
  <inkml:trace contextRef="#ctx0" brushRef="#br0" timeOffset="2570.05">4217 13476 675 0,'0'0'120'15,"0"0"-24"-15,0 0 38 0,0 0-72 16,0 0-11-16,0 0-14 16,52 2-22-16,-38-2-15 15,4 0-36-15,-2 0-111 16,2 0-297-16</inkml:trace>
  <inkml:trace contextRef="#ctx0" brushRef="#br0" timeOffset="3311.12">4608 13141 195 0,'0'0'161'0,"0"0"-95"15,0 0 39-15,0 0-36 16,0 0-14-16,0 0-9 16,3-13 14-16,-3 13 16 15,0 0-19-15,0 0 9 0,0 0-12 16,0 0-13-16,0 0-19 15,0 13-16-15,0 11-5 16,-13 9 35-16,-2 4-15 16,-3 0 4-16,4 0-14 15,-2-6 5-15,7-4 1 16,0-4-13-16,2-5 3 16,4-5 8-16,0-8-14 15,3 1 17-15,0-6-17 16,0 0 0-16,0 0 16 15,0 0-16-15,6 0 15 16,4 0-1-16,1 0-7 0,-1-3 4 16,0 0-12-1,1 0-3-15,-2 3 0 0,0-2-40 16,0 2-2-16,-2 0-36 16,2 0-12-16,-3 0-10 15,2 0-95-15,-2-2-259 16</inkml:trace>
  <inkml:trace contextRef="#ctx0" brushRef="#br0" timeOffset="3530.18">4695 13312 685 0,'0'0'115'0,"0"0"-7"15,0 0 17-15,0 0-24 16,0 0-7-16,-33 105-45 16,21-71-1-16,0-4-32 15,2 0-16-15,4-3-1 16,3-7-150-16,3-9-532 16</inkml:trace>
  <inkml:trace contextRef="#ctx0" brushRef="#br0" timeOffset="3941.35">4904 13555 900 0,'0'0'27'0,"0"0"-4"15,0 0 101-15,0 0-51 16,-27 94-27-16,15-65-19 16,1-6-15-16,3-4-12 15,0-4-21-15,5-4-104 16,3-9-219-16</inkml:trace>
  <inkml:trace contextRef="#ctx0" brushRef="#br0" timeOffset="4841.5">5151 13255 478 0,'0'0'69'0,"0"0"43"16,0 0 9-16,0 0-58 16,0 0-27-16,0 0 5 15,24-4-9-15,-24 21-24 16,0 9 45-16,0 3 10 15,0 4-2-15,-7 3-9 16,-8 1-16-16,4-4-2 16,-1-7 3-16,-1-4-21 0,7-7 6 15,0-5-22 1,4-5 0-16,2-2 2 0,0-3 5 16,0 0-1-16,0 0-6 15,0-8-7-15,0-9-24 16,8-4-9-16,10-2-3 15,0-2 12-15,1-3-43 16,-2 6 37-16,-1 2-6 16,-4 5 20-16,3 3 16 15,-6 2-3-15,0 4 10 16,-3 4 4-16,-2 2 1 16,2 0 4-16,-1 0-2 15,-2 13-3-15,0 6 14 0,-3 1 8 16,0 4 28-16,0-2-7 15,-3-3-27-15,-8-1 26 16,1-6-16-16,5-2-19 16,1-5 15-16,2-4-16 15,2-1-7-15,0 0 11 16,0 0-13-16,0-10-2 16,6-11-35-16,9-3-27 15,5 1 25-15,2-2-24 16,2 1-8-16,-2 6-2 15,-2 0 6-15,-1 3 28 16,-1 5 20-16,0 2 18 0,-6 5 7 16,1 3 0-1,-5 0 25-15,-4 0 26 0,-1 9-8 16,-3 7 5-16,0 3 33 16,0 1-29-16,0 1 4 15,-9-1-31-15,0-2-13 16,-1-1-17-16,2-4-2 15,1-5-28-15,2-4-209 16</inkml:trace>
  <inkml:trace contextRef="#ctx0" brushRef="#br0" timeOffset="5697.5">5526 13471 415 0,'0'0'168'0,"0"0"-81"15,0 0 71-15,0 0-70 16,0 0-20-16,0 0 2 16,0 0-38-16,0 0-13 15,0-4-4-15,4-1-6 0,4-1-8 16,-1 1 7-1,2 1-6-15,0 2 11 0,-3-1-9 16,3 1 9-16,-1 0 13 16,-1 2-15-16,-1 0 18 15,-2 0-14-15,1 0-12 16,-1 4 11-16,-4 5-14 16,0 6 6-16,0-1 17 15,-1 0-3-15,-8 0 12 16,1-4-12-16,0-3-15 15,3-1 14-15,-1-1-19 16,3-3 0-16,0 0-2 0,3-2-10 16,0 0-14-1,0 3-24-15,0-2-27 0,0 4 15 16,9-2 23-16,0 5-29 16,4 0 53-16,-1 1-1 15,-3 1 14-15,0 1 2 16,-1-1 0-16,-5 0 4 15,0-2 3-15,-2-2 24 16,-1-1 29-16,0 0-12 16,0-2 16-16,-3 0 1 15,-12-1-12-15,-1 2 3 16,-6-1-44-16,0 0-6 16,0-1-6-16,3-1-4 15,8-1-20-15,7 0-42 16,4 0-100-16,1-10-407 0</inkml:trace>
  <inkml:trace contextRef="#ctx0" brushRef="#br0" timeOffset="6456.27">5768 13301 366 0,'0'0'434'0,"0"0"-361"16,0 0 96-16,0 0-53 15,0 0-48-15,0 0-52 16,13-7 5-16,5 7 1 16,6 0-15-16,1 0-5 15,-4 0-2-15,-5 0-70 16,-5 0-78-16,-1 3-71 0,-7 1-244 15</inkml:trace>
  <inkml:trace contextRef="#ctx0" brushRef="#br0" timeOffset="6649.25">5809 13401 744 0,'0'0'76'15,"0"0"43"-15,0 0-14 16,0 0-58-16,0 0-10 16,0 0-12-16,56 9-15 0,-40-8-10 15,-1 0-58-15,4-1-161 16,0 0-468-16</inkml:trace>
  <inkml:trace contextRef="#ctx0" brushRef="#br0" timeOffset="9986.84">6166 13177 11 0,'0'0'340'0,"0"0"-313"16,0 0 93-16,0 0-15 0,0 0-18 15,0 0-5-15,0 0-25 16,-12 0 10-16,12 0-7 16,0 0 3-16,0-2 5 15,0-3-36-15,0 0-5 16,1-3-18-16,7-1-4 16,1 1 12-16,1 0-16 15,1 2 2-15,-1 0 4 16,2 1-3-16,-3 0-3 15,0 4-1-15,-2 1 6 16,-1 0-8-16,-1 0 2 16,-1 0 0-16,1 0-2 0,-2 11 4 15,0 6-2-15,-3 3 3 16,0 2 2-16,0 3 6 16,-6-3 17-16,-6-2-4 15,-1-2 9-15,2-7-20 16,2-3 4-16,3-2-4 15,2-3-13-15,1-1 15 16,3-2-15-16,0 0 1 16,0 0 0-16,0 0-1 15,0 0-5-15,0 0-12 16,7 0-25-16,2 0 28 16,3 0-3-16,1 0-8 15,-2 0 17-15,-2 0-12 0,4 0 17 16,-5 11 0-1,-1 3-8-15,-1 3 8 0,-2 3 1 16,-2 1 2-16,-2-2-4 16,0-3 11-16,0-3-6 15,-12 0 30-15,-1-4 10 16,-5-2 26-16,1-3-14 16,-2-3-13-16,-2-1 9 15,3 0-30-15,2 0-2 16,5 0-9-16,5-1-2 15,2-2-9-15,4 3 3 16,0 0-56-16,0 0-75 0,7 0-185 16</inkml:trace>
  <inkml:trace contextRef="#ctx0" brushRef="#br0" timeOffset="21649.46">12302 13170 496 0,'0'0'103'16,"0"0"-42"-16,0 0 65 16,0 0-52-16,0 0-25 15,0 0-16-15,0 0 20 16,6-12-3-16,-6 11-21 15,0-1 13-15,0 0-20 16,0 0-2-16,0-1 9 16,1-2-26-16,1 1 12 15,-1-3-4-15,1 3-10 16,1 0 16-16,-3 1-17 16,3 2 3-16,-1 1 3 15,-2 0 1-15,0 0-7 0,0 0 0 16,0 0-15-16,0 20 12 15,0 8-3-15,-5 8 6 16,-6 3 12-16,-3 1-9 16,-1-4 11-16,0-2-6 15,1-6-6-15,1-5 14 16,4-6-13-16,3-5 1 16,1-4 4-16,4-4-2 15,1-4-5-15,0 0 5 16,0 0-4-16,0 0 14 15,0-11-16-15,0-11-8 16,0-3 5-16,12-3-16 0,2 1 3 16,2 0 3-1,-4 3-9-15,6 0 12 0,-2 2-12 16,-1 4 15-16,3 2 3 16,-5 3-2-16,-2 6 6 15,2 0 0-15,-2 3 3 16,-4 2-1-16,-2 2-2 15,-1 0 0-15,-1 14 6 16,-3 5-2-16,0 3 12 16,0-2 7-16,0-1-15 15,-7-2 17-15,-1-2-14 16,2-4 4-16,2-4 1 16,-1 0-14-16,2-7 5 0,3 3-7 15,-1-3 6 1,1 0-9-16,0 0 3 0,0 0-9 15,0-12-7-15,7-1-30 16,7-3 17-16,0-1-7 16,3 3-4-16,-1-2 26 15,-1 3-4-15,0 2 13 16,-1 2-2-16,-3 3 10 16,-3 1-3-16,-3 5 9 15,-4 0-8-15,1 0 16 16,-2 5-13-16,0 9 18 15,0 3 23-15,0 0-33 16,0-1 13-16,0-3-10 16,0 0-13-16,-5 0 3 0,0 1-5 15,-1 2-10-15,-1 0-118 16,4-1-194-16</inkml:trace>
  <inkml:trace contextRef="#ctx0" brushRef="#br0" timeOffset="22450.92">12627 13476 480 0,'0'0'55'16,"0"0"53"-16,0 0 46 15,0 0-70-15,0 0-23 16,0 0-20-16,9 0 7 0,2-7-19 15,-2 0-16-15,1-1 20 16,-1-2-21-16,-2 2-5 16,1-2 0-16,-2 0-6 15,3-3-1-15,-3 0 0 16,0 1 6-16,0 0-6 16,-3 1 0-16,0 3 0 15,0 3-2-15,-3 2 9 16,0 3-7-16,0 0 5 15,0 0-3-15,0 0 18 16,0 0-20-16,0 3 0 16,-8 16-4-16,-5 6 8 0,-2 3 7 15,3 0 4-15,0-1 0 16,5-3 18-16,1-3-28 16,1-2-3-16,2 0-4 15,-1-3-1-15,-2-2-34 16,0-1-136-16,1-6-254 15</inkml:trace>
  <inkml:trace contextRef="#ctx0" brushRef="#br0" timeOffset="23727.34">12939 13207 344 0,'0'0'340'0,"0"0"-293"16,0 0 102-16,0 0-2 15,0 0-76-15,0 0-15 16,-1 0-10-16,2-2-25 16,12 1 9-16,4 1-22 15,5-2-7-15,-5 2 4 16,4 0-5-16,-8 0-2 0,-1 0-63 15,-3 5-65-15,-4 3-129 16,-4 3-267-16</inkml:trace>
  <inkml:trace contextRef="#ctx0" brushRef="#br0" timeOffset="23916.56">12948 13340 353 0,'0'0'376'0,"0"0"-330"16,0 0 96-16,0 0-18 16,0 0-76-16,0 0-28 0,20 19 16 15,0-12-32-15,6-3-4 16,1 0-12-16,0-1-172 16,-4-3-215-16</inkml:trace>
  <inkml:trace contextRef="#ctx0" brushRef="#br0" timeOffset="31271.82">13342 13109 352 0,'0'0'61'15,"0"0"4"-15,0 0 17 16,0 0-13-16,0 0-21 15,0 0 9-15,0 0 14 16,0-28-43-16,0 27 19 0,0-1-7 16,0 2-8-1,0 0 23-15,0 0-24 0,0 0-4 16,0 0-14-16,0 7-12 16,-7 17-1-16,-4 10 17 15,-4 6 6-15,-1 1 12 16,-1 2-18-16,4-5-11 15,0-4 9-15,2-6-12 16,2-3 12-16,2-7-11 16,2-7-1-16,4-6 11 15,1 1-12-15,0-5-2 16,0 0 8-16,0-1-1 16,11 0-1-16,5 0 7 15,-3 0-8-15,2 0 0 16,-3 0-5-16,-2 0 0 0,-2 0-8 15,-1 0 7-15,-1 0-4 16,0 0 2-16,-2 0-31 16,1 0-12-16,3 0-56 15,-1 2-73-15,0-2-78 16,-1 0-325-16</inkml:trace>
  <inkml:trace contextRef="#ctx0" brushRef="#br0" timeOffset="31536.33">13427 13267 456 0,'0'0'83'0,"0"0"-18"15,0 0 99-15,0 0-57 16,-45 89 5-16,29-51-47 15,0-3 2-15,5-5-24 16,0-1-25-16,1-7 9 16,4-3-27-16,2-5 0 15,2-4-2-15,1 0-21 16,1-5-93-16,0-2-110 16,0-3-326-16</inkml:trace>
  <inkml:trace contextRef="#ctx0" brushRef="#br0" timeOffset="31985.53">13515 13277 601 0,'0'0'37'16,"0"0"73"-16,0 0-27 0,0 0-52 16,0 0 49-1,-25 81-28-15,13-47-13 0,1 0 4 16,5-4-22-16,2-5 3 16,4-4-20-16,0-9-2 15,0-2 11-15,0-7-10 16,6-3 3-16,12 0 7 15,3 0 1-15,6-13 4 16,-2-7-18-16,-1-3 0 16,-4-4-2-16,-3-3 6 15,-2-1-4-15,-5 1 2 16,-4 5 0-16,-6 4 5 16,0 4-7-16,0 4 0 15,-3 6-3-15,-9 1-3 16,-4 6 3-16,-5 0-24 0,0 6-4 15,-3 11-15-15,2 3-68 16,5 3-77-16,4-5-283 16</inkml:trace>
  <inkml:trace contextRef="#ctx0" brushRef="#br0" timeOffset="32599.77">13984 13540 651 0,'0'0'142'0,"0"0"-11"0,0 0-2 16,0 0-79-16,0 0-49 16,0 0 31-16,-24 33 8 15,13-18-23-15,4-1-3 16,-5 2-14-16,3-2-2 15,-2 2-20-15,-3-4-137 16,1-2-207-16</inkml:trace>
  <inkml:trace contextRef="#ctx0" brushRef="#br0" timeOffset="33748.06">14255 13116 449 0,'0'0'72'0,"0"0"62"15,0 0 32-15,0 0-86 16,0 0 6-16,0 0-26 16,5-16-24-16,-5 16-18 15,0 15-10-15,0 9 4 16,0 7 44-16,0-2-20 16,-7 2 23-16,0-2-19 15,-3-5-25-15,4-4 10 16,0-4-22-16,1-4 14 15,2-3-8-15,-1-4-1 16,3-2-7-16,1-2-1 0,0 2 0 16,0-3-1-16,0 0 10 15,0 0-9-15,0 0 1 16,0-7 4-16,4-7-10 16,6-7-11-16,4 0-1 15,0-1 4-15,2-3-31 16,0 3 34-16,-3 1-15 15,1 3-3-15,-2 3 22 16,-2 4-14-16,-1 4 7 16,-3 3 10-16,-3 4-11 15,0 0 14-15,0 0 0 16,0 4-1-16,0 12 1 16,-3 2 0-16,0 2 1 0,0 1 33 15,0-5-13 1,0 0 7-16,0-4-5 0,0-4-13 15,-1-2 15-15,-1-4-25 16,2-2 0-16,0 0 0 16,0 0 5-16,0 0-10 15,0 0-15-15,0 0-18 16,5-4 1-16,6-5-25 16,1-2 7-16,3 2 2 15,0-4-16-15,0 2 51 16,-3 0 11-16,0 0 6 15,0 0 0-15,-2 1 1 0,1 2 0 16,-2 4 23 0,-2 1-7-16,-2 3 15 0,-1 0 0 15,2 0-20-15,-5 2 19 16,1 11-17-16,-2 6 11 16,0 0 25-16,0-1-21 15,-3 0 12-15,-6-3-15 16,3 0-23-16,2-2 5 15,-2-1-7-15,0 1-2 16,0-4 0-16,3-1-103 16,3-2-171-16,0-2-577 15</inkml:trace>
  <inkml:trace contextRef="#ctx0" brushRef="#br0" timeOffset="34488.71">14601 13374 369 0,'0'0'131'0,"0"0"-92"15,0 0 107-15,0 0-78 16,0 0-37-16,0 0-5 16,15-26-18-16,-6 23 5 15,-1 0-11-15,-1 1 2 16,2 2 16-16,-3 0-9 16,0 0 15-16,-2 0 12 15,-1 0-10-15,-1 5 21 16,1 8-24-16,-3 3 14 0,0-1 15 15,0 3-25-15,0-4 27 16,-5-2-7-16,-1-1-35 16,0-4 11-16,3 0-24 15,-1-1 1-15,2-4-3 16,1-1 3-16,1 3-4 16,0-3-16-16,0 3-33 15,0 1 28-15,0 1-2 16,7 1 9-16,1 3 11 15,1-1-6-15,3 3 11 16,-2 1 0-16,-1 1 5 0,1-1-9 16,-5-1 4-16,0-1 0 15,-5-1 3-15,0-4 2 16,0-2 13-16,0 1 8 16,-5-1 2-16,-8-3 24 15,1 1-29-15,-3-2 1 16,0 0-9-16,0 0-10 15,0 0-10-15,1 0 5 16,3-5-66-16,6-2-31 16,5-2-233-16</inkml:trace>
  <inkml:trace contextRef="#ctx0" brushRef="#br0" timeOffset="36747.39">14986 13187 242 0,'0'0'177'0,"0"0"-94"16,0 0 65-16,0 0-26 15,0 0-33-15,0 0-28 0,0 0 18 16,0 0-6 0,0 0-35-16,0 0 13 0,0 0-15 15,0 0-24-15,0 0 21 16,0 0-20-16,0 0-13 16,6 0 10-16,6 0-7 15,6-2-2-15,-2 2-1 16,4 0-2-16,-1 0-4 15,-4 0-18-15,1 0-52 16,-2 0-22-16,-2 0-99 16,-3 0-14-16,-5 2-267 15</inkml:trace>
  <inkml:trace contextRef="#ctx0" brushRef="#br0" timeOffset="36971.61">15003 13314 440 0,'0'0'159'0,"0"0"-92"16,0 0 106-16,0 0-59 16,0 0-72-16,0 0-2 15,47 0-7-15,-29 0-32 16,3 0 1-16,-2 0-2 15,-1 3-64-15,2 2-98 16,-1-2-231-16</inkml:trace>
  <inkml:trace contextRef="#ctx0" brushRef="#br0" timeOffset="37721.08">15377 13190 531 0,'0'0'56'15,"0"0"8"-15,0 0 49 16,0 0-43-16,0 0-31 16,0 0-18-16,-3-37-18 15,5 34 9-15,2-3-12 16,3 3 2-16,2 2 16 15,0-2-12-15,2 1-3 0,1-1 17 16,-3 2-15 0,2-2 30-16,-1 3 0 0,-4 0-4 15,-2 0 14-15,-1 0-25 16,-1 0 1-16,-2 13-7 16,0 4-5-16,0 4 29 15,-3 1-4-15,-6 0-9 16,-1-3 8-16,2-2-31 15,0 0 8-15,1-4-10 16,-1-2 12-16,1-2-14 16,4-3 2-16,1 2-11 15,2-1-15-15,0-1-46 16,0 2-5-16,4 1 11 16,6 0-35-16,0 1 50 15,2-1-19-15,0 2 15 0,-3 1 51 16,-1 3 7-16,-1-2-3 15,-3 0 18-15,-1-3 16 16,-3-2 28-16,0-2 9 16,0-1-8-16,0-3 14 15,-6 0-20-15,-8 0 6 16,-2-2-12-16,0 0-37 16,1 0 11-16,-1 0-25 15,1 0 2-15,-3 0-9 16,4 0-15-16,4 0-31 15,6 0-31-15,4-2-85 16,0-5-122-16</inkml:trace>
  <inkml:trace contextRef="#ctx0" brushRef="#br0" timeOffset="38239.51">15746 13193 455 0,'0'0'112'0,"0"0"20"15,0 0 31-15,0 0-77 16,0 0-55-16,0 0 20 16,0 0 4-16,-69 41-21 15,58-15 9-15,0 3-35 16,3-1 17-16,5 2-11 16,2-3-11-16,1-2-1 15,0-3 3-15,4-3-5 16,11-8 0-16,4-4 6 15,5-7-6-15,5 0 0 0,-1 0 8 16,0-16-13 0,-3-7 5-16,-2-6 0 0,-2-5-7 15,-6-3 15-15,-5 5-8 16,-7 0 0-16,-3 7 0 16,0 7 0-16,-4 4 1 15,-17 6-1-15,-4 5 0 16,-5 3 0-16,0 0-6 15,3 9 6-15,4 10-57 16,4 1-43-16,7 2-89 16,2-3-195-16</inkml:trace>
  <inkml:trace contextRef="#ctx0" brushRef="#br0" timeOffset="39108.71">12336 16303 262 0,'0'0'32'15,"0"0"-18"-15,0 0 5 16,0 0 33-16,0 0 6 16,0 0-29-16,-56-59-12 15,69 34 5-15,6-3-14 16,4-2-8-16,-1-3 0 16,7-1-17-16,2-4-4 15,3-3 5-15,2 0-24 0,6 1-8 16,4-2 11-16,5 1 22 15,5 1 13-15,1 4-3 16,-1 5-46-16,-6 4-104 16</inkml:trace>
  <inkml:trace contextRef="#ctx0" brushRef="#br0" timeOffset="72934.81">4049 6995 84 0,'0'0'172'16,"0"0"-95"-16,0 0 40 0,0 0-2 16,0 0-43-1,0 0-2-15,0 0-16 0,0 0-6 16,0 0-5-16,0 0-24 15,0 0 7-15,0 0-3 16,0 0-18-16,0 0 18 16,0 0-20-16,0 0 0 15,0 0-6-15,0 0-2 16,0 0-15-16,0 0-16 16,0 0-6-16,0 2 33 15,-3 1-20-15,-2-1 10 16,2-2 6-16,0 3-33 15,0-2 24-15,0 0 19 16,2 2 0-16,1-3 2 0,0 0 2 16,0 0-1-16,0 0 28 15,0 0-5-15,0 0 20 16,0 0-8-16,0 0-25 16,0 3 11-16,0-3-12 15,0 0 4-15,0 0 23 16,0 0-15-16,0 0 15 15,0 0 6-15,0 1-11 16,0-1 22-16,0 0-12 16,0 0-6-16,0 0 24 15,0 0-22-15,0 0 3 16,0 0-8-16,0 0-26 16,0 0 20-16,0-4-24 0,1-1-1 15,1-2 9 1,1 0-4-16,0-4-5 0,1 3-1 15,-2-5 9-15,4 1-13 16,-2 1 4-16,-1-5 0 16,2 0-5-16,-1-1 13 15,1 1-8-15,-2 1 0 16,0-1 7-16,0 2-8 16,-3-1 1-16,1-2 0 15,-1 3 2-15,0 1 5 16,0-2-7-16,0 4 0 15,0-3 8-15,0 1-11 16,0 3 3-16,0-3 0 0,3 1-6 16,-2 0 9-16,-1 2-3 15,2-2 0-15,1 2 5 16,-3-1-10-16,3 0 5 16,0-3 0-16,-3 4-6 15,3-4 10-15,-3 0-4 16,3 1 0-16,-3 0 3 15,0 3-7-15,0-2 4 16,3 0 0-16,-3 1-8 16,0-1 5-16,3 1 3 15,-3 0-1-15,2 0-4 16,-2-1-2-16,0 3 1 16,0 3-9-16,0 1 13 15,0 4-36-15,0 1 18 0,0 0 6 16,0 0-19-16,0 0 25 15,0 0-22-15,0 0-9 16,0 0 15-16,0 0-48 16,0 0-5-16,0 0-3 15,0 1 5-15,-8 10-15 16,2 2 17-16,0 3-1 16,0 2 18-16,-4 6-55 15,2-1-25-15,-1 2-42 16</inkml:trace>
  <inkml:trace contextRef="#ctx0" brushRef="#br0" timeOffset="76548.39">3998 6936 144 0,'0'0'70'16,"0"0"-42"-16,0 0 45 16,0 0 27-16,0 0-27 15,0 0-5-15,0 19-7 16,0-16-11-16,3 1 10 16,0 1-25-16,0-2 12 0,0 0-6 15,0-1-26-15,-1-2 12 16,-2 0-21-16,0 2-4 15,1-2 17-15,1 0-19 16,-2 0 13-16,0 0 7 16,2 0 0-16,-2 0 34 15,0 0-5-15,0 0-3 16,2 0 18-16,-2-2-19 16,3-11-10-16,0-2-9 15,1-3-25-15,1-2 20 16,-2-2-15-16,0-1-6 15,-3-5 12-15,3 3-5 16,-3-1-6-16,0 1 15 16,3 4-15-16,-3 3 20 0,0-2-12 15,4 1-8-15,-4-1 12 16,0 1-7-16,0-2-6 16,0 2 0-16,0 0 8 15,0 4-10-15,0-2 2 16,0 4 0-16,0-4-5 15,0 1 9-15,0-2-4 16,0 1 0-16,0-1 9 16,0 0-10-16,0 1 1 15,0 0 0-15,0 2-3 16,0 2 7-16,0 0-4 16,0 1 0-16,0 1 7 15,0 1-11-15,0 1 4 0,0 1 0 16,0-1-6-16,0-1 9 15,0 2-3-15,0-1 0 16,0 1 5-16,0 0-8 16,0 1 3-16,0 0 0 15,0-1-7-15,0 1 10 16,0 3-3-16,0 0 0 16,0 0 4-16,0 3-9 15,0-3 5-15,0 3 0 16,0 0-7-16,0-2 12 15,0-1-5-15,0 0 0 16,0 3 6-16,0-3-10 0,0 1 4 16,0 1 0-16,0 0-8 15,0 0 10-15,0-2-2 16,0 1 0-16,0 1 7 16,0-2-11-16,0 2 4 15,0 1 0-15,0-1-5 16,0 2 7-16,0 0-2 15,0 0 0-15,0 0-2 16,0 0-5-16,0 0 7 16,0 0 0-16,0 0-11 15,0 0 11-15,0 0 0 16,0 0 0-16,0 0-2 16,0 0-8-16,0 0 10 15,-4 0 0-15,-2 0-8 0,-5 9 6 16,-1 0 2-16,-4 4 0 15,2 0 5-15,0 1-9 16,0 2 4-16,1 0 0 16,4-2-8-16,1-1 11 15,0 2-3-15,0 0 0 16,2 0 3-16,0-1-7 16,1-1 4-16,0-4 0 15,2-3-5-15,0-1 7 16,3-3-2-16,0-2 0 15,0 0 0-15,0 0-5 0,0 0 5 16,0 0 0 0,0 0-7-16,0 0 8 0,4-4-1 15,6-9 12-15,-2-4-3 16,6-1-7-16,-3-2-2 16,1 1 0-16,0-2-9 15,-1 4 7-15,-2 1 2 16,-3 0 0-16,-1 1 7 15,0 0-6-15,-2 0-1 16,0 0 1-16,0 3 3 16,0 1 1-16,0 2-5 15,2 3 0-15,-4 1 9 16,1 1-5-16,2 4-4 16,-4 0 0-16,1 0-8 15,1 0 8-15,1 0-5 0,3 0-1 16,3 11 6-16,1 4-4 15,4 5 4-15,-1 2 0 16,-1 5 0-16,0 0 5 16,3 1-5-16,-3-1 0 15,1-1 9-15,-4-2-13 16,-1-2 4-16,-1-5 0 16,0-4-5-16,-2-3 10 15,-2-5-5-15,-3-2 0 16,0-3-2-16,0 0-5 15,0 0 7-15,0 0-1 16,0 0-8-16,0 0 15 0,0 0-6 16,0 0 0-16,0 0 10 15,0 0-14-15,-8 0 4 16,-6-5 0-16,-3 1-8 16,-1-1 12-16,-4 1-4 15,4 1 0-15,-3-2 5 16,-1 2-8-16,5-1 3 15,-2 3 0-15,4-1-4 16,3-1 8-16,6 2-4 16,2-1 0-16,-1 1 6 15,5 1-8-15,0-3 2 16,0 3 0-16,0 0 0 16,0-1 5-16,0 1-5 0,0-1 0 15,0-2 6-15,0-4-7 16,0 0 1-16,5-4-1 15,1 1-7-15,1-5-10 16,5 0 10-16,0 0 1 16,-1-1 5-16,0-2-2 15,-3 3 4-15,-2-1 0 16,-3 4-4-16,-3 5 10 16,0 2-6-16,0 1 0 15,0 4 9-15,0 0-13 16,0 0 4-16,0 0-14 15,0 6 13-15,-9 13-15 0,-5 5 16 16,-2-2 0 0,5 0 7-16,0-2-10 0,3-6 3 15,2-3 0-15,3-5-1 16,3-2 5-16,-3-4-4 16,3 0 6-16,0 0 0 15,0 0 9-15,0-2-11 16,0-14-2-16,12-3-4 15,0-4-19-15,0 1 13 16,-3 2-4-16,1 5-15 16,-5 6 24-16,-4 3-11 15,-1 5 14-15,0 1-11 16,0 0 11-16,0 0 0 16,0 0 0-16,0 0-19 15,0 0 17-15,0 4-5 0,0 10 7 16,0 2-7-16,0-1 13 15,0 1-6-15,0-3 0 16,0 0 10-16,0-1-13 16,0-3 3-16,3 0 0 15,2-1-4-15,-1-1 6 16,1-3-2-16,-5 0 0 16,3-3 5-16,-3-1-5 15,0 0 0-15,0 0 0 16,0 0 4-16,0 0 2 15,0 0-6-15,-6 0 0 16,-6-3 2-16,-3-2-5 0,0 1 3 16,-4 4 0-16,-1 0-11 15,5-2 14-15,2 2-3 16,4 0 0-16,3 0 6 16,3 0-9-16,3 0 3 15,0 0 0-15,0 0-2 16,0 0 9-16,0-2-7 15,0-2 0-15,6-1-7 16,10-3 4-16,-4-1 3 16,3 1 0-16,-4-2-5 15,-2 3 7-15,1-2-2 16,-4 3 0-16,0 2 5 16,0 1-10-16,0 0 5 0,0 2 0 15,-5 1-6 1,1 0 8-16,-1 0-2 0,1 0 0 15,-1 0 4-15,2 0-8 16,-1 0 4-16,2 0-1 16,-1 0-9-16,-1 0 4 15,1 0 0-15,-3 0-3 16,0 1-14-16,0-1 21 16,0 0-3-16,0 0 5 15,0 0 16-15,0 0-14 16,0 0 10-16,0 0-2 15,-5 0 0-15,-1 0-13 0,2 0 3 16,-4 0 0 0,0 0-9-16,0 9 4 0,-1 2 5 15,1 2-1-15,1 2 7 16,3-4-8-16,2-2 2 16,1-2 0-16,1-4-4 15,0-1 6-15,0-2-2 16,0 0 0-16,0 0-8 15,10 0 8-15,5 0 16 16,0-5-14-16,-2 2-3 16,-5 1 1-16,-7 2-2 15,1 0 1-15,-2 0-11 16,0 0 6-16,0 0 4 16,0 0-7-16,0 0 2 15,0 0 7-15,0 6 0 0,0 5 13 16,0 2-12-16,0 0 17 15,0 4-12-15,0 1-4 16,0 3 20-16,0 4-21 16,0 0 10-16,0 2-7 15,0-2 5-15,0-2 0 16,0 1-9-16,0 1 1 16,0 0-1-16,0 1 3 15,0 3-3-15,0-1 0 16,0 4 8-16,-2 1-8 15,-4-4 0-15,2-2 0 16,-1 1-7-16,2-4 10 0,1-3-3 16,0 0 0-16,2-4 9 15,0-4-12-15,0-1 3 16,0-5 0-16,0-6-5 16,0 0 9-16,0-1-4 15,0 0 4-15,0 0 3 16,0 0 4-16,0 0-1 15,0 0 8-15,0-9 6 16,0-5-20-16,0-5-4 16,2-7 0-16,2-3-5 15,-4-8-1-15,0-7-3 16,0-1-11-16,0-3 13 16,0 3-15-16,-7 6 22 0,2-1 0 15,-1 6-2 1,0-2-2-16,3 1 4 0,-2 2 0 15,0 4-9-15,0 4 11 16,2 3-2-16,0 3 0 16,2 2 7-16,-1 6-8 15,1 0 1-15,-1 4 0 16,2 4-7-16,0 1 12 16,0 2-5-16,0 0 0 15,0 0-2-15,0 0-3 16,0 4-5-16,0 12 8 15,0 6-10-15,0 3 15 0,0 9-3 16,0 3 6 0,0 4-1-16,0 3 6 0,0 2-7 15,0 1-3-15,0 0 14 16,0 0-10-16,2-1-2 16,-1-5-1-16,2-1 9 15,-1-6-7-15,-1-3 0 16,1-5-1-16,1-7 12 15,0-5-8-15,2-6-6 16,-2-5 3-16,-3-2 6 16,0-1-5-16,0 0-2 15,0 0-2-15,0 0 8 16,0-4-9-16,0-14-16 16,0-10-50-16,0-6-78 15,0-15-261-15</inkml:trace>
  <inkml:trace contextRef="#ctx0" brushRef="#br0" timeOffset="77284.45">4207 5682 283 0,'0'0'113'16,"0"0"5"-16,0 0 13 16,0 0 13-16,0 0-43 0,0 0-5 15,0 0-8-15,7-26-53 16,-4 29-6-16,3 19-25 16,2 15-4-16,2 11 75 15,-1 8-25-15,-4 1 4 16,-1-4-8-16,-2-4-40 15,1-7 23-15,-1-7-25 16,0-8 1-16,-2-4-10 16,0-9 7-16,0-8-5 15,0-2-5-15,0-4-93 16,0 0-23-16,0-15-74 16,0-14-405-16</inkml:trace>
  <inkml:trace contextRef="#ctx0" brushRef="#br0" timeOffset="77585.35">4223 5652 621 0,'0'0'136'15,"0"0"18"-15,0 0-34 16,0 0-44-16,0 0-53 0,0 0-3 16,35-4 15-16,-16 4-27 15,5 0 30-15,-3 0-21 16,-2 0-13-16,0 0 3 16,-5 0-6-16,5 4-2 15,-5-4-20-15,2 0-61 16,-5 0-10-16,-4 0-86 15,-4 0-184-15</inkml:trace>
  <inkml:trace contextRef="#ctx0" brushRef="#br0" timeOffset="77809.1">4220 5882 452 0,'0'0'84'0,"0"0"58"15,0 0 50-15,0 0-76 16,0 0-31-16,0 0 10 16,36 19-32-16,-12-16 17 15,0-1-33-15,1-1-39 16,-1-1 14-16,-3 0-19 16,6 0-6-16,-5 0-44 15,-4-9-122-15,-3-5-272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6T09:17:57.912"/>
    </inkml:context>
    <inkml:brush xml:id="br0">
      <inkml:brushProperty name="width" value="0.05292" units="cm"/>
      <inkml:brushProperty name="height" value="0.05292" units="cm"/>
      <inkml:brushProperty name="color" value="#FF0000"/>
    </inkml:brush>
  </inkml:definitions>
  <inkml:trace contextRef="#ctx0" brushRef="#br0">25964 12241 474 0,'0'0'140'0,"0"0"-59"0,0 0 33 16,0 0-40-16,0 0-29 16,0 0 9-16,0 0-19 15,-57 2-5-15,57-2 16 16,0 0-25-16,0 0 20 15,0 0-13-15,0 0-18 16,0 0 18-16,0-3-24 16,0-4 2-16,10 0-6 15,7-1 3-15,7 1-3 16,-3 2 0-16,0 0-6 16,-1 0 2-16,1 0-10 15,-1 1 14-15,4 0-4 0,-1 1-5 16,1 0 9-16,-4-1 0 15,-7 4 2-15,-5 0-6 16,1 0 4-16,-3 0 0 16,8 0-4-16,0 5 4 15,2 4 0-15,1 0 0 16,-2 2 5-16,4-1-3 16,1 0-2-16,-6 0 0 15,-2-4-2-15,-7 2 6 16,-5-1-4-16,0 4 0 15,0 2 3-15,-3 4 19 0,-18 0-22 16,1 2 1 0,-3-3-1-16,2 1 6 15,-3-3-6-15,1 2 0 0,3-2 4 16,-4-1-2-16,1 3-2 16,-4 0 0-16,1 2-1 15,-4 1 5-15,1-1-4 16,-3 2 0-16,-3-2 3 15,2 0-5-15,1 1 2 16,3-2 0-16,2 1-1 16,7-1 4-16,2 1-3 15,6-1 0-15,3 0 3 16,3 1-4-16,3 0 1 16,3-1 0-16,0 4-4 15,0-1 8-15,0 0-4 0,0 0 0 16,6-3 2-16,9-4-8 15,3-2 6-15,-2-2-9 16,5-2 9-16,0-2-24 16,2-2 17-16,-3-2-13 15,-1-1-5-15,-2 0 13 16,-7 0-6-16,-2 0 14 16,-2 0-2-16,-6 0 8 15,0 0-2-15,0 0 0 16,0 0 4-16,3 0 0 15,-3 0-4-15,0 0 0 16,0 0-1-16,0 0 4 0,3 0-3 16,-3 0 0-16,0 0 5 15,0 0-8-15,0 0 3 16,0 0 0-16,0 0-3 16,0 0 5-16,0 0-2 15,0 0 0-15,0 0 4 16,0 0 2-16,0 0-4 15,0 0-1-15,0 0 0 16,0 0 4-16,0 0-5 16,0 0 0-16,0 0 1 15,0 0-3-15,0 0 2 16,0 0 0-16,0 0 0 16,0 0 7-16,0 0-6 0,0 0 1 15,0 0 4-15,3 0-4 16,3 0-2-16,0 0 0 15,0 4-1-15,3-3 4 16,-5 1-3-16,6 1 0 16,0 3 5-16,-6-1-9 15,2 1 4-15,1-1 0 16,-4 0-1-16,-1 0 5 16,1-3-4-16,0 1 0 15,0-1 2-15,0-1-4 16,-3-1 2-16,0 0 0 15,0 0-2-15,0 0 6 0,0 2-4 16,0-2 0 0,0 0 3-16,0 0-10 15,0 0 5-15,0 0-1 0,0 0-1 16,0 0 0-16,0 0 4 16,0 0 0-16,0 0 5 15,0 0-6-15,0 0 1 16,-3 0 0-16,0 0-5 15,-3 0 7-15,4 0-2 16,2 0 0-16,0 0 3 16,0 0-7-16,0 0 4 15,0 0 0-15,-3 0-4 16,3 0 7-16,-7 0-3 16,1 0 0-16,3 0 4 15,2 0-8-15,1 0 4 0,0 0 0 16,0 0-3-16,0 0 8 15,0 0-5-15,0 0 0 16,0 0 4-16,0 0-9 16,0 0 5-16,0 0 0 15,0 0-2-15,0 0 4 16,0 0-2-16,0 0 0 16,0 0 4-16,0 0 0 15,0 0-4-15,0 0 0 16,0 0-1-16,0 0 5 15,0 0-4-15,0 0 1 16,0 0 4-16,0 0-4 0,0 0-1 16,0 0 0-16,0 0-4 15,0 0 7-15,0 0-3 16,0 0 0-16,-7 1 3 16,-3 2-3-16,3 1 0 15,-5-1 0-15,3 1-2 16,0-1 7-16,0 1-5 15,-2 3 0-15,-5-1 4 16,-1 2 5-16,0 1-3 16,-1-2 1-16,3 0 0 15,9 0-1-15,1 0-3 16,-2 0 5-16,4-2 0 16,0 1 2-16,3-1-10 0,0-3 0 15,0 4 9-15,0-1-5 16,0 4-1-16,13 1 0 15,4 1 1-15,4 0-2 16,-2 1-2-16,5 2 0 16,6-1-1-16,-3 1 7 15,-4 1-6-15,-3-3 0 16,-2 3 4-16,-2-1-8 16,-5 0 4-16,-2 3 0 15,-2 1-4-15,3 2 11 16,-2 0-7-16,-2 1 0 15,0 0 3-15,-2 1-4 16,2-4 1-16,-1 3 0 16,-2-4-3-16,-3 0 7 0,0 0-4 15,0-1 0-15,0-1 4 16,0 2 0-16,0 1-4 16,0 0 0-16,0 1 1 15,0-1 3-15,0-1-4 16,0-2 0-16,0-2 5 15,0-1-7-15,0-4 2 16,0-1 0-16,0-1-3 16,0 1 7-16,0 1-4 15,-5 2 2-15,-8 1 2 16,1 2 0-16,4-2-4 16,-2 2 0-16,3-2-2 15,1 0 5-15,-3 0-3 0,0 0 0 16,0 0 3-16,-3 0-8 15,3-3 5-15,-3 0 0 16,-2 1-6-16,3-2 6 16,-4 1 0-16,0-1 0 15,-2 1 5-15,-2-1-11 16,5 0 6-16,-2 2 0 16,0-2-2-16,1-2 6 15,-2 3-4-15,-5-2 0 16,1 1 4-16,-4 1-9 15,-5-1 5-15,-9 3 0 16,2-2 8-16,-1 1-8 0,-2-2 16 16,6-2 23-16,-2 0-29 15,9-2 16-15,4-3-20 16,6 1 3-16,2-1-8 16,6 0-1-16,9-3-22 15,13-18-93-15,58-5-449 16</inkml:trace>
  <inkml:trace contextRef="#ctx0" brushRef="#br0" timeOffset="1103.14">26555 13159 689 0,'0'0'122'0,"0"0"-43"0,0 0 39 16,0 0 3-16,0 0-47 15,0 0-32-15,0 0 3 16,-24-16-15-16,78 14-28 16,13 0 27-16,10 0-11 15,8 0-7-15,9 2-2 16,3-2-3-16,5-1-6 15,-5 1 0-15,-14-3 2 16,-19 0-9-16,-19-1-9 16,-15-3-10-16,-11 1 24 15,-5-2-17-15,-10 2 8 16,-4-3 2-16,0 3-12 16,-24-2 17-16,-19 1 0 0,-11-1 4 15,-1 3-10-15,9-1 13 16,6 3-3-16,11 2 0 15,14 0 4-15,11 2-11 16,4 1 2-16,0 0-18 16,0 0-8-16,13 0-16 15,22 0 38-15,15 0 6 16,7 2 6-16,0 1 5 16,-11 0-6-16,-12-1 0 15,-10 2 13-15,-10-1-14 16,-7 1 12-16,-7 3 2 15,0 4 8-15,-12 5 30 0,-21 2-26 16,-1 0 0 0,-2 1-3-16,6 1-20 0,10-4-1 15,12 4-3-15,8-4-31 16,0 2-46-16,2-5-147 16,27-3-423-16</inkml:trace>
  <inkml:trace contextRef="#ctx0" brushRef="#br0" timeOffset="4833.6">27845 12729 66 0,'0'0'368'16,"0"0"-296"-16,0 0 1 15,0 0 15-15,0 0-1 16,0 0-17-16,0 0-6 16,0 0-3-16,0 0-16 15,0 0 0-15,0 0-11 16,0 0-23-16,0 0 23 15,0 0-14-15,0 0-8 16,0 0 10-16,0 0-20 0,0 0 11 16,0 0 4-16,0 0-14 15,0 0 17 1,0 6-16-16,0 9 0 0,0 2 36 16,13 7-27-16,4 0 5 15,13 0-6-15,1-4-4 16,5-6-7-16,-5-4-1 15,-7-6 0-15,-5-2-9 16,-2-2 0-16,1 0 9 16,2 0 0-16,0-9-9 15,4-7 3-15,3-6 4 16,-7-1-6-16,-4 0 4 16,-6 3 1-16,-10 5 3 0,0 2 4 15,0 1 0 1,0 5 3-16,0 3-7 0,0 1 0 15,0 3 0-15,0 0 3 16,0 0-3-16,0 1 0 16,0 20-12-16,-3 13 10 15,-7 5 2-15,4 1 0 16,-1-1-6-16,-1-2 10 16,-4-5-4-16,-3-2 0 15,-2-6 4-15,-5-6-5 16,1-5 1-16,5-5 0 15,-5-4 25-15,7-1-18 0,-2-3 4 16,7 0-11-16,5 0-20 16,4 0-6-16,0-1-65 15,0-8-75-15,13 2-58 16,14 0-249-16</inkml:trace>
  <inkml:trace contextRef="#ctx0" brushRef="#br0" timeOffset="5094.76">28572 12805 41 0,'0'0'553'15,"0"0"-511"-15,0 0 68 0,-48 75 30 16,18-32-19-16,5-1-54 15,7-3-4-15,6-2-14 16,9-7-29-16,3-5 4 16,0-6-24-16,3-6-1 15,9-7-1-15,0-6-42 16,9 0-23-16,5-1-81 16,4-16-175-16</inkml:trace>
  <inkml:trace contextRef="#ctx0" brushRef="#br0" timeOffset="5367.67">28575 12804 622 0,'0'0'151'0,"0"0"-144"15,0 0 48-15,0 0-2 16,0 0-52-16,0 0 3 15,153-25 10-15,-133 33-8 16,-8 8 14-16,-12 0-13 16,0 0 48-16,0 0 22 15,-24-3-29-15,-3-4 16 16,3 0-7-16,5-2-32 16,7-1-9-16,6-3-16 15,6 2-65-15,0-1-226 0</inkml:trace>
  <inkml:trace contextRef="#ctx0" brushRef="#br0" timeOffset="5500.77">28994 12941 178 0,'0'0'0'0</inkml:trace>
  <inkml:trace contextRef="#ctx0" brushRef="#br0" timeOffset="6048.44">29639 12372 417 0,'0'0'439'0,"0"0"-399"0,0 0 13 15,0 0 37-15,-20 108 21 16,4-47-49-16,2 3 6 16,1-2-29-16,2-6-12 15,5-4-16-15,-1-9-7 16,0-9-2-16,1-11-2 15,3-9-2-15,0-7-2 16,3-7-63-16,0 0-86 16,6 0-197-16</inkml:trace>
  <inkml:trace contextRef="#ctx0" brushRef="#br0" timeOffset="6324.35">29592 12454 285 0,'0'0'316'15,"0"0"-313"-15,0 0-3 16,0 0 67-16,0 0-59 16,149-19-1-16,-113 35 24 15,-12 4 6-15,-10 3 62 16,-11 4-9-16,-3-5 12 15,0-1-16-15,-14-2-30 0,-10-2 0 16,-6-3-13 0,4-3-32-16,2-1-11 0,4-1-15 15,2-1-132-15,12-3-224 16</inkml:trace>
  <inkml:trace contextRef="#ctx0" brushRef="#br0" timeOffset="6979.14">29812 12722 825 0,'0'0'168'0,"0"0"-157"0,0 0 52 16,0 0-30-1,164-14-21-15,-111 7-12 0,-5-1-13 16,-15-1-10-16,-10 2-24 15,-12 0 44-15,-8 1-5 16,-3-1 16-16,0 2 6 16,0-4 2-16,-21 2-14 15,-8 0 8-15,-9 1-4 16,2 5 10-16,-1 1 23 16,-1 0-20-16,-1 11 23 15,4 8-19-15,5 1-9 16,10 4 1-16,14-1-11 15,6 1 1-15,0 2 0 16,13-6-5-16,13-6-2 16,9-3-17-16,2-10-3 0,8-1 7 15,3 0-20-15,0-17 8 16,5-2 8-16,1-4-16 16,-7 2 23-16,-15 4 2 15,-11 6 10-15,-13 5 29 16,-8 5 11-16,0 1 6 15,0 0-14-15,-11 8-30 16,-16 13 10-16,0 3-1 16,15-1-10-16,11-5 4 15,1-5-5-15,0-5 0 16,24-4 0-16,16-4 0 16,14 0-8-16,4-14 2 0,6-4-9 15,-15 2 12 1,-9 4-6-16,-20 5 9 0,-14 6 2 15,-6 1 4-15,0 0 17 16,0 5-20-16,-18 11-1 16,-6 1 5-16,7-2-6 15,6-1-2-15,2-7-27 16,3 0-64-16,2-5-106 16,1-2-127-16,3 0-187 15</inkml:trace>
  <inkml:trace contextRef="#ctx0" brushRef="#br0" timeOffset="7170.08">30441 12597 859 0,'0'0'212'15,"0"0"-163"-15,0 0 57 16,0 0-66-16,0 0-40 15,0 0-34-15,42-14-43 16,-9 14-132-16,-2 0-213 16</inkml:trace>
  <inkml:trace contextRef="#ctx0" brushRef="#br0" timeOffset="7622.93">30847 12617 428 0,'0'0'274'15,"0"0"-187"-15,0 0 27 16,-58 91 16-16,58-72-87 16,0-7-3-16,0-5-11 15,0-3 3-15,0-4 1 16,0 0-30-16,0 0 14 15,0 0-17-15,0-7-31 16,0 3 13-16,9 1-12 16,1 0 4-16,0 2 6 0,4-3-3 15,4-2 19 1,2 0-12-16,6-2 16 0,1-2-5 16,-3 3 10-16,-12 3 0 15,-9 1 27-15,-3 2 8 16,0 1 21-16,0 0-24 15,0 0-20-15,0 0 8 16,0 0-23-16,0 1 4 16,0 12 1-16,-6 5-7 15,-3-1 10-15,6 1-10 16,0-6-5-16,3 1-7 16,0-4-76-16,0-4-65 0,9-4-130 15,15-1-254 1</inkml:trace>
  <inkml:trace contextRef="#ctx0" brushRef="#br0" timeOffset="8140.76">31306 12821 881 0,'0'0'109'15,"0"0"-105"-15,0 0 24 16,0 0-28-16,0 0-150 15,0 0-362-15</inkml:trace>
  <inkml:trace contextRef="#ctx0" brushRef="#br0" timeOffset="19264.24">21243 15756 87 0,'0'0'196'0,"0"0"-153"16,0 0 34-16,0 0-5 15,0 0-26-15,0 0-5 16,0 0-26-16,0 0 5 15,0 0 19-15,0 0-13 16,0 0 4-16,0 0 3 16,0 0-4-16,0 0 20 15,0 0-24-15,0 0-5 16,0 0 15-16,0 0-10 16,0 0 18-16,0 0 4 15,0 0-2-15,0 0 9 0,0 0-23 16,0 0-5-16,0 0 12 15,0 0-31-15,0 0 15 16,0 0-13-16,0 0-4 16,0 0-1-16,0 0-4 15,0 0 0-15,0 0-1 16,0 0 6-16,8 0-5 16,8 0 0-16,4 0 7 15,-3 0-9-15,7 0 2 16,-4 0 0-16,10 0-4 15,-4 0 7-15,1 0-3 16,-3 0 0-16,-7 0 5 16,-4 0-10-16,-9 0 5 15,-1 0 0-15,0 0-5 0,4 0 6 16,-1 0-1-16,2 0 0 16,6 0 3-16,5 0-6 15,1 0 3-15,7 0 0 16,-4 0-3-16,4 0 10 15,-6 0-7-15,-1 0 0 16,-9 0 5-16,1 0-9 16,-1 0 4-16,-1 0 0 15,1 0-3-15,-2 0 8 16,-3 0-5-16,4 0 0 16,-9 0 4-16,2 0-10 15,0 0 6-15,-3 0-6 16,7 0-37-16,-1 0-169 0,-1 0-295 15</inkml:trace>
  <inkml:trace contextRef="#ctx0" brushRef="#br0" timeOffset="25175.4">18482 15845 241 0,'0'0'60'16,"0"0"22"-16,0 0 10 16,0 0-43-16,0 0-18 15,0 0-28-15,0 0 0 16,3-1 8-16,-3 1 13 16,0 0 11-16,0 0 3 15,0 0-15-15,0 0 7 0,0 0-23 16,0 0-6-1,0 0 15-15,0 0-13 0,0 0 20 16,0 0 5-16,0 0-15 16,0 0 24-16,0 0-19 15,0 0-8-15,0 0 17 16,0 0-22-16,0 0 7 16,0 0 9-16,0 0-12 15,3 0 29-15,4 0-14 16,7-1-4-16,12-1 13 15,12-1-32-15,5-1 7 16,8 3-8-16,5-2 8 0,3-2-11 16,6 3 3-1,-4-1 0-15,-1-2-7 0,-5 1 11 16,-11 1-4-16,-12 2 0 16,-11 1-11-16,-12 0 8 15,-7 0-6-15,1 0 9 16,-3 0-9-16,7 0 9 15,-1 0-1-15,3 0 0 16,2 0-90-16,2 0-108 16,-6 0-487-16</inkml:trace>
  <inkml:trace contextRef="#ctx0" brushRef="#br0" timeOffset="87208.23">13617 8081 74 0,'0'0'461'0,"0"0"-430"0,0 0-4 16,0 0 51-1,0 0-7-15,0 0-32 0,0 0 7 16,-27-10-1-16,24 9-7 15,3 1 29-15,0 0-10 16,0 0-15-16,0 0-1 16,0 0-27-16,0 0 20 15,0 0-9-15,0 0-18 16,0 0 18-16,22 0-23 16,21-1 9-16,13-3 2 15,17 2-8-15,10-1-5 16,5 0 0-16,0 2-6 0,-7-2 3 15,-11 1-27 1,-15-2 4-16,-16 3-10 0,-15 0-35 16,-14-1-5-16,-10 1 8 15,0 1-59-15,-3 0-121 16,-18 0-122-16</inkml:trace>
  <inkml:trace contextRef="#ctx0" brushRef="#br0" timeOffset="87882.01">14261 7971 219 0,'0'0'190'15,"0"0"-165"-15,0 0 95 16,0 0 3-16,0 0-50 15,0 0 2-15,-54-12-36 16,54 12 19-16,0 0-9 16,0 0-23-16,0 0 16 15,0 0-15-15,0 0-5 16,0 0-4-16,24-2-11 0,6 1 8 16,4-1-14-16,8 2 4 15,-3 0-6-15,-8 0 1 16,-1 0-6-16,-13 2 6 15,-7 6-28-15,-10 3 15 16,0 0 10-16,0 2 3 16,-24-1 14-16,-12 1 0 15,2-1 9-15,-5-1 28 16,3 2-28-16,10-3 13 16,6 1-28-16,8 0-1 15,12-2-14-15,0 1-70 16,5 0-104-16,35-5-206 0</inkml:trace>
  <inkml:trace contextRef="#ctx0" brushRef="#br0" timeOffset="134192.9">3316 6153 217 0,'0'0'487'16,"0"0"-431"0,0 0 53-16,0 0 9 0,0 0-23 15,0 0-30-15,0 0-8 16,0 0 3-16,6-70-32 16,-3 62 17-16,0 0-18 15,-3 3-18-15,0 0 22 16,0 3-26-16,0 2 4 15,0 0-1-15,0 0-3 16,0 0-10-16,2 10 5 16,7 11-6-16,1 6 0 15,-1 3 6-15,7-2 0 16,-1-4-4-16,6-4 11 16,2-7-7-16,-1-6 0 15,11-4 2-15,10-3 9 0,11 0-4 16,13-18 1-16,-3-3-7 15,-10-3-1-15,-5 1-4 16,-10 4-9-16,-5 3-33 16,-10 4-9-16,-6 6-79 15,-11 2-171-15</inkml:trace>
  <inkml:trace contextRef="#ctx0" brushRef="#br0" timeOffset="135659.94">13066 6347 628 0,'0'0'167'0,"0"0"-127"16,0 0 75 0,0 0 2-16,0 0-42 0,0 0-2 15,3-17-43-15,-3 17-23 16,7 0-7-16,-1 14-7 16,5 9 7-16,10 3 15 15,2 5-14-15,3 1 19 16,7-4-18-16,2-1 4 15,-2-6 1-15,-3-6-1 16,-10-6-6-16,-6-5 1 16,-1-4 5-16,1 0 11 15,9 0 0-15,10-14 10 16,8-10-8-16,9-6-11 16,-6-2-6-16,-6 2-2 15,-13 4 4-15,-3 6-14 0,-7 3 8 16,-4 6-17-16,-7 3 11 15,-1 6-66-15,-3 2-43 16,0 0-209-16</inkml:trace>
  <inkml:trace contextRef="#ctx0" brushRef="#br0" timeOffset="192932.91">19002 14901 313 0,'0'0'113'16,"0"0"-64"-16,0 0 21 16,0 0-2-16,0 0-11 15,0 0-25-15,0 0-7 0,0 0 9 16,6-3-26-16,-6 3 9 15,0 0-16-15,0 0-1 16,0 0-22-16,0 0-61 16,5 0-47-16,2 0-105 15</inkml:trace>
  <inkml:trace contextRef="#ctx0" brushRef="#br0" timeOffset="195228.74">19053 14925 339 0,'0'0'78'0,"0"0"-48"15,0 0 11-15,0 0 34 16,0 0-11-16,0 0-22 16,0-4 0-16,0 2-1 15,0-1 9-15,0 2-17 16,0-1-28-16,0-2 8 15,0 2-13-15,-3-3-2 16,-4 3-4-16,-1-3-2 16,2-1-27-16,-3 1 2 15,-3 1 1-15,3 0 28 0,-1 1-3 16,-3 0 7 0,-1 2-3-16,-5-2 3 15,-3-1-2-15,-4 1-4 0,-4-2-9 16,-4 3 4-16,0-2 1 15,1 2-2-15,-2-1 11 16,3 0-15-16,2 2 16 16,3-2 0-16,3 1-20 15,1 1 6-15,6 0 1 16,0 0 5-16,-1-1 5 16,-2 0-6-16,-6 0 9 15,-8 2 0-15,4-2-3 16,-1 2-1-16,5 0 4 15,2 0 0-15,1 0 10 16,7 0-8-16,2 0 4 0,0 0 3 16,1 0-9-16,2 2 11 15,-2 4-11-15,6-1 0 16,-9 3-3-16,6 2 8 16,0-4-5-16,-1 3 5 15,-5-1-4-15,-1 3 19 16,0 2 5-16,-7 2-6 15,-3 1 7-15,4 3-12 16,0-1 4-16,2 2-2 16,6 2-14-16,3 1 17 15,0 2-4-15,4 0-7 16,-2 1 10-16,-2-2-16 16,4-1 4-16,-2-3 8 15,3 0-7-15,-2-1 11 0,0 2-9 16,0-3-4-16,-3-1 10 15,4 0-11-15,-2-1-4 16,1-2 0-16,5 1 7 16,-3 1-10-16,7-1 3 15,0 1 0-15,0 1-5 16,0 1-12-16,0-1 17 16,0 0 0-16,-3-2-12 15,-4 0 10-15,4 0 0 16,2-1 2-16,-2-1-6 15,3-1 7-15,0 0-2 16,0 1-4-16,0-2-13 0,14 2 18 16,3-2-2-16,4-1 8 15,1 1-15-15,-2-3 9 16,4 1-4-16,-1 1-1 16,0-2 5-16,-2 1 6 15,3 0-6-15,-1-1-7 16,7 0 2-16,1-1-16 15,10 4 19-15,5 2 2 16,11 0 16-16,0 3 91 16,-5-4-107-16,-3 0-51 15,-9-1 51-15,-2-2-12 16,-6 0-8-16,-6-2-31 16,4 2 13-16,-4 0 9 15,-3-3 29-15,4 0 26 0,3-3-26 16,0-2-18-16,1 0 18 15,2-1 15-15,-3 0-11 16,-5 0-8-16,-1 0 0 16,-2 0-12-16,-9 0 11 15,2 0-5-15,-6 0 10 16,-1 0 2-16,1 0 1 16,4 0 12-16,-2 0-7 15,6 0-5-15,2 0 0 16,4 0 3-16,1-1-4 15,3-3-2-15,-2 3 4 0,-2-2-10 16,-1 0 4-16,-4-1-3 16,-5 1-1-16,5-1-1 15,0 1 7-15,3-2-3 16,-7 1 4-16,3-1-6 16,3-1 3-16,-4 1-1 15,5 0-2-15,-4-2 10 16,2 1-4-16,-8 1 9 15,2 1-9-15,-3-1 17 16,-4 1-10-16,2 0 0 16,2-2 18-16,-1 0-11 15,-1-1 4-15,2 2 1 0,0-3-14 16,3 1 16 0,-5 2-12-16,-2-4 9 0,0 3 8 15,-3 0-26 1,0-1 5-16,0 1-5 0,-3-1 6 15,3 0-8-15,3-1 1 16,0-1-7-16,0 1 7 16,2-3-10-16,-2 2 10 15,4-2 0-15,-6 0 5 16,2 2-2-16,-2-2-3 16,-4 1 0-16,0-2-3 15,0 2 2-15,0 0 1 16,0 1 3-16,0-2-1 15,-4 4 3-15,-3-4-5 0,-6 0 0 16,5 1-7 0,-1 0 16-16,0 1-8 0,0-3 1 15,3 0 4-15,0 0-6 16,0-2 2-16,3 2-2 16,2-1 0-16,-6 1 5 15,4 2-5-15,-4 2 0 16,3-2 3-16,-5 2-7 15,2 0 4-15,-1-1 0 16,2 0-2-16,0 1 5 16,0 0-3-16,-6 0 0 15,0 0-8-15,-5 1 8 16,-3-2 4-16,2 1 0 16,-3 1 5-16,6-1-5 15,1-1 4-15,1-1-8 0,6 0-2 16,1-3-6-16,2 1-2 15,4-1-8-15,0 2 17 16,0 1-8-16,0 0 7 16,-6 0-3-16,1 2-20 15,-4-1 6-15,-4 1-19 16,2 0-85-16,-6 2 17 16,-3 0-34-16,-2 0-135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6T09:21:33.338"/>
    </inkml:context>
    <inkml:brush xml:id="br0">
      <inkml:brushProperty name="width" value="0.05292" units="cm"/>
      <inkml:brushProperty name="height" value="0.05292" units="cm"/>
      <inkml:brushProperty name="color" value="#FF0000"/>
    </inkml:brush>
  </inkml:definitions>
  <inkml:trace contextRef="#ctx0" brushRef="#br0">3582 7010 150 0,'0'0'58'0,"0"0"-35"16,0 0 53-16,0 0-8 16,0 0-15-16,0 0-1 15,0 0 10-15,0 0-5 16,0-13-6-16,0 12-19 16,0 1 10-16,0 0-18 15,0 0-22-15,0 0 8 16,0 0-7-16,0 0-2 15,0 0 11-15,0-1-11 16,0-1 13-16,0 0 3 16,0 1-3-16,0 0 3 15,0 0-10-15,0-1-6 16,0 1 0-16,0 1 3 0,0-1-4 16,0 1 0-16,0 0 2 15,0 0-3-15,0 0 1 16,0 0 0-16,0 0 8 15,0 0-3-15,0 0 13 16,0 0 4-16,0 0-18 16,0 0 8-16,0 0-12 15,0 0 2-15,0 0-5 16,0 0 4-16,0 0-1 16,0 0 2-16,0 0 1 15,0 0 3-15,0 2-6 16,0 3 2-16,0 1 2 0,0 0 0 15,0 1-1-15,0 0 2 16,0 0 0-16,0 2-2 16,0-2-3-16,0-2 0 15,0 1 16-15,0-1-7 16,0 0 10-16,0-2-6 16,0 4-11-16,0 0 2 15,0-2-4-15,0 0 0 16,0-1 2-16,0 1 3 15,0 1-5-15,0-2 14 16,0 2-10-16,0 1 11 0,0 0-13 16,0 2-1-1,0-2 1-15,0 0 2 0,0 0-4 16,0-1 0-16,0-1 5 16,0 1-7-16,0-1 2 15,0 0 0-15,0 0-2 16,0 1 9-16,0 1-6 15,0-1 16-15,0-1-16 16,0 2 7-16,0-1-8 16,0 0 0-16,0-2-2 15,0 1 5-15,0 0-3 16,0-1 0-16,0 0 6 16,0 0-7-16,0 1 1 15,0 0 0-15,0 1 13 0,0-1-9 16,0 1 4-1,0 0 2-15,0-1-9 0,0 0 5 16,-2 0-6-16,-1-2 0 16,3 0 0-16,0 0 4 15,0 0-4-15,-3 4 0 16,0-3 5-16,0 2-4 16,3-1-1-16,-3 1 0 15,2 0 0-15,-2-2 4 16,3 1-4-16,-3 2 0 15,3-1 4-15,-4-2-5 16,4 2 1-16,-5-2 0 16,2 1 1-16,3 0 2 15,-3 0 2-15,3 1-3 0,-3 0 3 16,3 0-3-16,0 0-2 16,0-1 0-16,0 2 3 15,-3 0 1-15,0 0-3 16,0 1 5-16,3-1-5 15,-3-1 7-15,3 1-6 16,0 1 0-16,0-1 6 16,0 0-4-16,0-1-3 15,-4 2-1-15,4-3 4 16,0 2-6-16,0-1 2 16,0-1 0-16,0 3-2 15,0 0 5-15,0-2-3 16,0 1 0-16,0 0 5 0,0-1-4 15,0 1-1-15,0-1 0 16,0-2-2-16,0 1 5 16,0 0-3-16,0 1 0 15,0 0 4-15,0 0-6 16,0-1 2-16,0 1 0 16,0 0-4-16,0-2 8 15,0-1-4-15,0-2 0 16,0 3 4-16,0-2-7 15,0 1 3-15,4 0 0 16,-4 1-3-16,0 0 6 16,0 0-3-16,0 1 0 0,0-1 4 15,3 0-7-15,0 0 3 16,0-1 0-16,0 2-3 16,-3-3 6-16,0 1-3 15,0 1 0-15,0-1 3 16,0-2-6-16,0 2 3 15,3-1 0-15,-3 0-3 16,0-1 6-16,3 2-3 16,-3 0 0-16,3 0 4 15,-3 0-7-15,5-1 3 16,-5 2 0-16,0-2-3 16,0 0 5-16,0-1-2 15,0 1 0-15,0-2 4 0,0 0-6 16,0 0 2-1,0 0 0-15,0 0-2 0,0 0 9 16,0 0-7-16,0 0 11 16,0 0-10-16,0 0 17 15,0 0-6-15,-8 0-10 16,2-5 1-16,-10-2 1 16,5-1-4-16,-8-4 0 15,-1 1 5-15,1-2-5 16,1 0 0-16,3-1 1 15,0 1-3-15,0 1 7 16,0 0-5-16,2 0 0 16,1 1 4-16,6 2-5 0,-1 0 1 15,4 2 0 1,0 2-1-16,0-2 5 0,1 5-4 16,2-1 0-16,-3 1 2 15,3 2-3-15,-3 0 1 16,3 0 0-16,0 0-5 15,0 0 8-15,0 0-3 16,0 0 0-16,0 0-10 16,0 0 7-16,0 2 2 15,3 5 1-15,8 3-1 16,5-3 5-16,1 6-4 16,0-3 1-16,4 3 4 0,-1 0 2 15,-1-2-7 1,6-1 0-16,-8 0 0 0,2 0 3 15,-5-1-3-15,-1-3 0 16,-7 2 6-16,8-3-10 16,-4-1 4-16,-6 1 0 15,2-3-3-15,-3-2 7 16,0 2-4-16,-1-2 0 16,1 0 7-16,4 0-4 15,2 0 0-15,5-2 7 16,5-10-3-16,6-3-2 15,2-1-4-15,0-2-1 16,-1 0 6-16,-3 4-9 16,-2 0 3-16,-4 2 0 15,-4 2 0-15,-4 0 4 0,-9 1-2 16,3 4 1-16,-3 2 2 16,0 2 0-16,0 1-5 15,0 0-5-15,0 0 4 16,0 0-12-16,0 0 7 15,0 0-37-15,0 0-49 16,5 2-152-16,18-2-380 16</inkml:trace>
  <inkml:trace contextRef="#ctx0" brushRef="#br0" timeOffset="1659.45">3874 7989 370 0,'0'0'86'0,"0"0"47"15,0 0 8-15,0 0-51 16,0 0-35-16,0 0-14 16,-10-4-17-16,7 1 13 15,0 0-4-15,-2 2 2 0,2 0-5 16,3-1-17-16,0 1 11 16,0-1 0-16,0 1-16 15,0-3 11-15,0 2-16 16,0 0 1-16,0 0 10 15,0 2-12-15,0 0 5 16,0 0-4-16,0 0 1 16,0 0-7-16,0 2 3 15,0 9 0-15,6 4 2 16,-4 7 1-16,-2 0 6 16,0 2 19-16,0-1-17 15,0-2 6-15,0-2 5 16,0-6-7-16,0-3 13 0,-2-6-16 15,-1-2 5-15,3-2-13 16,0 0-1-16,0 0 10 16,0-3-4-16,0-11-4 15,11-4-5-15,11-4-21 16,-1 4 9-16,3 1 0 16,-8 0-16-16,2 4 24 15,-6 1-15-15,3-1 7 16,-3 3 10-16,-1 2-11 15,-4 2 13-15,-1 2 0 16,-6 2 1-16,0 2-7 16,0 0 3-16,3 0 2 15,-3 10 1-15,3 6 5 0,-3-1 17 16,0 3 9-16,0-4-18 16,0-5 13-16,0-2-25 15,0-3 0-15,0-2 2 16,0-2 3-16,0 0-9 15,7 0 3-15,8 0-35 16,3-9 6-16,3 0-24 16,0 0 12-16,-5 2 12 15,-1 1-12-15,-3 4 35 16,0-1 5-16,-3 0 2 16,6 0 5-16,-3 2 7 15,4 1 12-15,2 0 21 0,-3 0-11 16,0 3 11-16,0 10-10 15,-10 2-20-15,-5 2-2 16,0-2-14-16,0 1 0 16,0-6-2-16,0 0-44 15,0-4-57-15,7-6-159 16,8 0-391-16</inkml:trace>
  <inkml:trace contextRef="#ctx0" brushRef="#br0" timeOffset="2435.01">4683 8019 434 0,'0'0'74'0,"0"0"39"16,0 0 5-16,0 0-33 16,0 0-37-16,0 0-3 15,6 0 1-15,-6 0-4 16,0-4 1-16,0-2-24 16,0-1 0-16,0 1-8 0,-15-1-6 15,-9 3-2 1,0 0-1-16,-4 1 5 0,7 3 6 15,-5 0-7-15,3 0-3 16,-3 6 10-16,7 6-11 16,1 3 7-16,7 0 1 15,8 1-9-15,3-2 13 16,0-5-14-16,11 0 2 16,22-6 13-16,0-3-12 15,4 0 14-15,-1 0-9 16,2-8-3-16,-3-4-2 15,-10 4-3-15,-4-1 0 16,-5 7-4-16,-11-1 8 16,1 3-4-16,-6 0 0 15,0 0-2-15,0 0-2 0,-94 225-48 172,52-231 56-172,-1 2-1 16,3 0 22-16,4-2-22 15,9 4 7-15,16-1 0 0,4 0-7 16,7 3 5-16,0-3-1 16,12-2-2-16,24-4 2 15,1 1-7-15,8-1-5 16,-14 1 2-16,-3 2-56 16,-11 0-23-16,-1 2-102 15,-8 0-183-15</inkml:trace>
  <inkml:trace contextRef="#ctx0" brushRef="#br0" timeOffset="3532.65">4486 7882 255 0,'0'0'184'15,"0"0"-128"-15,0 0 44 0,0 0 20 16,0 0-30-16,0 0-21 16,-27 0 14-16,22 0-19 15,-8-3 2-15,10 1 2 16,3 0-33-16,0 1 10 16,0-1-23-16,0 2-9 15,0 0-9-15,0 0 6 16,0-1-6-16,30 0-4 15,4-1 4-15,20-1 0 16,-2 3-4-16,-1 0-9 0,-3 0 3 16,-14 0-27-1,-4 0 18-15,-8 0 1 16,-4 0 2-16,-8-1 9 0,-4 1 3 16,-4-1 0-16,-2-4 9 15,0-2-8-15,0-1 5 16,0-5 1-16,-8 4-5 15,-6-1 10-15,3 1-12 16,5-1 1-16,2 1-2 16,4 0 0-16,0 0-1 15,0 3-10-15,0 1-12 16,18 2 22-16,-5 2-14 16,8 1 10-16,0 0 3 15,0 0-1-15,3 2 4 16,-2 8 0-16,0 5 2 0,-5 1 23 15,-4 2 2-15,-5 2-6 16,-8-1-1-16,0-4-18 16,0-3 1-16,0-3-3 15,0-3-71-15,-8-6-160 16,5 0-349-16</inkml:trace>
  <inkml:trace contextRef="#ctx0" brushRef="#br0" timeOffset="8045.16">3622 6882 161 0,'0'0'113'16,"0"0"-63"-16,0 0 56 16,0 0-42-16,0 0-10 15,0 0-12-15,0 0-30 0,0 0-1 16,0 0-4-16,0 0 2 15,0 0-3-15,0 0-4 16,0 0 0-16,0 0-2 16,0 0 3-16,0 0 4 15,0 0-6-15,0 0 4 16,0 0-4-16,0 0 1 16,0 0 2-16,0 0-2 15,0 0 7-15,0 0 21 16,0 0-16-16,0 0 7 15,0 0 25-15,0 0-19 16,0 0 10-16,0 0 1 16,0 0-4-16,0 0 13 0,0 0-10 15,0 0-13 1,0-2-8-16,0 1-6 0,0-2 7 16,0-1-4-16,0-2-3 15,0 2 13-15,0-2-9 16,0-1 0-16,3 1 3 15,0-2-11-15,0 0 6 16,0-1-12-16,-3 0 2 16,0-1-3-16,0 2 2 15,0 1-1-15,0 3 0 16,0 0 5-16,0 0-5 16,0 0 0-16,0 0 2 15,0 0 0-15,0-2-2 16,0 1 0-16,0-1 0 15,0-1 3-15,0 2-3 0,0-1 0 16,0 1 1-16,3-1-3 16,0 0 3-16,-3 1-1 15,0-1 0-15,0-1 2 16,0 1-2-16,0 2 0 16,0 0 0-16,0-1-2 15,0 2 3-15,0-2-1 16,0 1 0-16,0-2 4 15,0-1 0-15,0 0-4 16,0-1 1-16,0 0-3 16,0 0 3-16,0 1-1 15,0-1 0-15,0 2 2 0,0 0-3 16,0 1 1-16,0-3 0 16,0 3-4-16,0-2 6 15,0 0-2-15,0 0 0 16,0-1 3-16,0 0-4 15,0 0 1-15,0-2 0 16,0 3-1-16,0-2 1 16,0 2 0-16,0 0 0 15,0-1 3-15,0 1-4 16,0 1 1-16,0 1 0 16,0-1 7-16,0-1-6 15,0 1 2-15,0-2-3 16,0 0 5-16,0 0-5 0,0 1 0 15,0 0 0 1,0 1-4-16,0-1 6 0,0 2-2 16,0 0 0-16,0-1 3 15,0 1-3-15,0-2 0 16,0 0 0-16,0-3-2 16,0 0 3-16,0-1-1 15,0 1 0-15,0-1 3 16,0 1-5-16,0 0 2 15,0 0 0-15,0-1-3 16,0 0 4-16,0 2-1 16,0 1 0-16,0-1 4 15,0 2-6-15,-3 1 2 16,0 0 0-16,-3 0-2 0,3-1 3 16,3-3-1-16,0-1 0 15,0-2 3-15,0 1-3 16,0 4 0-16,0-1 0 15,0 1-3-15,0 3 4 16,0-1-1-16,0 0 0 16,0 1 3-16,0-1-4 15,0-1 1-15,-3-2 0 16,3-1-3-16,0-1 4 16,0 0-1-16,0 1 0 15,0 0 3-15,0 3-4 16,0 2 1-16,0-3 0 15,0 1-4-15,0-1 6 0,0-1-2 16,0 1 0-16,0 1 3 16,0 0-4-16,0 1 1 15,0 0 0-15,0-2-4 16,0 1 4-16,0-2 0 16,0 1 0-16,0 4 2 15,0-2-2-15,0 1 0 16,0 0 0-16,0 2-3 15,0 2 4-15,0 1-1 16,0-1 0-16,0 1 2 16,0-2-3-16,0 2 1 15,0-6 0-15,3 2-5 0,0-2-3 16,3 0 8-16,-6 0-1 16,3 1 2-16,5 3-1 15,-8 1 0-15,0-1 0 16,0 1-4-16,0-1 5 15,0 2-1-15,0-1 0 16,3 1 4-16,-3 0-5 16,0-1 1-16,0 1 0 15,0-2 1-15,0 2 1 16,0 0-2-16,0 0 0 16,0 0 1-16,0 0-3 15,0 0 2-15,0 0 0 16,0 0-4-16,0 0-2 0,0 6 5 15,-14 6-1 1,-5 7 0-16,-1 3 0 0,-4 5 2 16,-1 0 0-16,0-3-1 15,2-4 2-15,-1 0-1 16,5-6 0-16,7-6 2 16,9-3-2-16,0-2 0 15,3-1 0-15,0-2-2 16,0 0 5-16,0 0-3 15,0 0 0-15,0 0 6 16,0 0-5-16,0 0-1 16,0 0 0-16,0 0 2 0,0-5-2 15,3-6 0 1,3 0-2-16,6-4-7 0,4-4 8 16,4-1-6-16,1-5-5 15,4 1 6-15,-1 2-7 16,-6 4 5-16,4 6 7 15,-11 2 1-15,-1 3-1 16,-4 3 1-16,-3 1 0 16,-3 3 9-16,0 0-7 15,0-1 3-15,0 1-4 16,0 0 3-16,0 0 2 16,3 0-5-16,-3 0-1 15,0 0 2-15,0 0-2 16,8 0-3-16,-1 0 0 15,6 4-1-15,1 7 3 0,2 1 1 16,2 4 0-16,0-2-3 16,3 2 5-16,-6 1-2 15,1-3 0-15,1-3 2 16,-1-3-3-16,-7 0 1 16,9-1 0-16,-8-2-1 15,-2-3 2-15,5 1-1 16,-4 0 0-16,-3-1 2 15,-3 0-3-15,-1-2 1 16,-2 4 0-16,0-3-3 16,0-1 3-16,0 3 0 15,0-3 3-15,0 0-1 0,-5 2 5 16,-16-2-1 0,-4 0-5-16,-5 0 11 0,-3 0-10 15,-4 0 11-15,0 0 4 16,4-3-13-16,8-1 11 15,5 1-11-15,7 1-2 16,5 1-2-16,2 1 0 16,6 0 0-16,0 0-4 15,-3 0-38-15,-3 0-23 16,-1 0-81-16,7 3-113 16,0-3-259-16</inkml:trace>
  <inkml:trace contextRef="#ctx0" brushRef="#br0" timeOffset="9379.21">4010 5586 97 0,'0'0'66'0,"0"0"8"0,0 0 25 15,0 0-7 1,0 0-6-16,0 0-14 0,5-12 19 16,-5 8-16-1,0 1-13-15,0 0-11 0,0-1-25 16,0 1 14-16,0 3 3 15,0-2-7-15,0 1 13 16,0 1-21-16,0-2-9 16,0 2 15-16,0 0-23 15,0-2 4-15,0 2 5 16,0 0-10-16,0 0 2 16,0 0-6-16,0 0-3 15,0 0 1-15,0 0-4 16,0 2-7-16,0 13 5 15,0 4 1-15,0 5 1 0,3 4 1 16,1-2-1-16,2-1 12 16,0-1-10-16,1-5 2 15,1 1-2-15,-1-6 3 16,-1-3-3-16,-3-3-2 16,-3-4 1-16,0 1-2 15,3-1 4-15,-3-2-3 16,0 0 0-16,3 1 1 15,-3-3-5-15,0 0 4 16,3 0-51-16,0 0-79 16,-1-1-142-16,5-17-278 15</inkml:trace>
  <inkml:trace contextRef="#ctx0" brushRef="#br0" timeOffset="9745.37">4053 5485 475 0,'0'0'138'0,"0"0"-18"16,0 0 29-16,0 0-72 15,0 0-9-15,0 0-19 16,21 0-10-16,9 0 41 16,6 0-30-16,4 1-14 15,-10 4-25-15,-9-3-6 16,4 0-5-16,-7-1 0 15,-1 1-12-15,-4-1-34 16,-4 2-74-16,-6-3-105 16,-3 1-235-16</inkml:trace>
  <inkml:trace contextRef="#ctx0" brushRef="#br0" timeOffset="9985.31">4034 5643 572 0,'0'0'77'16,"0"0"100"-16,0 0-35 16,0 0-38-16,0 0-43 15,0 0-37-15,110 3 2 16,-101 1-26-16,0 1 2 15,6 0-6-15,3-2-55 0,6-3-120 16,3 0-266-16</inkml:trace>
  <inkml:trace contextRef="#ctx0" brushRef="#br0" timeOffset="10614.1">3941 5389 531 0,'0'0'118'16,"0"0"10"-16,0 0 12 15,0 0-30-15,0 0-43 16,0 0 7-16,0 0-1 16,11 0-27-16,14-2-4 0,8-3-22 15,6 3-5 1,7 1-5-16,3 1-9 0,10 0 2 16,0 0-3-16,1 0 0 15,-5 0-4-15,-9 0-4 16,-7 0-41-16,-3 0-35 15,-5 0-92-15,-4-1-196 16</inkml:trace>
  <inkml:trace contextRef="#ctx0" brushRef="#br0" timeOffset="11021.97">4269 5276 687 0,'0'0'28'0,"0"0"69"15,0 0 26-15,0 0-45 16,0 0-33-16,0 0-25 15,5-16-5-15,22 13-15 16,1 2-2-16,8-1-3 16,-6 2 3-16,-2 0-2 15,3 0-2-15,-8 0-7 0,1 5 12 16,-11 1-2-16,1 2 3 16,-13 0 0-16,2 1 3 15,-3 1 8-15,0 0 9 16,0 0-11-16,0-2 16 15,0 0-11-15,0 1-8 16,-3 1-2-16,-16 1 0 16,4 2-8-16,-12 0-36 15,-3-1-141-15,8-1-208 16</inkml:trace>
  <inkml:trace contextRef="#ctx0" brushRef="#br0" timeOffset="18865.05">4101 6639 235 0,'0'0'270'16,"0"0"-224"-16,0 0 13 0,0 0 9 15,0 0-20 1,0 0-16-16,0 0-4 0,0 0-9 16,0 0 5-16,0 0-5 15,0 0-17-15,0 0-2 16,-3 0-10-16,-6 0-52 15,-3 0-30-15,0 0-29 16,0 4-63-16,0-1-17 16</inkml:trace>
  <inkml:trace contextRef="#ctx0" brushRef="#br0" timeOffset="19083.49">3671 6766 212 0,'0'0'16'16,"0"0"-14"-16,0 0 20 16,0 0-12-16,0 0-9 15,0 0-1-15,-86 33-13 16,75-29-2-16,5-1-122 15</inkml:trace>
  <inkml:trace contextRef="#ctx0" brushRef="#br0" timeOffset="19264.43">3446 6863 446 0,'0'0'81'15,"0"0"-70"-15,0 0 25 16,0 0-16-16,0 0-20 16,0 0-35-16,-27 9-91 15,18-5-153-15</inkml:trace>
  <inkml:trace contextRef="#ctx0" brushRef="#br0" timeOffset="20902.54">3546 6945 126 0,'0'0'193'0,"0"0"-140"16,0 0 48-16,0 0 1 16,0 0-38-16,0 0-4 15,-3-3-22-15,3 3-2 16,-3 0 8-16,-9 0-35 16,-3 0-6-16,-4 0-3 15,-4 5 4-15,-2 2-4 16,1 0 0-16,-3 0 0 15,1 2-4-15,0-1 9 16,2 0-5-16,-3 0 0 16,2-2 2-16,3 2-2 15,-1-2 0-15,-1 3 0 0,-1-3 1 16,0 2-1-16,-2 1 0 16,-6-1 0-16,2 3 3 15,-5 2-4-15,0-2 1 16,0-1 0-16,9-2-1 15,-1 0 2-15,9-1-1 16,2-2 0-16,4 0 1 16,2-1-2-16,-4-1 1 15,-1 1 0-15,-3 0-1 16,-4 1 3-16,-1 1-2 16,-4 0 0-16,3 1 3 15,4-1-6-15,1 0 3 0,4-1 0 16,1 1-2-16,3-1 4 15,-1-1-2 1,-1 1 0-16,4-2 3 0,-4-1-4 16,1 2 1-16,1-2 0 15,4 1-3-15,-2-2 6 16,3 2-3-16,-4 0 0 16,5-1 0-16,-1 0-2 15,1-1 2-15,3-1 0 16,3 2-2-16,0-2 4 15,-3 0-2-15,3 0 0 16,0 0 4-16,0 0-3 16,0 0-1-16,0 0 0 0,0 0 6 15,0 0-6 1,0 0 27-16,0 0 2 0,0 0-12 16,12-2-1-16,9-6-16 15,1-3 0-15,6-2-2 16,-1-1 2-16,4-3 0 15,-1 2 0-15,-1 1 0 16,-5 1-1-16,-5 6 1 16,-7 2 0-16,-2-1-2 15,-7 5 6-15,3-3-4 16,-4 0 0-16,4-2 3 16,-3-1-5-16,0 1 2 15,0 4 0-15,-3 0 6 16,0 2-5-16,0 0 4 15,0 0-1-15,0-1-2 0,0 1 0 16,0 0 0-16,0 0-2 16,0 0 9-16,0 0-8 15,0 0-1-15,-9 0 0 16,-2 0-3-16,-5 7 1 16,4 0 1-16,-1 1 1 15,-2 2-4-15,-3 2 5 16,4 0-1-16,-2 0 0 15,-2-1 4-15,6-1-7 16,-1 1 3-16,-1-1 0 16,1 1-2-16,5-4 4 15,-1 0-2-15,2-2 0 0,1-2 4 16,3-2-8-16,-3 0 4 16,6 1 0-16,-3-1 0 15,3-1 3-15,0 0-3 16,0 0 0-16,0 0 2 15,0 0 1-15,0 0-3 16,0 0 0-16,0 0-1 16,0 0 4-16,0 0-3 15,0 0 0-15,9 0 1 16,16 0-2-16,2 0 2 16,9 0-1-16,6 0 12 15,-1 0-1-15,-2 0 10 0,-12 0-7 16,-10 2-13-1,-10-2 5-15,-7 0-6 16,0 0 0-16,0 0 17 0,0 3 1 16,0 0-18-16,-10 3-29 15,-4 0-67-15,-2-1-313 16</inkml:trace>
  <inkml:trace contextRef="#ctx0" brushRef="#br0" timeOffset="21565.78">2513 7454 473 0,'0'0'145'15,"0"0"-9"-15,0 0-16 0,0 0-32 16,0 0-34-16,0 0-1 16,0 6-23-16,0 13-11 15,0 9 34-15,-7 4-30 16,-6 4 12-16,2 2 3 15,-2-2-25-15,4-2 6 16,6-4 1-16,-2-5-20 16,5-5 8-16,0-7-8 15,0-5 0-15,0-4-4 16,0-4 3-16,0 0-12 16,0 0-40-16,0 0-55 15,14-8-55-15,2-8-254 0</inkml:trace>
  <inkml:trace contextRef="#ctx0" brushRef="#br0" timeOffset="21887.67">2505 7441 392 0,'0'0'247'16,"0"0"-168"-16,0 0 48 0,0 0-43 16,0 0-38-16,0 0-13 15,11 0 7-15,22 6 19 16,11 0-13-16,0-5-15 15,-3 2-23-15,-10-1-8 16,-6-2-6-16,-14 1-46 16,-8 3-64-16,-3 0-133 15,0 2-310-15</inkml:trace>
  <inkml:trace contextRef="#ctx0" brushRef="#br0" timeOffset="22098.6">2388 7632 475 0,'0'0'194'16,"0"0"-131"-16,0 0 80 16,0 0-36-16,0 0-51 15,0 0-29-15,84 6-27 16,-71-5 0-16,7 1-28 15,-7-2-146-15,2 0-217 16</inkml:trace>
  <inkml:trace contextRef="#ctx0" brushRef="#br0" timeOffset="23194.37">2858 7480 474 0,'0'0'100'15,"0"0"10"-15,0 0 22 16,0 0-38-16,0 0-23 16,0 0-2-16,0 0-8 15,0 0-16-15,0 0-7 16,-3 0-27-16,-7 11-7 15,1 2 19-15,4 0-10 16,2-2-2-16,0-3-11 16,3-1 4-16,0-1-4 15,0-2 0-15,6-1 0 0,11-1-2 16,-2-1-10-16,-3-1 6 16,-4 0 0-16,0 0-11 15,1 0 12-15,4 0-3 16,-4 0 6-16,2 0-2 15,2-1-12-15,-5-1 4 16,4-2-1-16,-2 1-5 16,-4 0 9-16,0 0-4 15,0 0 13-15,-1 2-5 16,-5 0 10-16,0 1-5 16,0 0 9-16,0 0 0 15,0 0-4-15,0 0-5 16,0 10 0-16,0 4-1 0,0 3 6 15,-8 1-4-15,-1-1-1 16,3-2 2-16,-7-2 12 16,7-4-2-16,-2-4 5 15,5-3 18-15,3-2-17 16,-7 0 7-16,-2 0-10 16,4 0-15-16,2-10-19 15,3-7-141-15,0-3-391 16</inkml:trace>
  <inkml:trace contextRef="#ctx0" brushRef="#br0" timeOffset="24094.23">2430 7390 334 0,'0'0'87'16,"0"0"36"-16,0 0-1 15,0 0-19-15,0 0-22 16,0 0-15-16,-3-7 11 15,3 7-13-15,0 0-24 16,0-2-18-16,25-1-21 16,5 2 2-16,18-2 2 0,1 0-4 15,9 0 19 1,-2 0-20-16,-4 1 1 0,-8 0-2 16,-5 1-19-16,-9-1-54 15,-9 1-72-15,0 1-76 16,-5-3-65-16</inkml:trace>
  <inkml:trace contextRef="#ctx0" brushRef="#br0" timeOffset="24409.54">2897 7298 635 0,'0'0'88'0,"0"0"37"16,0 0-14-16,0 0-52 16,0 0-43-16,0 0 6 15,-66-17-19-15,66 17-3 16,0 0 0-16,0 0-2 16,0 0-2-16,8 0-2 15,11 3 6-15,9 5 7 16,8 1 0-16,2 1 12 15,-4 0 30-15,-7-2-21 16,-5 1 6-16,-14-2-25 16,-8 2-7-16,0 2 10 15,-18 2-12-15,-27 2-25 0,-4-2-118 16,1-5-229-16</inkml:trace>
  <inkml:trace contextRef="#ctx0" brushRef="#br0" timeOffset="52242.75">28860 3245 398 0,'0'0'134'0,"0"0"-126"16,0 0 70-16,0 0 6 15,0 0-45-15,0 0 14 16,0 0 3-16,0 0 0 15,0 0 17-15,-30-1-23 16,22 0-19-16,2-1-1 16,3 2 0-16,-1 0-2 15,4 0-10-15,0 0-8 16,0 0 17-16,0 0-13 16,0 0-3-16,0 0 8 15,0 0-15-15,0-2 4 0,10 2-8 16,14 0 6-1,7 0-4-15,13 0-2 0,6-1 0 16,6-2-1-16,2 0 1 16,8 1 0-16,-1-3 0 15,2 3 2-15,-6-1-2 16,-4-1 0-16,-13 2-3 16,-6 0 1-16,-6 0-5 15,1 1 7-15,-2 1-2 16,6-2 2-16,3 1-2 15,1 1 2-15,2-1 0 16,-6 1-4-16,1 0 6 16,0 0-2-16,-6 0 0 15,4 0-5-15,-6 0 3 0,-2 0-10 16,-1 0-10-16,2 0 9 16,1 0-11-16,2 0 20 15,0-2 3-15,1 2-4 16,2-3 4-16,5 2 1 15,-12 0 0-15,8-1-3 16,-6 1 3-16,-2 1 0 16,8 0 0-16,-9-2-3 15,1 2-1-15,-2 0 3 16,4 0 1-16,3 0-2 16,-1 0 3-16,7 0-1 15,-2 0 0-15,-1 0 2 0,-2 0-4 16,-4 0 2-1,-3 0 0-15,0 0 0 0,-2-1 1 16,5-2-1-16,-3 2 0 16,5-2 4-16,0 2-4 15,1-3 0-15,0 2 0 16,-5 2-2-16,-1 0 3 16,-5 0-1-16,2-2 0 15,-6 2 2-15,3-1-3 16,0-1 1-16,-4 2 0 15,6 0-2-15,4-1 4 16,1 1-2-16,5 0 0 16,3 0 2-16,-8 0-3 15,2 0 1-15,-9 0 0 0,-9 0-1 16,-5 0 4 0,-5 0-3-16,-2 0 14 0,0 0-5 15,0 0 9-15,0 0-3 16,0 0-6-16,0 0-1 15,0 0-8-15,0 0-16 16,-21 0-63-16,-31 0-310 16</inkml:trace>
  <inkml:trace contextRef="#ctx0" brushRef="#br0" timeOffset="53125.25">28870 3144 124 0,'0'0'212'0,"0"0"-152"16,0 0 75-16,0 0 7 15,0 0-27-15,0 0-20 16,0 0-15-16,24 0-25 16,9 0-22-16,0 0 17 15,-5-1-20-15,-4-3-10 0,-5 4-19 16,-5 0 2-16,-1 0-6 15,1 0 1-15,6 0-26 16,3 0-75-16,1 0-102 16,-7 0-143-16</inkml:trace>
  <inkml:trace contextRef="#ctx0" brushRef="#br0" timeOffset="53426.15">28836 3282 651 0,'0'0'98'0,"0"0"-3"16,0 0 36-16,0 0-36 16,0 0-64-16,0 0-19 15,127 12 0-15,-96-10-12 16,3-2-5-16,0 0-49 16,-1 0-149-16,-3 0-263 15</inkml:trace>
  <inkml:trace contextRef="#ctx0" brushRef="#br0" timeOffset="53796.03">29122 3343 493 0,'0'0'76'15,"0"0"-4"-15,0 0 45 16,0 0-35-16,0 0-50 16,0 0-5-16,-115 69-27 15,99-57 1-15,6-5-2 16,3-1-44-16,7-6-182 16,0 0-400-16</inkml:trace>
  <inkml:trace contextRef="#ctx0" brushRef="#br0" timeOffset="53995.49">29122 3343 773 0,'-192'41'62'0,"183"-30"-50"16,-2 1 65-16,1 1-70 15,3-5-2-15,-6 0-5 16,7-4-33-16,-2-3-115 16,5-1-187-16</inkml:trace>
  <inkml:trace contextRef="#ctx0" brushRef="#br0" timeOffset="54524.32">28957 3062 415 0,'0'0'67'16,"0"0"41"-16,0 0 24 15,0 0-82-15,0 0-27 16,0 0-9-16,-118 76-9 16,112-68-5-16,6-2-4 15,0-6-116-15,10 0-103 16</inkml:trace>
  <inkml:trace contextRef="#ctx0" brushRef="#br0" timeOffset="54690.26">28957 3062 377 0,'152'9'265'0,"-152"-9"-234"15,0 0 56-15,0 2-29 16,0 9-41-16,-8 6-14 16,-4 2-3-16,5-4-132 15,4-2-380-15</inkml:trace>
  <inkml:trace contextRef="#ctx0" brushRef="#br0" timeOffset="55696.93">31132 3074 67 0,'0'0'100'16,"0"0"-13"-16,0 0 10 16,0 0-5-16,0 0-20 0,0 0 24 15,0 0-28-15,0 0-15 16,0 0 13-16,0 0-21 16,0 0-15-16,0 0-3 15,0 0 4-15,0 0 18 16,0 0 14-16,0 0-6 15,0-1-7-15,0 1-12 16,15-2 5-16,16 2-16 16,20-1-18-16,12 0 2 15,-5 1-9-15,0-2-2 16,-13 2 0-16,-4-1-16 16,-8 1-43-16,-10 0-42 0,-5 0-39 15,-15 0-91 1,-3 0-203-16</inkml:trace>
  <inkml:trace contextRef="#ctx0" brushRef="#br0" timeOffset="56094.82">31120 3299 387 0,'0'0'258'0,"0"0"-248"16,0 0 82-16,192 0-29 15,-134 0-54-15,-11 0-7 0,-14 0-2 16,-6 0-63-1,-13 0-35-15,-5 0-132 0</inkml:trace>
  <inkml:trace contextRef="#ctx0" brushRef="#br0" timeOffset="56425.71">31550 3299 149 0,'0'0'432'0,"0"0"-395"15,0 0 62-15,0 0 27 16,0 0-62-16,0 0-1 16,-117 42-3-16,98-26-35 15,1-1-14-15,5-3-11 16,-7-1-1-16,4-6-49 16,4-4-135-16,-3-1-300 0</inkml:trace>
  <inkml:trace contextRef="#ctx0" brushRef="#br0" timeOffset="56626.65">31265 3360 778 0,'0'0'150'15,"0"0"-139"-15,0 0 40 16,0 0-39-16,0 0-12 15,0 0-8-15,-33 17-79 16,33-14-102-16,0-3-108 16,-6 1-113-16</inkml:trace>
  <inkml:trace contextRef="#ctx0" brushRef="#br0" timeOffset="56704.13">31265 3360 1 0,'-127'31'510'16,"100"-27"-378"-16,7 0-17 16,3 2-36-16,5-2-79 15,8-1-43-15,4-3-150 16,0 0-391-16</inkml:trace>
  <inkml:trace contextRef="#ctx0" brushRef="#br0" timeOffset="57245.95">31226 2925 409 0,'0'0'135'0,"0"0"33"15,0 0-29-15,0 0-73 16,-112 80-43-16,99-64-14 0,3-5-8 15,6-2-1-15,4-5-2 16,0-3-108-16,18-1-143 16</inkml:trace>
  <inkml:trace contextRef="#ctx0" brushRef="#br0" timeOffset="57445.89">31461 2933 746 0,'0'0'100'15,"0"0"-95"-15,0 0 16 0,0 0-13 16,0 0 0-16,0 0-8 16,-58 77-27-16,58-74-69 15,27-3-75-15,0 0-216 16</inkml:trace>
  <inkml:trace contextRef="#ctx0" brushRef="#br0" timeOffset="57595.84">31461 2933 89 0,'174'55'397'16,"-174"-49"-311"-16,0 3 82 16,0-2-79-16,0 1-63 15,0-1-25-15,0-2 2 16,0-2-3-16,6 1-48 0,12-4-86 15,-5 0-256-15</inkml:trace>
  <inkml:trace contextRef="#ctx0" brushRef="#br0" timeOffset="58826.16">30153 3221 148 0,'0'0'33'0,"0"0"17"16,0 0-46-16,0 0-3 0,0 0 2 15,0 0 0-15,-23-2 15 16,23 2 31-16,0 0 25 16,0 0 13-16,0 0 10 15,0 0-15-15,0 0-27 16,0 0-19-16,0 0 8 15,0 0-2-15,0 0-17 16,0 0 3-16,0 5 18 16,0 5-15-16,0 2-2 15,0 4-6-15,0 0 8 16,0 2-17-16,0 0-9 16,0 2 15-16,0-2-14 15,0 4-3-15,0-2 6 16,0 0-8-16,0 0 7 0,0-3-6 15,0 1 2-15,0-2 6 16,0-2-4-16,0-2 7 16,0-1 11-16,0-3-8 15,0-1 3-15,0 1-5 16,0-4-8-16,0-2 7 16,0 0-13-16,8-2-5 15,4 0-31-15,6 0-69 16,0-4-236-16</inkml:trace>
  <inkml:trace contextRef="#ctx0" brushRef="#br0" timeOffset="59337.99">30097 3585 501 0,'0'0'165'0,"0"0"-108"15,0 0 70-15,0 0-30 16,0 0-43-16,0 0-26 0,-27-46 10 15,27 37-11-15,0 2-12 16,0 1 8-16,0 2-21 16,0 0 19-16,0 0-7 15,0 2 0-15,0 1 7 16,0 1-20-16,0 0-1 16,0 0 2-16,0 0 2 15,0 0-4-15,0 0 0 16,0 0-6-16,0 0 4 15,0 9-14-15,0 5 16 16,7 3-3-16,2 0 7 16,2-2-4-16,5-4 0 15,4-2 2-15,9-5 20 0,7-3 4 16,4-1 1-16,1 0 2 16,8-14-25-16,-12-4-4 15,-3 0-34-15,-7 3-103 16,-15 1-174-16</inkml:trace>
  <inkml:trace contextRef="#ctx0" brushRef="#br0" timeOffset="60295.19">30150 3845 443 0,'0'0'249'16,"0"0"-170"-16,0 0 41 15,0 0-33-15,0 0-52 16,0 0-1-16,3-6-34 16,0 6-5-16,3 2-2 15,-4 13 0-15,2 5 7 16,-4 4 11-16,0-1-11 15,0-3 6-15,0 0-1 16,0-5 0-16,0-5 12 16,0-6-8-16,0-3 0 0,0-1 15 15,0 0 15 1,6 0 25-16,14-8-8 0,10-11-45 16,2-5-11-16,4 0-14 15,0 2-8-15,-8 3 11 16,-8 8-5-16,-4 4 16 15,-10 4 0-15,-2 3-9 16,3 0 8-16,-3 3-13 16,-4 13 14-16,3 1-3 15,-3 1 7-15,0 1-2 16,3-7-2-16,1-1 2 16,5-7-2-16,4-1 3 0,4-3 4 15,10 0 29-15,7 0-19 16,7-10-4-16,5-1-13 15,-15 2 2-15,-7 3-5 16,-15 4-1-16,-9 2 2 16,0 0 0-16,0 0-46 15,0 16 2-15,-9 2 20 16,-6 0-95-16,9-2-74 16,6-7-286-16</inkml:trace>
  <inkml:trace contextRef="#ctx0" brushRef="#br0" timeOffset="60838.01">31041 3869 602 0,'0'0'109'0,"0"0"-96"15,0 0 141-15,0 0-52 16,0 0-85-16,0 0 14 16,-106-27-15-16,77 34 1 15,0 8-3-15,5 3-13 16,9 1 6-16,6-1-5 16,6 0-1-16,3-3-1 15,0-5 5-15,21-4-3 0,15-3 5 16,16-3-2-16,6 0 5 15,-1 0-10-15,-10-3-8 16,-20 3 7-16,-13 0-9 16,-14 0 7-16,0 17-17 15,0 10 20-15,-6 7-4 16,-15 5 4-16,4-3 0 16,0 0-1-16,5-6-12 15,2-3-12-15,5-5-8 16,-1-5 2-16,0-6 15 15,-2-6 12-15,1 0 4 16,-6-5 8-16,-7 0 19 16,-6 0 13-16,1-1-8 0,-2-9-5 15,4-3 16-15,2 0-17 16,0-1-1-16,6 2-14 16,6 0-9-16,9 0-4 15,0 0-6-15,18-2-63 16,24-4-83-16,10-4-258 15</inkml:trace>
  <inkml:trace contextRef="#ctx0" brushRef="#br0" timeOffset="61474.8">30808 3745 659 0,'0'0'71'15,"0"0"3"-15,0 0 13 16,0 0-69-16,0 0-16 16,0 0-1-16,218 0 0 15,-139 0-1-15,-3 0 0 16,-12 0 4-16,-23 0-4 16,-18 0 0-16,-15 0 0 15,-8-2 12-15,0 0 13 0,0-4 6 16,-2 2-2-16,-20 0-11 15,1 1-7-15,5 0-11 16,5 1 1-16,4 1 0 16,4 1-1-16,3 0 0 15,0 0-7-15,0 0-11 16,12 0 18-16,13 6 4 16,5 1 20-16,-3-1 18 15,-6 0-14-15,-12 2-16 16,-9 5-12-16,0 3-39 15,-18 2-46-15,-27 1-142 16</inkml:trace>
  <inkml:trace contextRef="#ctx0" brushRef="#br0" timeOffset="62051.62">31550 4112 1206 0,'0'0'0'16,"0"0"-56"-16,0 0 51 16,0 0-57-16,0 0-246 15</inkml:trace>
  <inkml:trace contextRef="#ctx0" brushRef="#br0" timeOffset="62192.57">31991 4137 1115 0,'0'0'36'0,"0"0"-27"16,0 0-18-16,0 0-53 15,164 0-161-15,-105 0-103 16</inkml:trace>
  <inkml:trace contextRef="#ctx0" brushRef="#br0" timeOffset="62263.55">32358 4146 231 0,'0'0'46'15,"0"0"-46"-15</inkml:trace>
  <inkml:trace contextRef="#ctx0" brushRef="#br0" timeOffset="94713.94">16436 7678 295 0,'0'0'213'15,"0"0"-108"-15,0 0-47 16,0 0 39-16,0 0-26 16,0 0-37-16,0 0 0 0,0 0-1 15,0 0 36-15,-21-24-12 16,18 21-21-16,-7 0 12 16,-6 0-35-16,-16 0-10 15,-13 2-6-15,-7-1 0 16,-11 2 0-16,-1 0-11 15,0 0-16-15,-7 0 18 16,1 0-7-16,2 0 3 16,-2 5 5-16,-4-1-13 15,-6 0 14-15,-1-2-13 16,-6 2-50-16,-4-1 46 16,0 1 25-16,-6 0-63 0,-1 1-24 15,-10-1 81 1,1 0-18-16,-5 0 14 0,9-1 12 15,0-1 23-15,9 2-23 16,6-2-8-16,4 0 8 16,2 1 0-16,-3 1 0 15,-13-2-11-15,2 3 11 16,-4 1 10-16,9-3 3 16,15 2-5-16,5-1-1 15,17-1 24-15,3 1-28 16,7 0-3-16,2 1 4 15,1 0-7-15,-3 1 3 16,-3 0 0-16,-3 1 0 16,-4 0 2-16,8 0-1 15,11-3 0-15,15 0-1 0,7-2 0 16,10-1 2-16,3-1-1 16,0 0 23-16,0 0-2 15,0 0 31-15,3 0-19 16,20 0-9-16,11-8 1 15,10-6-26-15,2-1-1 16,11-2-2-16,4 0-5 16,7-1 1-16,5-1-9 15,1 0-11-15,-13 2 25 16,-11 4-8-16,-17 3 10 16,-19 6 6-16,-7 1-6 15,-7 3 13-15,0 0-3 0,-13 0-10 16,-22 2 0-1,-21 12-3-15,-14 6 2 0,-12 4-2 16,-8 1 3-16,3 3 1 16,-1-1 6-16,8-1-5 15,13-3 21-15,13-3-10 16,29-4 0-16,16-4-7 16,9-3-4-16,25-2 25 15,41-1-9-15,17-4-18 16,-2 4-3-16,-13 2-69 15,-27 4-192-15</inkml:trace>
  <inkml:trace contextRef="#ctx0" brushRef="#br0" timeOffset="98034.18">8644 8345 409 0,'0'0'156'16,"0"0"-26"-16,0 0-78 16,0 0 10-16,0 0-8 15,0 0-35-15,0 0 38 16,-3-34-2-16,3 31-2 16,0 1-3-16,0-3-15 15,0 3-14-15,0-1-2 16,0 0 2-16,0 3-11 15,0 0 25-15,0 0-14 16,0 0-6-16,0 0 0 0,0 0-13 16,0 0 3-1,0 0-5-15,0 0-7 0,0 0 7 16,0 8-16-16,4 11 16 16,5 4-6-16,-3 6 9 15,-4 3-3-15,4 3 0 16,-2 1 5-16,-1 0-8 15,-3-3 3-15,0-5 0 16,0-4 7-16,0-6-5 16,0-6 10-16,0-5-3 15,0-4-8-15,0-2 6 16,0-1-4-16,0 0 4 16,0 0 22-16,0 0 0 15,0-13-4-15,0-7-25 0,0-5-2 16,0 0-2-16,12-1-14 15,3 1-4-15,0 3 1 16,6 0-5-16,-5 5 4 16,2 2 2-16,-4 1 0 15,2 2 16-15,-5 1-9 16,-2 3 7-16,-1 2 0 16,-5 2 9-16,0 4-3 15,-3 0 0-15,0 0-8 16,3 0 7-16,3 4-12 15,-1 13 13-15,2 3 33 16,-1 2-15-16,-6 1 9 16,3-4-3-16,0-1-14 0,-3-6 14 15,0-3-18 1,0-5 0-16,0-3 1 0,0-1-3 16,0 0 0-16,0 0 7 15,0 0-11-15,3 0 0 16,8-2-3-16,5-10-37 15,8-2 8-15,1 0-11 16,1 0 0-16,1-2 7 16,-4 2-5-16,1 1 14 15,-4 1 7-15,-1 3 18 16,-8 3-3-16,-4 3 10 16,-7 3-4-16,0 0 7 0,0 0-7 15,0 0 9-15,0 9-4 16,0 10 7-16,0 3 32 15,0 1-17-15,0 0 20 16,0-1-23-16,0-4-23 16,0 0 6-16,6-3-8 15,9-4-3-15,4-2-47 16,8-8-183-16</inkml:trace>
  <inkml:trace contextRef="#ctx0" brushRef="#br0" timeOffset="99403.73">9584 8024 305 0,'0'0'74'16,"0"0"48"-16,0 0-24 15,0 0-40-15,0 0-4 16,0 0-10-16,22-54-4 16,-19 49 26-16,0 4-8 15,-3 0 3-15,0 1 10 0,0 0-37 16,0 0-5-16,0 6-29 15,0 13 5-15,0 11-4 16,0 9 15-16,0 6 14 16,0 0-10-16,0-2 0 15,-7-6 1-15,1-7-21 16,-6-4 1-16,6-6-3 16,0-6 5-16,6-6-3 15,0-5 0-15,0-3 4 16,0 0-7-16,-3 0 3 15,0-2-2-15,-6-10 1 16,-3-5-43-16,-6 2 24 16,-4 2-11-16,-11 3 1 0,-2 7 27 15,0 1-16-15,4 2 19 16,8 0 0-16,5 0-5 16,9 3 4-16,8 7 1 15,1 2-3-15,0 1 3 16,0 2 17-16,13-2 1 15,14-1-1-15,3-2-8 16,4-4 14-16,11-3-7 16,4-3-14-16,-1 0-2 15,-2-3-53-15,-10-10-140 16,-8-5-189-16</inkml:trace>
  <inkml:trace contextRef="#ctx0" brushRef="#br0" timeOffset="99841.93">9836 8046 413 0,'0'0'214'0,"0"0"-86"16,0 0-6-16,0 0-53 16,0 0-12-16,0 0-54 15,0 15 7-15,0 14 5 0,0 6 25 16,0 0 18-16,0-1-16 16,0-2-15-16,0-5 13 15,0-5-33-15,7-8-5 16,1-4 15-16,4-8-11 15,0-2 13-15,4 0 21 16,11-9-6-16,9-17-14 16,-2-8-20-16,-1-10-4 15,-6-2-3-15,-3 2-46 16,-11 7 15-16,-3 16-2 16,-10 12 1-16,0 9-15 15,-3 0-69-15,-23 20-131 0,-7 4-34 16</inkml:trace>
  <inkml:trace contextRef="#ctx0" brushRef="#br0" timeOffset="100077.36">10191 8211 508 0,'0'0'260'15,"0"0"-224"-15,0 0 118 16,0 0-31-16,0 85-61 16,0-56-42-16,0-3-18 15,0-2-2-15,0-7-92 16,0-10-392-16</inkml:trace>
  <inkml:trace contextRef="#ctx0" brushRef="#br0" timeOffset="100619.21">9333 8482 212 0,'0'0'415'0,"0"0"-278"16,0 0 52-16,0 0-72 16,0 0-47-16,0 0-1 15,12 0-34-15,33 0-12 16,19 0-23-16,24 0 1 16,24 0-2-16,13 0 4 15,6 0-3-15,-16-1 0 0,-28 1-6 16,-29 0-14-16,-22 0-47 15,-15 0-4-15,-15 0-18 16,-6 0-90-16,0 0-130 16</inkml:trace>
  <inkml:trace contextRef="#ctx0" brushRef="#br0" timeOffset="101188.02">9679 8607 187 0,'0'0'552'0,"0"0"-475"15,0 0 10-15,0 0-30 16,0 0-33-16,0 0-2 16,-7 63 26-16,-2-35-3 15,0 0 0-15,6 0-16 16,3-3 4-16,0-2-13 16,0-3-3-16,0-4-10 0,0-7-4 15,6-2 1-15,-3-3-4 16,0-2-1-16,0-2-4 15,-3 0-13-15,0 0 13 16,0 0 4-16,0-11-17 16,0-3-23-16,-12 0 5 15,-21 1-12-15,-7 3-14 16,-5 4 33-16,0 1 28 16,5 5 0-16,3 0 1 15,4 0 11-15,3 0 1 16,12 5-4-16,9 5 4 15,9 0-4-15,0 3 35 16,6 1 10-16,24-2-25 16,10 0 12-16,5-5-8 15,1-5-10-15,2-2 4 0,-9 0-26 16,-5 0 0-16,-1-5-24 16,-2-9-82-16,2-6-197 15</inkml:trace>
  <inkml:trace contextRef="#ctx0" brushRef="#br0" timeOffset="101464.93">10069 8633 830 0,'0'0'80'15,"0"0"8"-15,0 0-5 16,0 0-61-16,0 0-16 16,0 0 31-16,20 80 11 15,-20-50-20-15,0-2 4 16,0-1-12-16,0-3-10 16,0-3 0-16,0-6-10 15,0-4-2-15,0-6-7 16,0-4-79-16,0-1-97 15,6 0-141-15</inkml:trace>
  <inkml:trace contextRef="#ctx0" brushRef="#br0" timeOffset="101687.86">9969 8771 502 0,'0'0'310'0,"0"0"-285"16,0 0 90-16,0 0-42 15,0 0-37-15,0 0-19 16,6 0-14-16,20 0-6 16,9 0 1-16,4 0-68 0,-2-6-152 15</inkml:trace>
  <inkml:trace contextRef="#ctx0" brushRef="#br0" timeOffset="102252.67">10609 8407 473 0,'0'0'392'0,"0"0"-285"16,0 0 55-16,0 0-48 15,0 0-57-15,0 0-34 16,38 0-5-16,4 0-13 15,7 0-3-15,-2 0-2 16,-8 1-19-16,-8 5-72 16,-12 1-110-16,-14 0-255 15</inkml:trace>
  <inkml:trace contextRef="#ctx0" brushRef="#br0" timeOffset="102420.62">10589 8563 474 0,'0'0'409'16,"0"0"-334"-16,0 0 102 16,0 0-84-16,0 0-59 15,0 0-29-15,202 4-5 16,-134-4-51-16,-15 1-190 16,-12 2-406-16</inkml:trace>
  <inkml:trace contextRef="#ctx0" brushRef="#br0" timeOffset="103512.27">11277 8337 672 0,'0'0'182'0,"0"0"-11"15,0 0-46-15,0 0-70 16,0 0-5-16,0 0-25 16,-12-22-15-16,32 16-10 15,7 3-2-15,-1 0 2 16,4 3 0-16,-6 0-3 15,-7 0-2-15,-3 0 0 16,-11 6-8-16,-3 10 13 0,0 7-29 16,-17 1 22-16,-22 5 5 15,-2 0 4-15,1-5 2 16,6-1-4-16,7-3 1 16,6-4 9-16,8-5-8 15,10-4 8-15,3-2-10 16,0-1 1-16,13 0 18 15,18-1 1-15,11-2-6 16,-4 1-9-16,-3-2-5 16,-6 0-30-16,-8 0-84 15,-8 0-214-15</inkml:trace>
  <inkml:trace contextRef="#ctx0" brushRef="#br0" timeOffset="103895.9">11741 8280 449 0,'0'0'113'16,"0"0"61"-16,0 0-21 0,0 0-62 15,0 0-54-15,0 0-28 16,18 39 59-16,-18-7-23 16,3 2 4-16,0 0-7 15,3-4-25-15,2-2 9 16,2-4-21-16,-6-5 2 15,-1-5-5-15,-3-5 3 16,0-4-10-16,0 0-4 16,0-2-71-16,0 1-13 15,0-3-122-15,3-1-119 16</inkml:trace>
  <inkml:trace contextRef="#ctx0" brushRef="#br0" timeOffset="104150.82">11722 8235 535 0,'0'0'139'15,"0"0"-52"-15,0 0 57 16,0 0-55-16,0 0-7 15,0 0-29-15,148-8-16 16,-117 13-15-16,0 2-22 16,-7-1 2-16,-12 1-2 15,-3 0-28-15,-9-1-114 0,0 1-220 16</inkml:trace>
  <inkml:trace contextRef="#ctx0" brushRef="#br0" timeOffset="104336.75">11695 8471 854 0,'0'0'92'16,"0"0"30"-16,0 0-54 15,0 0-66-15,0 0-2 0,179 0-16 16,-155 0-187-16,-5 1-256 15</inkml:trace>
  <inkml:trace contextRef="#ctx0" brushRef="#br0" timeOffset="104661.65">12083 8558 473 0,'0'0'207'16,"0"0"-155"-16,0 0 46 0,0 0-38 16,0 0-41-16,0 0-3 15,67-63 44-15,-67 63-28 16,0 0-29-16,0 0-3 15,0 11-4-15,0 9 4 16,0 4 15-16,0 1 9 16,0 2 1-16,0-2-23 15,0-2-2-15,0-3-1 16,3-9-181-16,3-10-436 16</inkml:trace>
  <inkml:trace contextRef="#ctx0" brushRef="#br0" timeOffset="106190.15">12453 8489 511 0,'0'0'148'16,"0"0"12"-16,0 0-17 15,0 0-37-15,0 0-26 16,0 0-22-16,0 1-13 16,24-1-12-16,10 0-25 15,14 0 5-15,5 0-13 16,-3 0 5-16,-10 0-11 16,-6 0 0-16,-11 0-71 0,-7 0-64 15,-7-7-153-15</inkml:trace>
  <inkml:trace contextRef="#ctx0" brushRef="#br0" timeOffset="106400.09">12578 8400 435 0,'0'0'187'15,"0"0"-109"-15,0 0 99 16,0 0-71-16,0 79-23 16,15-55-61-16,4-3-8 15,-5-1-14-15,-5-3-59 0,-6-7-287 16</inkml:trace>
  <inkml:trace contextRef="#ctx0" brushRef="#br0" timeOffset="108013.58">23135 7617 150 0,'0'0'32'16,"0"0"-7"-16,0 0-8 16,0 0-5-16,0 0 14 15,0 0-19-15,3-24-5 16,10 17 15-16,4 1 3 16,1 1 105-16,-6-1-96 15,0 0 37-15,-6 3-24 16,-3 2-31-16,0 1 1 15,-2 0-10-15,-1 0 7 16,0 0 24-16,0 0-13 16,0 0 19-16,3 8 42 0,3 5-33 15,7 3-3-15,11 2-29 16,11 0-3-16,20 1 10 16,21 1-12-16,21-3 37 15,21-1-2-15,15 0-23 16,8-1 15-16,11 1-13 15,2 1-4-15,1 1-3 16,7-1-17-16,-1 0 2 16,4-1-3-16,-11-2 6 15,-11-5-3-15,-14 3-3 16,2-2 0-16,-3-1 9 16,-1 4-6-16,0-1-2 0,-10-2-1 15,-5 0 3-15,-4 0-3 16,7-3 0-16,5-2 2 15,7-1-7-15,2 0 7 16,-2 1-2-16,-2-3 0 16,-1 1 3-16,0 0-4 15,-4-3 1-15,-5 0 0 16,-7 0 0-16,-10 0 2 16,-7 0-2-16,-3 0 0 15,6 0-1-15,3-3-1 16,6-3-10-16,3-4-7 15,-3 3 12-15,-12 0-30 16,-2-2 31-16,-11 3 6 0,-5 2 0 16,2 0 0-1,-5 1 0-15,-6-1-6 0,-4-1 5 16,-5-1-14-16,-2-1 9 16,4 0 5-16,-3 0-22 15,3 1 12-15,2 0 5 16,-7 2 6-16,-2-2-4 15,-6 2 3-15,-11 1 1 16,-12 0 0-16,-9 2-4 16,-7 1-20-16,-5 0-86 15,0-3-167-15</inkml:trace>
  <inkml:trace contextRef="#ctx0" brushRef="#br0" timeOffset="109196.6">13214 8218 441 0,'0'0'50'15,"0"0"115"-15,0 0-66 16,3 74 52-16,-3-42-75 15,0 6 21-15,0 0-31 16,0 1-28-16,-3-1-8 16,-3-2-11-16,6-3 1 15,0-7-3-15,0-5-13 16,0-4-3-16,0-8-1 16,0-4 0-16,0-3-43 0,3-2-66 15,9-2-115-15,-1-15-438 16</inkml:trace>
  <inkml:trace contextRef="#ctx0" brushRef="#br0" timeOffset="109521.5">13170 8249 761 0,'0'0'122'15,"0"0"33"-15,0 0-64 16,0 0-53-16,0 0-14 15,0 0-23-15,171-4 1 16,-118 4-2-16,-15 0-3 16,-15 0-30-16,-12 5-97 15,-11 5-53-15,0 2-180 16</inkml:trace>
  <inkml:trace contextRef="#ctx0" brushRef="#br0" timeOffset="109736.94">13133 8471 501 0,'0'0'233'16,"0"0"-95"-16,0 0 62 15,0 0-91-15,0 0-62 16,0 0-13-16,188 0-33 15,-151 0-2-15,-4 0-50 16,-8 0-136-16,0 0-229 16</inkml:trace>
  <inkml:trace contextRef="#ctx0" brushRef="#br0" timeOffset="110922.56">13570 8197 251 0,'0'0'126'0,"0"0"-18"16,0 0-1-16,0 0-33 16,0 0 0-16,0 0-25 15,53 35-2-15,-39-22-15 16,3-2-20-16,-1-1 4 15,-2-2 5-15,-1-6-5 16,-2-1 20-16,2-1 2 16,0 0 2-16,1-3-9 0,-1-11-28 15,1-3 4-15,-8-4-7 16,-2-4 2-16,-4-3-7 16,0-1 3-16,0 3-2 15,0 4 3-15,-7 1-12 16,-7 7 13-16,-5 3 0 15,5 4-8-15,4 1 8 16,-3 4 1-16,5-2 6 16,6 4-7-16,2 0 4 15,0 0-4-15,0 0 2 16,0-1-2-16,0 1 11 16,0-1-10-16,16 1 3 0,10 0-4 15,6 0 3-15,4 0-6 16,2 0 3-16,-8 1 0 15,-4 6-3-15,-9 0 3 16,-8 2-2-16,-9 0 1 16,0 4 2-16,0 0 4 15,0 1-4-15,0-3 0 16,0 1-1-16,0-2 2 16,0-2-2-16,0 2 0 15,0-2 5-15,0 2-4 16,-3 1 3-16,0-1 17 15,3 2 7-15,0-3-13 16,0 0-4-16,0-1 2 0,3-3-12 16,15-4 16-1,2-1-2-15,7 0-10 0,2 0-5 16,13 0-65-16,-2 0-130 16,2 0-274-16</inkml:trace>
  <inkml:trace contextRef="#ctx0" brushRef="#br0" timeOffset="112145.11">13540 8713 522 0,'0'0'269'0,"0"0"-106"15,0 0 11-15,0 0-71 0,0 0-59 16,0 0-14-16,60-52-13 16,-46 36-12-16,-5 3 1 15,-1 1-1-15,-5 5-4 16,0 4 6-16,-3 3 1 15,0 0 15-15,0 0-23 16,0 0 0-16,0 0-2 16,0 0-5-16,0 0 5 15,0 0-2-15,3 0-12 16,0 0 11-16,0 7-1 16,0 3 2-16,2 2-1 15,2 0-23-15,-1 0 4 0,0-1 7 16,2-2-7-16,-2 1 5 15,4 0 1-15,-2-1 9 16,-8-3 4-16,0-2-23 16,0 0 20-16,0 0-6 15,0-1-18-15,-7 0 20 16,-7 0 2-16,3 0 3 16,-1 0 6-16,0-3-8 15,0 0 9-15,1 2 0 16,-1 0 4-16,4 2-7 15,-5-1 3-15,7-1 0 16,1 1-4-16,2 0 2 16,3-2 2-16,0 1 0 0,0-2-5 15,0 2 5 1,0-1 0-16,0 0 0 0,0 0 11 16,17 1-1-16,4-2 16 15,5 0 9-15,9 0-3 16,8 0 7-16,0 0-6 15,-2 0-12-15,-12 0-9 16,-11 0-10-16,-12 0-4 16,-6 0-6-16,0 0-87 15,0 0-151-15,-12 0-467 16</inkml:trace>
  <inkml:trace contextRef="#ctx0" brushRef="#br0" timeOffset="114129.16">8772 9495 521 0,'0'0'95'15,"0"0"15"-15,0 0 30 16,0 0-39-16,0 0-21 16,0 0-30-16,0-8-33 15,0 8-17-15,0 7-1 16,6 12 1-16,0 7-2 16,-1 2 5-16,2 2 8 0,-4-1-4 15,0-4-6-15,0-4 8 16,0-6-7-16,-3-3 0 15,0-8 3-15,0-1-3 16,0-2 1-16,0 0 8 16,0-1-8-16,5 0 31 15,-5 0-21-15,6-8-10 16,5-5-6-16,4-4-5 16,6-2 3-16,3 0 0 15,3-3-16-15,-3-1-1 16,4-1-3-16,-1 4-9 15,-6 3 5-15,-8 6 1 16,-8 7 26-16,-5 4 2 0,0 0-14 16,0 1 14-16,0 18 21 15,0 3 4-15,0 3 18 16,0-1-5-16,0-4 7 16,0-2-10-16,0-5-11 15,7-6 7-15,8-3-17 16,9-4 2-16,3 0 16 15,10 0-32-15,10-14-19 16,-3-5-38-16,-2-2-41 16,-9 1-17-16,-8 2-11 15,-10 9 58-15,-12 4 62 16,0 5 6-16,-3 0 3 16,0 0 6-16,0 0-6 15,0 5 66-15,0 6-6 0,3 2 0 16,3 1-12-16,0-2-45 15,3 0 0-15,3-2-6 16,-3-8-101-16,9-2-298 16</inkml:trace>
  <inkml:trace contextRef="#ctx0" brushRef="#br0" timeOffset="114805.94">9784 9222 398 0,'0'0'181'16,"0"0"-105"-16,0 0 13 15,0 0 28-15,-42 78-42 16,30-42 14-16,4-1-19 16,5-4-7-16,3-4-25 15,0-3-12-15,0-9-15 16,0-4 1-16,0-3-10 15,0-6 2-15,0-2-2 16,0 0-2-16,0 0-9 16,0-14-1-16,0-3-71 15,0 2 26-15,-17 1-11 0,-16 4 9 16,-8 4 18-16,-3 5 20 16,-1 1 19-16,9 0 14 15,8 0 5-15,10 1 15 16,9 5-13-16,9 3-13 15,0 1 27-15,6 1 4 16,27-2-17-16,1 0 13 16,7-2-21-16,-1-5 9 15,-9 0-14-15,-4-2-9 16,-12 0-12-16,3 0-52 16,-5 0-118-16,3-7-382 15</inkml:trace>
  <inkml:trace contextRef="#ctx0" brushRef="#br0" timeOffset="115535.21">9991 9287 217 0,'0'0'155'0,"0"0"-42"16,0 0 8-16,0 0-71 15,0 0-18-15,0 0-18 16,-6-50-10-16,6 47 24 16,0 2 5-16,0-1 21 15,0 2-11-15,0-1-5 16,0 1 3-16,0 0-4 16,0 0 8-16,0 0-15 15,0 0-17-15,0 3-12 16,0 11-1-16,0 7 0 15,0 4 14-15,0 2-12 16,3 2 16-16,7 0-1 0,-2-2-12 16,1-4 10-1,4-4-11-15,-5-6 3 0,1-4 13 16,0-4-16-16,0-4 14 16,0-1 24-16,8 0-3 15,6-12 16-15,7-11-46 16,-2-7-7-16,-4-2 1 15,-2-3-3-15,-8 3-1 16,-8 8-4-16,-3 6-15 16,-3 10 7-16,0 4-16 15,0 4-5-15,0 0-53 16,0 0-161-16,0 6-415 0</inkml:trace>
  <inkml:trace contextRef="#ctx0" brushRef="#br0" timeOffset="116884.3">10361 9413 602 0,'0'0'99'16,"0"0"-9"-16,0 0 15 15,0 0-39-15,0 0-37 16,0 0-12-16,-4-10 14 16,4 10-9-16,0 0 4 15,0 0 7-15,0 0-23 16,0 0-4-16,0 0 1 16,14 0-3-16,13 0-2 0,-1 2-2 15,-2 3 1-15,-10-2-4 16,-1 2 3-16,-10-1-1 15,-3 3-1-15,0 0-6 16,0 2 8-16,-3 4 1 16,-21 0-1-16,-3 1 14 15,-2 2-13-15,2-5 0 16,7 1 10-16,6-4-11 16,4-1 9-16,7-3-9 15,3-2 4-15,0 0 1 16,0 1-5-16,0-2 28 15,13-1 9-15,10 0-13 16,5 0 0-16,2 0-24 0,3 0-3 16,-6 0-49-1,-10 0-218-15</inkml:trace>
  <inkml:trace contextRef="#ctx0" brushRef="#br0" timeOffset="117441.12">9605 9689 670 0,'0'0'93'15,"0"0"-12"-15,0 0-34 16,0 0-8-16,182-9 28 15,-100 5-11-15,24 0-27 16,4 1 17-16,2 0-24 16,-19 3-4-16,-26 0-13 15,-26 0-5-15,-21 0-1 16,-10 0-15-16,-10 0-25 16,0 3-23-16,0 0-50 0,0 3 20 15,-16-4-146-15</inkml:trace>
  <inkml:trace contextRef="#ctx0" brushRef="#br0" timeOffset="118014.93">9845 9803 402 0,'0'0'226'16,"0"0"-151"-16,0 0 5 16,0 0-53-16,0 0 17 15,0 0 26-15,0 80-15 16,0-52-32-16,-6-1-10 15,0 0 14-15,3-5-12 16,3-2-4-16,0-6 0 16,0-5-11-16,0-3 10 15,0-5-6-15,0-1-3 16,0 0 12-16,6 0-2 16,3-1 0-16,-3-11-6 15,-6-1-3-15,0 2-4 0,0-2-6 16,-18 4-9-16,-12 2 12 15,-7 1-15-15,1 4 17 16,-1 2 0-16,1 0 0 16,0 0 1-16,5 0 2 15,16 8 0-15,0 0-5 16,9 3 9-16,6 0-4 16,0 1 28-16,0-1-21 15,18-1 17-15,12-1 3 16,7-4 2-16,3-2 15 15,3-3-29-15,-11 0-5 16,-7 0-10-16,-1 0-13 16,0-5-48-16,-3-4-101 0,-3-4-210 15</inkml:trace>
  <inkml:trace contextRef="#ctx0" brushRef="#br0" timeOffset="118295.84">10248 9817 317 0,'0'0'228'15,"0"0"-100"-15,0 0 47 16,-29 77-92-16,13-48 21 15,7-1-26-15,3-1-28 16,4-4-13-16,2-1-23 16,0-5-8-16,0-3-4 15,0-6-2-15,0-2-10 16,0-6-67-16,0 0-116 16,2 0-111-16</inkml:trace>
  <inkml:trace contextRef="#ctx0" brushRef="#br0" timeOffset="118482.78">10085 10008 124 0,'0'0'593'0,"0"0"-482"16,0 0 93-16,0 0-93 15,0 0-62-15,0 0-24 16,103-18-8-16,-78 17-17 15,1-2-46-15,9-1-99 16,9-4-291-16</inkml:trace>
  <inkml:trace contextRef="#ctx0" brushRef="#br0" timeOffset="119186.56">10710 9581 627 0,'0'0'119'0,"0"0"57"16,0 0-8-16,0 0-83 15,0 0-28-15,0 0-37 0,33 2-13 16,1-2-4-16,4 0-3 16,1 0-86-16,-8 0-141 15,-10 4-319-15</inkml:trace>
  <inkml:trace contextRef="#ctx0" brushRef="#br0" timeOffset="119344.51">10785 9693 753 0,'0'0'81'0,"0"0"86"15,0 0-56-15,0 0-66 0,0 0-31 16,0 0-14-16,121 1-64 15,-91-1-264-15</inkml:trace>
  <inkml:trace contextRef="#ctx0" brushRef="#br0" timeOffset="119802.67">11659 9736 886 0,'0'0'220'0,"0"0"-126"15,0 0-30-15,0 0-44 16,0 0-20-16,0 0-49 16,143 0-77-16,-101-3-159 15</inkml:trace>
  <inkml:trace contextRef="#ctx0" brushRef="#br0" timeOffset="119944.63">12189 9738 685 0,'0'0'0'15,"0"0"-53"-15,0 0-211 16</inkml:trace>
  <inkml:trace contextRef="#ctx0" brushRef="#br0" timeOffset="120080.58">12656 9733 758 0,'0'0'97'0,"0"0"-97"0,0 0-45 16,0 0-434-16</inkml:trace>
  <inkml:trace contextRef="#ctx0" brushRef="#br0" timeOffset="120202.05">13088 9722 70 0,'0'0'0'0</inkml:trace>
  <inkml:trace contextRef="#ctx0" brushRef="#br0" timeOffset="120361">13606 9693 359 0,'0'0'70'16,"0"0"-56"-16,0 0 18 15,0 0 9-15,0 0-12 16,0 0-26-16,11 0 2 15,3 0 1-15,9 0-4 16,10 0-2-16</inkml:trace>
  <inkml:trace contextRef="#ctx0" brushRef="#br0" timeOffset="121380.67">11100 9468 505 0,'0'0'112'0,"0"0"76"16,0 0-24-16,0 0-49 0,0 0-43 15,0 0-14-15,0 0-36 16,0 0 0-16,10-1-22 16,4-3 3-16,3-1-8 15,7 3 1-15,2-3-17 16,4 4 15-16,-1 1-9 15,0 0 15-15,-2 0-2 16,-4 0-1-16,-9 0 1 16,-1 0-2-16,-7 3-6 15,-3 8 7-15,-3 4-11 16,0 2 14-16,0 3-3 16,-3-1 6-16,-16-1-5 0,-1-1 2 15,-5 1 0-15,1-2 1 16,0-1 6-16,2-2-7 15,1-3 0-15,12-3 7 16,2-5-7-16,4 2 0 16,3-4 0-16,0 0-3 15,0 0 6-15,0 1-3 16,0-1 10-16,13 0 8 16,14 1 32-16,10-1-13 15,10 0 10-15,6 0-1 16,-2 0-27-16,-5 0-7 15,-14 0-12-15,0 0-7 16,-5 0-31-16,-3-1-78 0,-3-4-140 16,-5 0-751-1</inkml:trace>
  <inkml:trace contextRef="#ctx0" brushRef="#br0" timeOffset="121827.03">11807 9351 588 0,'0'0'60'0,"0"0"60"15,0 0-5-15,0 0-18 0,25 84 17 16,-25-44-30 0,0 1-25-16,0-2-7 0,0-7-12 15,0-4-27-15,0-6-5 16,0-3-8-16,0-8 0 16,0-6-3-16,-3-1-34 15,3-4-46-15,0-4-80 16,0-13-253-16</inkml:trace>
  <inkml:trace contextRef="#ctx0" brushRef="#br0" timeOffset="122074.95">11807 9402 460 0,'0'0'279'16,"0"0"-172"-16,0 0 31 15,0 0-38-15,0 0-53 16,0 0-21-16,173-6-20 16,-161 6-6-16,-3 0-10 15,-9 0-82-15,0 3-149 16,0 8-251-16</inkml:trace>
  <inkml:trace contextRef="#ctx0" brushRef="#br0" timeOffset="122240.89">11792 9560 712 0,'0'0'140'0,"0"0"30"16,0 0-102-16,0 0-59 15,0 0-9-15,0 0-16 16,169 0-138-16,-150 0-310 16</inkml:trace>
  <inkml:trace contextRef="#ctx0" brushRef="#br0" timeOffset="122648.27">12144 9590 692 0,'0'0'64'0,"0"0"77"16,0 0-48-16,0 0-71 15,0 0-21-15,0 0-1 16,30 0 0-16,-8 0 3 16,-3 5-3-16,-5 2 1 0,-2 3 0 15,-6 2 8-15,-3 1-5 16,-3 3 20-16,0-2-13 16,-12 2-8-16,-14-2-1 15,3-3-2-15,2-1 0 16,9-3 9-16,6-1-4 15,6-5 11-15,0 0 1 16,0-1 0-16,27 0 28 16,19 0-34-16,11 0-11 15,-1-8-100-15,-5-4-318 16</inkml:trace>
  <inkml:trace contextRef="#ctx0" brushRef="#br0" timeOffset="123080.57">12559 9536 606 0,'0'0'203'0,"0"0"-95"15,0 0-11-15,0 0-43 16,0 0-29-16,0 0 2 0,123 0-18 16,-91 0-9-1,-10 0 0-15,-5 0-50 0,-10 0-104 16,-4-1-206-16</inkml:trace>
  <inkml:trace contextRef="#ctx0" brushRef="#br0" timeOffset="123292.5">12559 9536 369 0,'117'-42'183'0,"-128"61"-16"16,-1 3-14-16,9-1-44 0,0-2-26 15,3-1-63-15,0-3-20 16,3-6-3-16,23-7-221 16</inkml:trace>
  <inkml:trace contextRef="#ctx0" brushRef="#br0" timeOffset="123814.33">13145 9305 536 0,'0'0'248'0,"0"0"-134"16,0 0 28-16,0 0-56 15,0 0 2-15,34 111-28 16,-31-71 6-16,-1-4-26 16,1-3-18-16,0-7 0 15,0-3-17-15,-3-7-4 16,0-2-2-16,0-5-2 16,0-3-27-16,0-3-70 15,-9-1-76-15,1-2-184 0</inkml:trace>
  <inkml:trace contextRef="#ctx0" brushRef="#br0" timeOffset="124079.24">13109 9313 817 0,'0'0'36'0,"0"0"49"15,0 0 21-15,158-7-74 16,-104 7-10-16,-5 0-14 16,-11 1-3-16,-11 3-10 15,-16 1-40-15,-8-1-130 16,-3 0-186-16</inkml:trace>
  <inkml:trace contextRef="#ctx0" brushRef="#br0" timeOffset="124303.17">13170 9547 574 0,'0'0'219'15,"0"0"-203"-15,0 0 25 16,0 0-41-16,0 0-10 16,0 0-186-16,108-14-409 15</inkml:trace>
  <inkml:trace contextRef="#ctx0" brushRef="#br0" timeOffset="124745.48">13509 9574 679 0,'0'0'223'16,"0"0"-208"-16,0 0 102 0,0 0-70 16,0 0-45-1,0 0-2-15,43-38-7 0,-22 38 7 16,-1 0-1-16,-4 1 1 15,-2 6-7-15,-11 0 7 16,-3 2 0-16,0 2 3 16,0 2-1-16,-17 1 15 15,-10 1-6-15,-6 3-7 16,4-5 21-16,8 0-6 16,4-4 1-16,7-3 16 15,10 0-29-15,0-5 8 16,0 0 10-16,27-1-4 15,17 0-1-15,9-1-20 16,-6-9-93-16,-12-4-187 16,-15-1-503-16</inkml:trace>
  <inkml:trace contextRef="#ctx0" brushRef="#br0" timeOffset="125923.09">13752 9317 524 0,'0'0'215'0,"0"0"-93"16,0 0-6-16,0 0-58 16,0 0-41-16,0 0-17 15,6 16 0-15,-3 0 0 16,0-2 1-16,0-1 0 15,-1-2 7-15,4-6-6 16,0-1 7-16,4-2 5 16,4-2 8-16,3 0 34 15,3 0-30-15,7-2-4 16,-3-9-16-16,-4-2-1 0,-5-2-7 16,-3-2 2-16,-3-1-25 15,-6 3 9-15,-3-2 1 16,0 2 5-16,0 1 8 15,0-2-7-15,-15 4 2 16,0 0 5-16,2 2 4 16,-3 0-6-16,5 2 3 15,-2 1-11-15,5-2 5 16,-1 3-34-16,3 0 12 16,-1 2 11-16,5 3 8 15,2-2 8-15,0 1 4 16,0 1-1-16,0-1 7 15,5-1-7-15,17 1-1 16,2-1 0-16,4-1 2 16,-1 2-8-16,0-1 6 0,-1 2 0 15,-3-1-5-15,1 2 7 16,0 0-2-16,-10 0 0 16,-1 0 3-16,-7 0-1 15,-6 0-2-15,1 0 0 16,2 0 0-16,0 0 3 15,0 0-3-15,0 6 7 16,-1 1-6-16,-2 2 10 16,6-2-11-16,-6 1 2 15,0 0 18-15,0 1-9 16,0-1-1-16,0-1 4 16,0 0-13-16,0 0 7 0,0 3-8 15,0-1 0-15,0 4 3 16,0-2 2-16,0 0-4 15,-6 2-1-15,1-3 5 16,2 0-8-16,0-2 3 16,3-1 0-16,-3 0 4 15,3-2-1-15,0-1 4 16,0-3-5-16,0 1 2 16,0-1 2-16,0 1-4 15,0-1 0-15,3-1 39 16,14 0-20-16,-1 0 5 15,5 0-4-15,-1 0-18 16,3 0 9-16,1 0-13 0,-7 0 0 16,-1 0 0-1,-5 0-1-15,-8 0 0 0,1 0-26 16,-4 0-54-16,0 0-56 16,0 0-260-16</inkml:trace>
  <inkml:trace contextRef="#ctx0" brushRef="#br0" timeOffset="131873.62">14306 8452 136 0,'0'0'160'0,"0"0"-91"16,0 0 42-16,0 0 5 16,0 0-23-16,0 0-2 0,0 0-25 15,0-22-8-15,0 20-13 16,0 2-24-16,0 0 3 15,0 0-22-15,0 0 0 16,0 0 32-16,0 0-14 16,0 0 6-16,0 0 3 15,0 0 2-15,0 0 18 16,0 0-19-16,0 0-6 16,0 0 4-16,0 0-24 15,0-1 4-15,0 1-8 16,0 0 5-16,0 0-10 15,0 0-16-15,0 0-62 16,0 0-78-16,0 0-195 0,0 7-286 16</inkml:trace>
  <inkml:trace contextRef="#ctx0" brushRef="#br0" timeOffset="132124.53">14252 8665 160 0,'0'0'592'16,"0"0"-492"-16,0 0 51 0,0 0-34 16,0 0-40-1,0 0-34-15,81 33-27 0,-71-18-8 16,-10 4-8-16,0 0-30 15,0-1-126-15,-15-3-378 16</inkml:trace>
  <inkml:trace contextRef="#ctx0" brushRef="#br0" timeOffset="132980.25">14373 9518 707 0,'0'0'140'16,"0"0"-18"-16,0 0 3 16,0 0-69-16,0 0-39 15,0 0-17-15,0-2-1 16,0 2-8-16,0 0-48 15,0 9-62-15,0-1-50 16,0 2-191-16</inkml:trace>
  <inkml:trace contextRef="#ctx0" brushRef="#br0" timeOffset="133146.2">14416 9797 574 0,'0'0'194'0,"0"0"-128"16,0 0 38-16,0 0-46 16,-9 88-47-16,5-67-11 15,4-4-133-15,0-8-359 16</inkml:trace>
  <inkml:trace contextRef="#ctx0" brushRef="#br0" timeOffset="167882.18">11711 8822 379 0,'0'0'64'16,"0"0"42"-16,0 0-17 15,0 0-21-15,0 0-7 16,0 0-8-16,0 0 0 15,0 0-17-15,0 0 1 16,0 0 6-16,0 0-12 16,0 0 5-16,0 0-12 15,0 0-15-15,0 0 14 16,0 0-9-16,0 0-1 16,0 0 10-16,0 0-13 0,0 0 14 15,0 0-4-15,0 0-8 16,0 0 5-16,5 0-17 15,11 0 1-15,2-5-2 16,3-2-3-16,1 1 3 16,1 0-1-16,-4 2-8 15,-1-1 7-15,-4 3 2 16,2-1-1-16,-6 1-3 16,-5 2 4-16,4-1 1 15,-6 1 0-15,-3 0-1 16,0 0-5-16,0 0 3 15,3 0-7-15,-2 0 9 0,5 3-4 16,0 5 5-16,6-2 0 16,-3 0 3-16,0 0-2 15,-1-4-1-15,5 1 0 16,-1-3 4-16,7 0-2 16,5 0 3-16,-3 0-4 15,1 0 3-15,4-5-3 16,-10-1-1-16,-1 3 0 15,-3 0-1-15,0 2 3 16,-6-1-2-16,-3 2 0 16,0 0-1-16,0 0-3 15,0 0-4-15,12 0 8 16,-5 2-5-16,3 0 7 16,1 0-2-16,4-1 1 0,3-1 2 15,4 0 2-15,2 0-4 16,6 0-1-16,-6 0 0 15,-7 0-13-15,-11 0-32 16,-4 0-22-16,-2 2-104 16,-3 6-139-16</inkml:trace>
  <inkml:trace contextRef="#ctx0" brushRef="#br0" timeOffset="169511.09">11614 10000 292 0,'0'0'115'0,"0"0"4"0,0 0 20 16,0 0-29-16,0 0-30 15,0 0-15-15,0-4 0 16,0 2-20-16,0 0-6 16,0-1-7-16,0-1-31 15,0 1 20-15,0 0-11 16,0-2-8-16,0 0-1 15,8 1-1-15,8-1-10 16,5 0 10-16,-3 2-11 16,3 1 11-16,-11 0 0 15,-5 2 1-15,-2 0-3 16,-3 0 2-16,6 0-1 16,-5 0-1-16,8 0-9 0,0 0 11 15,3 3 0-15,-3 3 1 16,2-1-3-16,2 1 2 15,-3-2 0-15,1 0-1 16,2-1 5-16,-4-3-3 16,4 2 7-16,-8-2-7 15,7 0 15-15,-1 0-10 16,2 0-4-16,-3-2-1 16,7-2 2-16,-7 0-3 15,-1 1 0-15,0 0 3 16,-6 1-4-16,0 2 1 15,0 0 0-15,-3 0-3 0,0 0-1 16,0 0 3-16,0 0-2 16,3 0-3-16,0 0 3 15,0 4 3-15,0-3 0 16,2 0-2-16,5-1 7 16,3 0-3-16,4 0-2 15,-4 0 3-15,8-2-7 16,-4-7-2-16,3 2-3 15,3 0 7-15,-10 3-8 16,0 1 10-16,-5 3 0 16,-5 0-8-16,0 0 8 15,0 0-8-15,2 0-2 16,2 0 10-16,-1 0-6 0,3 0 6 16,-5 0 0-16,1 1 2 15,1 1-4-15,0-2 2 16,0 0 0-16,1 0 2 15,6 0 2-15,-2 0-1 16,4 0-3-16,0-2 4 16,-5-1-4-16,7 0 0 15,-10 1-1-15,2 2-2 16,1 0-3-16,-5 0 2 16,4 0 2-16,0 0 2 15,0 2-4-15,3 3 4 16,3-2 0-16,1-3 0 15,8 2 2-15,3-2 3 0,0 0-5 16,-2 0-1-16,-4 0-46 16,0 0-109-16,-3-5-196 15</inkml:trace>
  <inkml:trace contextRef="#ctx0" brushRef="#br0" timeOffset="-202870.3">15595 8036 68 0,'0'0'145'16,"0"0"-106"-16,0 0 36 0,0 0-14 15,0 0 1-15,0 0-18 16,-3-33 28-16,3 32 12 16,0 1 3-16,0-1 7 15,0 1-24-15,0-2 4 16,0 1-1-16,0-1-25 15,0 1-12-15,0 0-17 16,0-1 8-16,0 2 2 16,0-3-11-16,0 3 11 15,0 0-8-15,0 0-3 16,0 0-16-16,-3 0-2 0,0 0-13 16,-2 15 11-1,-4 7-1-15,-1 5 3 0,3 1 0 16,-1 3 3-16,3-3-8 15,-2 2 5-15,3-2 0 16,-5 1-3-16,3 1 6 16,-2-4-3-16,1-2 0 15,1-2 6-15,3-3-9 16,3-5 3-16,0-4 0 16,0-1-5-16,0-5 7 15,0-1-2-15,0-3 0 16,-3 0 5-16,1 0-6 15,-1 0 1-15,-7-5-8 16,-2-7 2-16,-2 0-22 16,-3-1 12-16,-1 2 12 0,3 0-3 15,-3 0 5-15,-2 1 0 16,-3 1-2-16,2 5 1 16,-2 0-6-16,-1 4 4 15,-5 0 0-15,-4 0-8 16,-9 4 9-16,5 7 4 15,-3 2 0-15,10-1-2 16,3 0 5-16,13-1-3 16,7-1 0-16,7 2 1 15,0-2 0-15,0 1-1 16,24-3 38-16,6-1-22 16,1-3-11-16,-1-2 6 15,0-1 4-15,-5-1-15 16,2 0 8-16,0 0-8 0,-2 0 0 15,5 0-3-15,0 0-19 16,-2-7-84-16,-4-3-208 16</inkml:trace>
  <inkml:trace contextRef="#ctx0" brushRef="#br0" timeOffset="-202254.5">15828 8033 445 0,'0'0'43'0,"0"0"64"16,0 0-32-16,0 0-29 15,0 0 31-15,0 0-11 16,6-34 3-16,-6 34-18 15,3 0-3-15,0 0-13 16,-2 0-33-16,9 0-2 16,-1 10 0-16,2 8 18 0,4 9 26 15,3 4-24 1,6 5 17-16,-4-3 5 0,1 1-29 16,-1-4 13-16,-4-3-26 15,-5-5 0-15,-5-3-1 16,-3-6 0-16,-2-6 1 15,-1-4-65-15,0-3-106 16,0 0-88-16,0-2-252 16</inkml:trace>
  <inkml:trace contextRef="#ctx0" brushRef="#br0" timeOffset="-201940.61">16009 8049 401 0,'0'0'236'0,"0"0"-92"0,0 0-7 16,-128 97 2 0,101-63-61-16,7-3-41 15,1 0-9-15,8-3-15 0,2-6-11 16,4-3-4-16,2-6-20 16,3-6-178-16,0-6-387 15</inkml:trace>
  <inkml:trace contextRef="#ctx0" brushRef="#br0" timeOffset="-201548.73">16236 8280 446 0,'0'0'59'0,"0"0"43"15,0 0 62-15,0 0-74 16,0 0-19-16,0 0-29 0,0-40-20 16,0 49-21-16,0 9 24 15,0 7 57-15,0 0-29 16,0 0-17-16,0-1-21 16,0-1-11-16,0-1-8 15,-3-3-43-15,-9-7-266 16</inkml:trace>
  <inkml:trace contextRef="#ctx0" brushRef="#br0" timeOffset="-200856.94">15108 8663 536 0,'0'0'299'0,"0"0"-182"16,0 0-64-16,0 0-28 15,255-27 20-15,-120 17-14 16,19-2-3-16,7 0-6 16,-5 5-9-16,-18 1 9 15,-27 4-22-15,-31 2-3 16,-33 0-2-16,-27 0-24 15,-13 0-13-15,-7 0-32 16,0 0-17-16,-15 0 30 16,-24 6-17-16,-8 1-160 0,-7 3-259 15</inkml:trace>
  <inkml:trace contextRef="#ctx0" brushRef="#br0" timeOffset="-200261.63">15699 8726 204 0,'0'0'617'0,"0"0"-548"0,0 0 73 16,0 0-25-16,0 0-75 15,0 0-27-15,2-5-15 16,-2 24 6-16,-12 6 9 16,-5 5 16-16,-2 0 1 15,5-2-3-15,3-1-14 16,5-3 0-16,3-4-7 15,3-5-4-15,0-5-3 16,0-6-1-16,0-3 0 16,0-1 2-16,6 0-1 0,2 0 5 15,-2 0-6-15,-6-2-10 16,0-6 6-16,0 3-18 16,0-3 1-16,-6 2 13 15,-17-1-8-15,-4 3 16 16,-4 3 0-16,-5 1-3 15,4 0-1-15,2 0 4 16,10 0 0-16,8 2-3 16,7 5 5-16,5 0-2 15,0 2 9-15,0-1 3 16,8 0 22-16,18 0-25 16,4-4-1-16,2-3 13 15,2-1-16-15,0 0 4 0,-8 0-9 16,-5 0-10-16,-3-5-31 15,-8-3-67-15,0 1-155 16,-2-1-191-16</inkml:trace>
  <inkml:trace contextRef="#ctx0" brushRef="#br0" timeOffset="-199924.04">16033 8712 415 0,'0'0'175'0,"0"0"-33"15,0 0 0-15,-61 80-11 16,45-51-41-16,5 0-7 16,0-1-25-16,8-2-29 15,-3-3 4-15,0-1-27 16,2-7-4-16,0-5-4 16,-3-2-1-16,4-6-45 0,0-2-90 15,-6 0-166-15,6 0-407 16</inkml:trace>
  <inkml:trace contextRef="#ctx0" brushRef="#br0" timeOffset="-199728.11">15821 8907 642 0,'0'0'215'16,"0"0"-69"-16,0 0-15 15,0 0-91-15,0 0-24 16,0 0 15-16,101-9-27 0,-75 8-4 16,7-1-15-1,-1-3-210-15,11-5-336 0</inkml:trace>
  <inkml:trace contextRef="#ctx0" brushRef="#br0" timeOffset="-199099.31">16641 8513 363 0,'0'0'293'0,"0"0"-169"16,0 0 44-16,0 0-35 0,0 0-41 15,0 0 6 1,13 8-69-16,7-7 19 0,6 3 2 15,6-3-39-15,-5 0-4 16,-1-1-7-16,-5 0-25 16,-6 2-55-16,-7 2-87 15,-4 0-179-15,-4 2-332 16</inkml:trace>
  <inkml:trace contextRef="#ctx0" brushRef="#br0" timeOffset="-198916.4">16674 8653 492 0,'0'0'277'0,"0"0"-163"0,0 0 81 15,0 0-101-15,0 0-68 16,0 0-4-16,88 0-22 16,-69 0-13-16,-5 0-77 15,-3 0-128-15,4 0-220 16</inkml:trace>
  <inkml:trace contextRef="#ctx0" brushRef="#br0" timeOffset="-198387.57">17121 8338 538 0,'0'0'165'16,"0"0"-21"-16,0 0-49 15,0 0-74-15,0 0 19 16,0 0 42-16,17 94-38 16,-10-54-1-16,-1 1 4 0,1-1-30 15,3-4 11-15,3-3-14 16,-3-4-3-16,3-8 10 16,-2-5-13-16,-2-6 6 15,-4-6-5-15,-5-3-7 16,4-1 10-16,8 0 9 15,2-11 29-15,9-14-41 16,10-6-6-16,-2-6-3 16,2-4 0-16,-6 0-12 15,-9 1 3-15,-9 7-7 16,-9 8 5-16,0 5 7 16,0 9-7-16,0 4 7 0,0 5-5 15,-6 2-38 1,-9 0-5-16,-3 9-57 0,0 6-129 15,8 2-165-15</inkml:trace>
  <inkml:trace contextRef="#ctx0" brushRef="#br0" timeOffset="-198176.64">17627 8624 1078 0,'0'0'69'0,"0"0"-9"0,0 0-17 16,0 0-34-16,0 0 22 16,15 101-30-16,-15-66-1 15,0 0-36-15,0-6-238 16</inkml:trace>
  <inkml:trace contextRef="#ctx0" brushRef="#br0" timeOffset="-197254.43">17971 8404 916 0,'0'0'125'15,"0"0"15"-15,0 0-55 0,0 0-40 16,0 0-33-16,0 0-12 15,0-15-7-15,0 15-56 16,0 12-155-16,0 6-63 16</inkml:trace>
  <inkml:trace contextRef="#ctx0" brushRef="#br0" timeOffset="-197102.48">18185 8775 646 0,'0'0'90'0,"0"0"18"16,0 0-77-16,-9 76-31 0,-18-53-20 15,0-2-321-15</inkml:trace>
  <inkml:trace contextRef="#ctx0" brushRef="#br0" timeOffset="-195297.07">15363 9257 394 0,'0'0'130'0,"0"0"18"15,0 0-27-15,0 0-50 16,0 0 2-16,0 0 4 16,0-4-19-16,0 4-39 15,0 0 11-15,0 1-21 16,0 14-2-16,0 9 14 15,0 7 7-15,-6 5-6 16,-1 2 13-16,3 2-20 16,-2-3 8-16,6 0-9 0,0-2-10 15,0-4 11-15,0-2-14 16,0-8 0-16,0-5 2 16,0-5 1-16,3-5-4 15,0-1 0-15,-2-4 6 16,-1-1 0-16,0 0-1 15,0 0 3-15,0 0 0 16,0-7-8-16,0-4 0 16,-19-1-4-16,-8-1-25 15,-5 1 18-15,-3 4-1 16,0 2 12-16,1 2-4 16,5 3 0-16,1 1 4 0,8 0 0 15,0 0 1-15,10 0-6 16,4 0 5-16,3 0-10 15,3 5 7-15,0 5-13 16,0 0 12-16,0 3 4 16,3-1 2-16,10 2 18 15,6 0-13-15,5-1-2 16,2-2 8-16,5-2-12 16,6-2 5-16,4-3-3 15,2-4-3-15,2 0-95 16,-5-3-335-16</inkml:trace>
  <inkml:trace contextRef="#ctx0" brushRef="#br0" timeOffset="-194636.29">15572 9319 315 0,'0'0'187'0,"0"0"-87"15,0 0 70-15,0 0-49 16,0 0-21-16,0 0-39 16,67 25-17-16,-47 7-5 15,-2 4 6-15,-2 1 4 16,-2-2-11-16,-2-3-27 16,-4-3 10-16,2-2-16 0,-7-4-2 15,0-6-6 1,-2-5 3-16,-1-4-1 0,3-3-51 15,4-5-94-15,2 0-97 16,-1-2-407-16</inkml:trace>
  <inkml:trace contextRef="#ctx0" brushRef="#br0" timeOffset="-194333.38">15771 9367 486 0,'0'0'155'0,"0"0"20"16,-78 89-34-16,54-56-33 15,7 2-30-15,-2-4-32 16,5-3-20-16,2-6 0 16,0-1-23-16,3-5-1 15,6-5-2-15,3-4-40 16,0-7-162-16,3 0-267 0</inkml:trace>
  <inkml:trace contextRef="#ctx0" brushRef="#br0" timeOffset="-193895.06">15965 9561 715 0,'0'0'53'16,"0"0"77"-16,0 0-34 16,0 0-84-16,0 0-2 15,0 0-2-15,80-21-5 16,-72 21-6-16,-2 0-1 15,-2 9 2-15,-4 2 0 16,0 4 4-16,-4 3 2 16,-19-1 12-16,0 1 4 15,-1-2 26-15,4 0-7 16,7-6-16-16,5-2 9 16,8-3-22-16,0-2 4 0,0-2 0 15,17 1-9-15,16-2 19 16,2 0-24-16,-5 0-51 15,-10 0-181-15,-20 1-435 16</inkml:trace>
  <inkml:trace contextRef="#ctx0" brushRef="#br0" timeOffset="-193355.24">15034 9856 585 0,'0'0'129'0,"0"0"12"15,0 0-17-15,225-7-31 16,-114 3-30-16,14-2-23 16,9 1-12-16,0-3-2 15,-23 5-20-15,-26-1-2 16,-31 4-4-16,-28-1-3 15,-17 1-11-15,-9 0-33 16,0 0-76-16,0 0-43 16,-32 7-2-16,-6 3-230 0</inkml:trace>
  <inkml:trace contextRef="#ctx0" brushRef="#br0" timeOffset="-192791.42">15384 9985 417 0,'0'0'304'0,"0"0"-197"15,0 0-23-15,0 0-48 16,0 0 11-16,0 0 22 16,-37 83-18-16,21-52-21 15,1-1 15-15,6-1-6 16,3-4-32-16,4-5 17 16,2-5-16-16,0-7-6 15,0-3 3-15,0-5 0 16,0 0-5-16,0 0 7 15,0 0-6-15,0 0 13 16,0 0-10-16,0-3-3 0,0-7-2 16,-10 0-24-1,-10 1 3-15,-3 2 10 0,-1 3 1 16,-3 2 8-16,1 2-2 16,6 0 1-16,-4 0 1 15,3 3-2-15,6 6 5 16,4 1 0-16,4 1 0 15,7 1 11-15,0-1 14 16,0-2-3-16,0 0 21 16,21-1-25-16,9-2 13 15,7-2 2-15,3-4-17 16,-2 0 2-16,-9 0-18 16,1 0-6-16,-5-3-25 15,1-5-72-15,1-1-60 0,-3-2-218 16</inkml:trace>
  <inkml:trace contextRef="#ctx0" brushRef="#br0" timeOffset="-192498.52">15757 10019 23 0,'0'0'585'0,"0"0"-438"16,0 0 16-16,0 0-9 16,-58 89-83-16,48-67-19 15,7 1 0-15,-3-7-33 16,3 0-8-16,0-3-11 15,1-3-6-15,-1-2-8 16,-3 1-94-16,-1-3-75 16,4 0-163-16</inkml:trace>
  <inkml:trace contextRef="#ctx0" brushRef="#br0" timeOffset="-192280.96">15633 10179 440 0,'0'0'314'0,"0"0"-220"15,0 0 61-15,0 0-68 16,0 0-37-16,0 0-30 16,13-4-19-16,10 4 9 15,4 0-7-15,4 0-6 16,11 0-34-16,4-4-192 15,7-7-364-15</inkml:trace>
  <inkml:trace contextRef="#ctx0" brushRef="#br0" timeOffset="-191680.86">16515 9733 540 0,'0'0'236'0,"0"0"-113"16,0 0 52-16,0 0-69 16,0 0-72-16,0 0 11 15,51 10-10-15,-17-7 2 16,5 0-37-16,-10 1-1 16,0-1-24-16,-11 1-104 0,-3-2-146 15,-6-1-228-15</inkml:trace>
  <inkml:trace contextRef="#ctx0" brushRef="#br0" timeOffset="-191523.91">16621 9856 635 0,'0'0'134'0,"0"0"47"15,0 0-48-15,0 0-103 16,0 0-20-16,0 0-10 15,154 0-140-15,-131 0-162 0</inkml:trace>
  <inkml:trace contextRef="#ctx0" brushRef="#br0" timeOffset="-190966.09">16987 9542 479 0,'0'0'117'0,"0"0"-81"16,0 0 78-16,0 0-26 16,0 107-10-16,0-66 2 15,6 2-8-15,1-1-8 16,2-7-38-16,6-6 11 15,-3-5-7-15,0-4-13 16,0-4 5-16,-8-8-22 16,2-3 7-16,-2-3-3 0,-4-2-2 15,4 0 10-15,2 0 0 16,1-9 23-16,5-10-28 16,3-4-3-16,2-5-4 15,-1-2 0-15,1-3 3 16,-4-3-7-16,-9 6 4 15,2 3-3-15,-6 5-1 16,0 8-3-16,0 4 1 16,0 5-4-16,0 1-41 15,0 1-32-15,0 1-113 16,0 2-175-16</inkml:trace>
  <inkml:trace contextRef="#ctx0" brushRef="#br0" timeOffset="-190175.35">17342 9855 472 0,'0'0'141'0,"0"0"-53"0,0 0 33 16,0 0-42-1,0 0-13-15,0 0-13 0,-6-27-7 16,6 24 10-16,6 2-39 15,2 0-6-15,2-1-1 16,-3 2-8-16,-1 0 13 16,3 0-15-16,1 0 0 15,1 0 5-15,1 0-3 16,0 0-2-16,-2 5 0 16,1 4 2-16,-5-2-5 15,-6 2 3-15,0 1 0 16,0-3 1-16,0 3 6 15,-10 1-7-15,-7-1 3 16,-1-1 2-16,-2 1-1 16,1 0-4-16,6-3 1 0,1 0-3 15,0 1 3-15,6-3-1 16,3 1 0-16,0-2 5 16,3 0-3-16,0 1 10 15,0-1 4-15,0-1 10 16,0-1-6-16,0 0 9 15,0-1 0-15,12-1-19 16,-3 0 18-16,2 1-12 16,2-1-15-16,7 2 8 15,-3-2-4-15,7 1-4 16,-3 1-1-16,-9-1 3 16,-5 0-9-16,-4 1 4 0,-3-1-68 15,0-1-122 1,0 0-418-16</inkml:trace>
  <inkml:trace contextRef="#ctx0" brushRef="#br0" timeOffset="-189378.61">18061 9917 624 0,'0'0'0'0,"0"0"-102"16</inkml:trace>
  <inkml:trace contextRef="#ctx0" brushRef="#br0" timeOffset="-186659.98">19059 9395 563 0,'0'0'71'0,"0"0"80"15,0 0-35-15,0 0-49 16,0 0-39-16,0 0-18 16,108-88 6-16,-55 64 7 15,5-1-9-15,-4 5 13 16,-14 4-20-16,-13 11-5 15,-10 3-2-15,-4 2-1 16,1 3-2-16,-1 19-2 16,0 7 3-16,1 5-2 15,-4 0 6-15,2-4-2 16,3-7 7-16,2-5-2 0,10-10 20 16,12-6-5-16,12-2-8 15,12-8-12-15,1-13-146 16,-7-7-394-16</inkml:trace>
  <inkml:trace contextRef="#ctx0" brushRef="#br0" timeOffset="-186222.61">20299 9131 12 0,'0'0'715'16,"0"0"-648"-16,0 0-18 15,0 0 23-15,0 0 21 16,-67 83 13-16,22-39-15 16,6-2-29-16,10-3-19 15,12-7 0-15,8-13-33 16,6-4 20-16,3-10-10 16,0-5-14-16,0 0 25 0,24 0-16 15,23 0 5-15,12-12-10 16,3 1-5-16,-11 2-7 15,-8 3 2-15,-14 2-20 16,-7 4 11-16,-5 0-45 16,-1 0-36-16,5 0-41 15,0 0-155-15,-2-3-177 16</inkml:trace>
  <inkml:trace contextRef="#ctx0" brushRef="#br0" timeOffset="-186022.68">20682 9193 527 0,'0'0'225'0,"0"0"-150"0,0 0 34 16,0 0-6-16,-110 94-20 16,80-51-37-16,8 1-4 15,4-5-7-15,6-1-30 16,6-5-10-16,6-6-44 15,0-7-126-15,0-8-152 16</inkml:trace>
  <inkml:trace contextRef="#ctx0" brushRef="#br0" timeOffset="-185602.15">20992 9385 131 0,'0'0'826'0,"0"0"-808"15,0 0-18-15,0 0 10 16,0 0 44-16,0 0-54 16,74 8-13-16,-34-8-33 15,6 0-33-15,-11-5 52 16,-9-1 27-16,-13 5 7 15,-9 1 63-15,-4 0-13 0,0 6-25 16,0 17-16-16,-20 11 27 16,-9 6-10-16,-6 1 3 15,8 1-35-15,4-2 6 16,5-5-7-16,3-6 0 16,4-7-2-16,-4-7 9 15,-4-8-7-15,9-1 7 16,-6-6 18-16,-1 0 40 15,0 0-41-15,-7 0-5 16,1 0-18-16,-1-4-1 16,4-1-35-16,4-1-75 15,8-1-106-15,8-5-113 16</inkml:trace>
  <inkml:trace contextRef="#ctx0" brushRef="#br0" timeOffset="-185347.23">21630 9381 311 0,'0'0'307'16,"0"0"-281"-16,-44 82 135 15,27-41-12-15,-6 0-52 16,2 2-21-16,4-2-50 15,-2-4-13-15,8-4-13 16,5-10 5-16,3-5-10 0,0-6 2 16,3-9-60-16,0-3-71 15,0-6-52-15,29-18-475 16</inkml:trace>
  <inkml:trace contextRef="#ctx0" brushRef="#br0" timeOffset="-185122.3">21687 9317 213 0,'0'0'388'0,"0"0"-380"16,0 0 93-16,0 0-14 0,158 4-32 16,-120 8-5-16,-12-1 19 15,-4-4 26 1,-17 0-52-16,-5-1-23 0,0-2-10 15,-23 4 0-15,-18-1 4 16,-13 0-14-16,0 1-159 16,3-4-136-16</inkml:trace>
  <inkml:trace contextRef="#ctx0" brushRef="#br0" timeOffset="-184604.47">22534 9580 953 0,'0'0'117'15,"0"0"-45"-15,0 0-44 16,0 0 45-16,0 0-62 0,-48 87-10 16,45-64-2-16,3-6-99 15,21-11-181-15</inkml:trace>
  <inkml:trace contextRef="#ctx0" brushRef="#br0" timeOffset="-183992.67">23229 9004 730 0,'0'0'153'16,"0"0"-68"-16,0 0 6 15,0 0 7-15,-122 89-28 16,95-57-5-16,12-2-27 16,7-4-3-16,8-6-8 15,0-3-16-15,0-7 15 16,20-4-21-16,11-5 6 16,12-1 22-16,-2 0-32 15,-7 0 8-15,-10 0-9 0,-12 0 0 16,-5 0-6-16,-7 0-18 15,0 0-25-15,3 0-18 16,8 0-72-16,6 0-70 16,9 0-136-16</inkml:trace>
  <inkml:trace contextRef="#ctx0" brushRef="#br0" timeOffset="-183786.74">23498 9121 547 0,'0'0'198'0,"0"0"-65"15,-81 85 27-15,53-44-61 16,4 1-20-16,9-3-32 16,9-4-14-16,6-8-33 15,0-5-1-15,0-8-19 16,0-7-158-16,0-7-331 15</inkml:trace>
  <inkml:trace contextRef="#ctx0" brushRef="#br0" timeOffset="-182663.11">23847 9217 609 0,'0'0'132'0,"0"0"43"15,-60 80-8-15,47-56-61 16,5-8-48-16,5-4-26 15,3-8 3-15,0-4-11 16,0 0-9-16,0 0 14 16,20 0-25-16,10-3 1 15,1-2-5-15,-7 4-16 0,-7 0 7 16,2 1-8 0,-2 0-19-16,6 0 21 15,4 0-6-15,4-4 8 0,2-2 11 16,5-3-17-16,-2 1 14 15,-6-2 2-15,-6 3 6 16,-14 4 3-16,-7 0 5 16,1 3 9-16,-4 0-4 15,0 0-14-15,0 6-4 16,-10 12-2-16,-10 4 4 16,9-1-4-16,1 0 4 15,10-6 0-15,0-3-2 16,0-5 0-16,18-6 2 15,21-1 0-15,13 0-20 16,13-13-9-16,0-5-6 0,-7-6-10 16,-8-3-16-16,-11 0-2 15,-11-1 29-15,-8 0-16 16,-19 4-10-16,-1 4 31 16,-8 6 24-16,-25 7 5 15,-2 6 3-15,-4 1 1 16,2 3 20-16,-1 14-4 15,5 5 1-15,3 5 9 16,10 1 0-16,9 1 14 16,11-1-10-16,0-4-12 15,0-6-6-15,11-6-12 16,19-6-4-16,4-5-9 0,13-1-41 16,7-1-22-16,2-13 6 15,-1-6 31 1,5-1 23-16,-8-2 2 0,-1 2 10 15,-17 8 1-15,-13 1 3 16,-12 8 37-16,-9 2 21 16,0 2-49-16,0 0-13 15,0 14-4-15,-15 3 4 16,3 2 16-16,9-4-14 16,3-4 4-16,0-3 14 15,11-7-6-15,32-1 39 16,6-5-26-16,17-13-25 15,1-2 7-15,-9 2-9 0,-16 4 0 16,-12 7-1-16,-23 6 6 16,-7 1 8-16,0 4-13 15,-3 13 2-15,-20 5 9 16,-6 1-9-16,8-3-1 16,3-2-2-16,11-8-7 15,7-5-55-15,0-3-91 16,0-2-112-16,0 0-202 15</inkml:trace>
  <inkml:trace contextRef="#ctx0" brushRef="#br0" timeOffset="-182339.16">25267 9205 680 0,'0'0'148'15,"0"0"-64"-15,0 0-38 16,0 0-38-16,0 0-8 16,-58 83 13-16,10-43-8 15,8 3-5-15,19-1-103 16,21-2-3-16,11-4-33 16,32-1 139-16,-6-8 33 15,-10-4 108-15,-17-4-13 16,-10-8 29-16,0-2-63 15,-4 0-18-15,-26-3-13 16,-3-1-38-16,-1-1-5 0,1-4-20 16,6 2-35-16,3-2-19 15,8 0-95-15,-2 0-142 16,9 0-175-16</inkml:trace>
  <inkml:trace contextRef="#ctx0" brushRef="#br0" timeOffset="-181831.32">25673 9314 562 0,'0'0'56'15,"0"0"40"-15,0 0-14 16,-106 86-41-16,106-74-41 16,0-6 0-16,0-5-4 15,3-1 4-15,15 0 33 16,-5-17-33-16,1-6-18 16,-11-6 18-16,-3-4 4 15,0 1 32-15,0 0-24 16,0 6 1-16,0 5 25 15,-9 5 25-15,-18 5-1 16,-8 3-62-16,-2 2 7 0,15 2-11 16,10 3 4-16,9-1 0 15,3-4-4-15,0-1 3 16,24-6 1-16,10-2 7 16,5-2 25-16,6-1 35 15,-2 2-32-15,-3 5 0 16,-10 4 7-16,-15 5-8 15,-9 2 10-15,-3 0-42 16,-3 0-2-16,0 14-7 16,-6 9-72-16,-18 7-36 15,5 2-131-15,4-1-217 16</inkml:trace>
  <inkml:trace contextRef="#ctx0" brushRef="#br0" timeOffset="-181722.9">25888 9432 11 0,'0'0'1112'16,"0"0"-1055"-16,0 0 66 16,0 0-77-16,0 0-46 15,0 0-51-15,19 0-221 16</inkml:trace>
  <inkml:trace contextRef="#ctx0" brushRef="#br0" timeOffset="-168601.49">26579 8839 106 0,'0'0'396'16,"0"0"-358"-16,0 0 77 0,0 0 16 15,0 0-28 1,0 0-18-16,0 0 2 0,0 0-18 15,-10-21-28-15,10 21-9 16,0 0 10-16,0 0-31 16,0 0 1-16,0 0-12 15,0 1-2-15,-14 22-1 16,-13 12-1-16,-7 14 4 16,-2 12 22-16,1 7-18 15,-1 2 25-15,7 4-9 16,5-2-20-16,10-4 16 15,11-5-16-15,3-9 0 16,12-14-4-16,32-10-80 16,11-17-163-16,15-13-460 15</inkml:trace>
  <inkml:trace contextRef="#ctx0" brushRef="#br0" timeOffset="-168033.11">27046 8874 556 0,'0'0'136'15,"0"0"0"-15,0 0 3 16,0 0-31-16,0 0-31 15,0 0-43-15,3 26-20 16,-3 12 34-16,0 13-15 16,0 0 13-16,0 4-13 15,0-3-18-15,0-5 3 16,0-4-15-16,0-5 5 16,0-7-8-16,0-6 1 15,0-7-5-15,0-7-48 16,0-10-87-16,0-1-138 0,10-10-331 15</inkml:trace>
  <inkml:trace contextRef="#ctx0" brushRef="#br0" timeOffset="-167724.87">27199 8919 455 0,'0'0'115'16,"0"0"26"-16,-118 95 10 15,70-49-33-15,2 0 13 16,0 2-56-16,0-3-5 15,12-1-10-15,1-2-36 16,6-6-14-16,10-6-10 16,0-5-6-16,7-8-25 15,7-7-113-15,3-8-204 16</inkml:trace>
  <inkml:trace contextRef="#ctx0" brushRef="#br0" timeOffset="-167410.97">27311 9267 419 0,'0'0'417'0,"0"0"-327"16,0 0 71-16,0 86-58 16,0-58-61-16,0-1-20 15,0-5-21-15,0-2-2 16,0-9-83-16,0-7-294 15</inkml:trace>
  <inkml:trace contextRef="#ctx0" brushRef="#br0" timeOffset="-166639.23">27872 8825 511 0,'0'0'249'16,"0"0"-112"-16,0 0 7 16,0 0-78-16,0 0-23 15,0 0-2-15,109 94-17 16,-91-46 32-16,-3 4-27 0,-8-1-4 16,11-3-8-16,-3-5-12 15,0-7 0-15,-3-6-5 16,-9-6-8-16,-3-7-25 15,0-7-85-15,0-7-129 16,0-3-193-16</inkml:trace>
  <inkml:trace contextRef="#ctx0" brushRef="#br0" timeOffset="-166361.33">28196 8881 555 0,'0'0'247'0,"0"0"-241"16,0 0 113-16,-105 111 2 15,53-57-14-15,-3 3-35 16,0-3-2-16,4-5-46 15,8-5-5-15,7-5-17 16,6-6 6-16,9-6-16 16,4-8-7-16,7-8-109 15,10-11-185-15</inkml:trace>
  <inkml:trace contextRef="#ctx0" brushRef="#br0" timeOffset="-165953.45">28312 9267 487 0,'0'0'307'0,"0"0"-279"16,0 0 100-16,0 0-4 16,0 0-62-16,0 0-61 15,60-36-1-15,-42 36 6 16,-5 0 0-16,-7 0-10 16,-2 7 4-16,-4 5 0 15,0 2 6-15,-14 4-6 16,-13 0 33-16,-3 2 2 15,7-3-7-15,3-3 10 16,7-2-13-16,13-4-15 0,0-1 5 16,0-2-10-16,7 0-5 15,28-3 0 1,14-2-57-16,4 0-82 0,-2 0-259 16</inkml:trace>
  <inkml:trace contextRef="#ctx0" brushRef="#br0" timeOffset="-165231.72">28937 8822 298 0,'0'0'341'16,"0"0"-201"-16,0 0-9 16,0 0-13-16,0 0-78 15,0 0-28-15,0 47 15 16,0-8 29-16,0 5-5 16,0 4-23-16,0-2 12 15,8-2-7-15,4-7-16 0,-5-6 8 16,0-7-18-1,3-7-5-15,-4-6 17 0,1-6-15 16,-3-2 4-16,-1-3 7 16,-3 0-11-16,3 0 26 15,5-3 4-15,8-9-17 16,7-8-8-16,5-3-5 16,8-8-4-16,-1-3 0 15,7-5-6-15,-4-4 3 16,1 2-26-16,-11 7-9 15,-9 10 0-15,-14 11-20 16,-5 9-21-16,0 4-69 16,-11 0-79-16,-13 11-32 0,1 6-150 15</inkml:trace>
  <inkml:trace contextRef="#ctx0" brushRef="#br0" timeOffset="-164950.43">29330 9233 760 0,'0'0'153'16,"0"0"-126"-16,0 0 28 16,0 0 23-16,0 0-50 15,-20 87-18-15,14-63-10 16,2-1-24-16,4-11-189 16,0-4-631-16</inkml:trace>
  <inkml:trace contextRef="#ctx0" brushRef="#br0" timeOffset="-164168.64">29938 8732 475 0,'0'0'214'0,"0"0"-106"0,0 0-23 16,0 0 5-16,0 0-12 15,0 101-19-15,0-56 13 16,0 1-28-16,0-1 4 16,0-1-29-16,0-5 14 15,3-3-9-15,4-7-22 16,-2-6 10-16,1-5-12 16,0-7 0-16,-3-6 10 0,0-4-7 15,0-1 10 1,6 0 20-16,8-6 8 0,12-15-3 15,16-8-38-15,4-2 0 16,-1-7-1-16,-8 1 1 16,-4-6 0-16,-6 2 0 15,-12 4-23-15,-5 5 18 16,-6 9-18-16,-7 10-9 16,0 6 12-16,0 7-59 15,0 0-100-15,-7 4-126 16,-9 12-237-16</inkml:trace>
  <inkml:trace contextRef="#ctx0" brushRef="#br0" timeOffset="-163729.1">30374 9085 526 0,'0'0'175'16,"0"0"-54"-16,0 0 4 15,0 0-60-15,0 0-29 0,0 0-36 16,67-23 0-16,-40 23 3 16,-3 4 1-16,-9 7-1 15,-9 2-3-15,-6 4 0 16,0 1 14-16,0 2-13 16,-24 1 22-16,-6-1 9 15,6 0-15-15,8-4 23 16,6 0-4-16,7-1-15 15,3-7 8-15,0 0-12 16,0-3 1-16,17-3-13 0,25-2-5 16,10 0-21-1,2-2-146-15,1-18-377 16</inkml:trace>
  <inkml:trace contextRef="#ctx0" brushRef="#br0" timeOffset="-163266.14">30896 8499 549 0,'0'0'68'16,"0"0"47"-16,0 0-7 16,0 0-41-16,145 91 1 15,-118-23 31-15,-4 13-21 0,-6 6-2 16,-8 4-12-16,-9-1-39 16,0-9 13-16,0-7-27 15,-36-8-9-15,-10-2-4 16,-21-6-10-16,-21-10-133 15,-13-10-446-15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09:43:06.273"/>
    </inkml:context>
    <inkml:brush xml:id="br0">
      <inkml:brushProperty name="width" value="0.05" units="cm"/>
      <inkml:brushProperty name="height" value="0.05" units="cm"/>
    </inkml:brush>
  </inkml:definitions>
  <inkml:trace contextRef="#ctx0" brushRef="#br0">125 2 2785,'0'-2'14233,"0"9"-13451,-2 4-665,-1 1 0,0-1 0,0 0 0,-1-1 0,0 1-1,-1-1 1,0 1 0,-1-2 0,-12 17 0,-13 28 344,24-40-381,2-5 23,0 1 1,1 0-1,-1 0 1,2 1-1,0-1 1,0 1-1,1 0 1,-1 13-1,3-24-137,16-10-6985,-14 8 5773,8-8-6286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09:43:06.621"/>
    </inkml:context>
    <inkml:brush xml:id="br0">
      <inkml:brushProperty name="width" value="0.05" units="cm"/>
      <inkml:brushProperty name="height" value="0.05" units="cm"/>
    </inkml:brush>
  </inkml:definitions>
  <inkml:trace contextRef="#ctx0" brushRef="#br0">0 195 3586,'0'0'12709,"81"0"-11460,-36 1-224,-2 6-353,-5-2-144,-6 0-416,-15 1-112,-6-3 0,-7-1-64,-4 1-448,0 0-1345,-15 4-8116</inkml:trace>
  <inkml:trace contextRef="#ctx0" brushRef="#br0" timeOffset="1">542 86 6835,'0'0'6715,"-9"11"-3476,-30 36-2812,36-42-381,1 1-1,-1-1 1,1 1 0,0 0 0,0-1 0,1 1-1,0 0 1,0 0 0,0 0 0,1 0 0,0 11-1,1-16-43,-1 0 0,1 0 0,-1 0 0,1 0 0,-1 0-1,1 0 1,0-1 0,0 1 0,-1 0 0,1 0-1,0-1 1,0 1 0,0-1 0,0 1 0,0-1-1,0 1 1,0-1 0,0 1 0,0-1 0,0 0-1,0 1 1,0-1 0,0 0 0,0 0 0,0 0 0,1 0-1,34 3 198,-33-3-156,13 1 59,-4 0-16,1-1 0,-1 0 0,0-1-1,0 0 1,21-5 0,-30 5-83,0 0-1,1 0 0,-1-1 1,0 0-1,0 1 1,0-1-1,0 0 1,-1 0-1,1-1 0,0 1 1,-1-1-1,0 1 1,1-1-1,-1 0 1,0 0-1,0 0 0,-1 0 1,1 0-1,-1 0 1,1 0-1,-1-1 1,0 1-1,0 0 0,0-7 1,1-2 11,-1 0 0,-1-1 0,-1-17-1,2-33-447,0 61 399,-1 0 1,1 0-1,0 0 1,0 1-1,0-1 1,0 1-1,0-1 0,1 0 1,-1 1-1,0 0 1,1-1-1,-1 1 1,1 0-1,-1 0 0,1 0 1,-1 0-1,1 0 1,0 0-1,0 0 0,-1 0 1,1 1-1,0-1 1,0 1-1,0-1 1,0 1-1,3 0 0,60-3-198,-45 3 296,2-2-51,-14 1-5,1 0 0,0 1 0,0 0 0,0 0 0,-1 1 0,13 3 0,-19-3-14,-1 0 1,1 1-1,-1-1 1,0 1-1,1 0 1,-1-1-1,0 1 1,0 0-1,0 0 0,0 0 1,-1 0-1,1 0 1,0 0-1,-1 0 1,0 0-1,1 0 1,-1 0-1,0 0 0,0 0 1,0 0-1,0 2 1,-3 47 408,3-49-377,-14 42 119,12-40-84,0 1 1,0 0-1,0 0 1,0 0-1,1 0 1,0 0-1,0 0 1,0 6-1,1-11-55,0 1 0,0-1 0,1 0 0,-1 0 1,0 1-1,0-1 0,0 0 0,0 0 0,0 0 0,0 1 0,0-1 0,1 0 0,-1 0 0,0 0 1,0 1-1,0-1 0,0 0 0,1 0 0,-1 0 0,0 0 0,0 0 0,0 0 0,1 1 1,-1-1-1,0 0 0,0 0 0,1 0 0,-1 0 0,0 0 0,0 0 0,0 0 0,1 0 0,-1 0 1,0 0-1,0 0 0,1 0 0,-1 0 0,0 0 0,0 0 0,1 0 0,-1-1 0,0 1 0,0 0 1,0 0-1,1 0 0,31 1-305,0-1 0,0-1 0,0-2 0,43-9 0,-53 4-3251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09:43:09.535"/>
    </inkml:context>
    <inkml:brush xml:id="br0">
      <inkml:brushProperty name="width" value="0.05" units="cm"/>
      <inkml:brushProperty name="height" value="0.05" units="cm"/>
    </inkml:brush>
  </inkml:definitions>
  <inkml:trace contextRef="#ctx0" brushRef="#br0">0 2 2065,'6'0'15788,"23"-1"-15771,88 12-599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09:43:10.719"/>
    </inkml:context>
    <inkml:brush xml:id="br0">
      <inkml:brushProperty name="width" value="0.05" units="cm"/>
      <inkml:brushProperty name="height" value="0.05" units="cm"/>
    </inkml:brush>
  </inkml:definitions>
  <inkml:trace contextRef="#ctx0" brushRef="#br0">0 45 2993,'7'1'15098,"33"6"-14978,272 2-365,-266-9-38,-42 0 270,0-1 1,0 1-1,0-1 0,0 0 1,0 0-1,-1 0 1,1 0-1,4-3 1,-8 4 6,1 0 0,0-1 1,0 1-1,-1 0 0,1-1 1,0 1-1,0-1 0,-1 0 1,1 1-1,-1-1 0,1 1 1,0-1-1,-1 0 0,1 1 1,-1-1-1,0 0 0,1 0 1,-1 1-1,1-1 0,-1 0 1,0 0-1,0 0 0,0 0 1,1 1-1,-1-1 0,0 0 1,0 0-1,0 0 0,0 0 1,0 0-1,0 1 0,-1-1 1,1 0-1,0 0 0,0 0 1,-1 0-1,1 1 0,0-1 1,-1 0-1,1 0 0,-1 1 1,1-1-1,-1 0 0,0-1 1,-3 0-20,1 0 1,-1 0 0,1 0 0,-1 0-1,0 1 1,0 0 0,0-1 0,1 1 0,-1 0-1,-8 0 1,7 0-177,23 1 156,-6 0 88,-5-1-25,0 2-1,0-1 0,-1 0 1,1 1-1,0 1 1,12 3-1,-18-5-1,1 1 0,0 0 0,-1 0 0,1 0 0,0 0-1,-1 1 1,1-1 0,-1 0 0,0 1 0,1-1 0,-1 1-1,0-1 1,0 1 0,0 0 0,0-1 0,0 1 0,0 0-1,0 0 1,-1 0 0,1-1 0,-1 1 0,1 0-1,-1 0 1,0 0 0,0 0 0,0 0 0,0 3 0,0-3 1,-1 0 0,1 0 1,-1 0-1,1 0 0,-1 0 1,0 0-1,0 0 0,0 0 1,0 0-1,0-1 0,0 1 1,0 0-1,-1-1 0,1 1 1,-1-1-1,1 1 0,-1-1 1,1 1-1,-1-1 0,0 0 1,0 0-1,0 0 0,0 0 1,0 0-1,0-1 1,0 1-1,0 0 0,0-1 1,-2 1-1,-29 15-3685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09:43:44.350"/>
    </inkml:context>
    <inkml:brush xml:id="br0">
      <inkml:brushProperty name="width" value="0.05" units="cm"/>
      <inkml:brushProperty name="height" value="0.05" units="cm"/>
    </inkml:brush>
  </inkml:definitions>
  <inkml:trace contextRef="#ctx0" brushRef="#br0">85 5 2449,'0'0'5560,"-9"-1"633,-32-2-6335,34 2 146,-20 2 93,39-2 2946,14 4-2913,-9-1 69,737 5 365,-430-9-485,-305 2-444,0 2-1,1 0 1,-1 1-1,21 7 1,-23-8-2204,4-1-2151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09:43:45.288"/>
    </inkml:context>
    <inkml:brush xml:id="br0">
      <inkml:brushProperty name="width" value="0.05" units="cm"/>
      <inkml:brushProperty name="height" value="0.05" units="cm"/>
    </inkml:brush>
  </inkml:definitions>
  <inkml:trace contextRef="#ctx0" brushRef="#br0">0 12 4274,'0'0'9247,"11"0"-8076,314-6 1790,1 0-5092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09:43:46.637"/>
    </inkml:context>
    <inkml:brush xml:id="br0">
      <inkml:brushProperty name="width" value="0.05" units="cm"/>
      <inkml:brushProperty name="height" value="0.05" units="cm"/>
    </inkml:brush>
  </inkml:definitions>
  <inkml:trace contextRef="#ctx0" brushRef="#br0">1 19 3682,'0'0'6077,"36"-2"-5554,-28 1-491,274-8 483,-58 9 1172,707-6 1772,-860 5-5292</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26T09:43:47.417"/>
    </inkml:context>
    <inkml:brush xml:id="br0">
      <inkml:brushProperty name="width" value="0.05" units="cm"/>
      <inkml:brushProperty name="height" value="0.05" units="cm"/>
    </inkml:brush>
  </inkml:definitions>
  <inkml:trace contextRef="#ctx0" brushRef="#br0">1 3 2113,'0'0'12939,"4"-2"-11474,403 1 1305,-257 5-2683,-70-2-178,-79-2-255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6T09:50:56.023"/>
    </inkml:context>
    <inkml:brush xml:id="br0">
      <inkml:brushProperty name="width" value="0.05292" units="cm"/>
      <inkml:brushProperty name="height" value="0.05292" units="cm"/>
      <inkml:brushProperty name="color" value="#FF0000"/>
    </inkml:brush>
  </inkml:definitions>
  <inkml:trace contextRef="#ctx0" brushRef="#br0">0 7285 66 0,'0'0'523'15,"0"0"-504"-15,0 0-12 16,0 0 5-16,0 0 71 0,0 0-20 15,0 0-10-15,0 0-33 16,0-4-4-16,0 2 18 16,0 2-25-16,0 0 1 15,0 0-10-15,0 0 4 16,0 0-12-16,0 0 7 16,0 0-41-16,0-4-53 15,0-8-173-15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6T10:01:49.49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definitions>
  <inkml:trace contextRef="#ctx0" brushRef="#br0">1223 13610 192 0,'0'0'87'0,"0"0"-29"15,0 0 25-15,0 0-31 16,0 0-29-16,0 0 35 16,0-13-8-16,0 13-17 15,0 0-6-15,0 0 0 0,0 0-9 16,0 0 11-16,0-1 20 15,0 1-14-15,0-5-2 16,0 3-8-16,0-3-5 16,0 1 10-16,0 1-3 15,0-1 0-15,0 2 19 16,0-1-15-16,0 1 7 16,0 2-8-16,0-1-11 15,0 1-1-15,0 0-18 16,0 0 1-16,0 1-1 15,-10 17-2-15,2 8 2 16,-1 5 8-16,3 3 0 0,6 1 10 16,0-1-16-16,0-2 4 15,9-6-6-15,15-5 0 16,3-7-1-16,0-5-2 16,3-8-1-16,7-1 4 15,0-2 1-15,-1-17-1 16,-5-5-3-16,-4-5-21 15,-6-1 13-15,-6-3-4 16,0 3 7-16,-6 3 7 16,-5 4-3-16,-1 1 4 15,-3 5-1-15,0 3 6 16,0 3 7-16,0 6-7 16,0 2 12-16,0 3 3 0,-10 0-19 15,-5 0-1 1,-3 13 0-16,-3 9 1 0,2 5-1 15,8 6 1-15,4 7 1 16,4 7 9-16,0 3-10 16,3 5 4-16,0-2 2 15,0-1-3-15,0-1-2 16,0-1-2-16,0 0 0 16,0-3-1-16,0-2 2 15,0-6-1-15,-4-5 0 16,-4-3 4-16,2-6-5 15,-6-2 1-15,-6-6 0 16,-1-6 2-16,1-2 1 0,-6-4 1 16,0-3 5-16,-4-2-9 15,4 0 12-15,-3-5-9 16,3-4 4-16,5-4 13 16,5 1-19-16,4-2 9 15,-2-2 3-15,9 1-10 16,0 3 10-16,0-1-13 15,3 2 1-15,0 1 5 16,0-1-6-16,0 4-1 16,0-4 0-16,0 3-28 15,6 0-20-15,25-1-61 16,14-3-97-16,9-2-232 16</inkml:trace>
  <inkml:trace contextRef="#ctx0" brushRef="#br0" timeOffset="681.5">1784 13721 363 0,'0'0'119'0,"0"0"-1"15,0 0 60-15,0 0-58 0,0 0-24 16,0 0 1 0,0 0-30-16,-3 0-18 0,3 0-17 15,0 0-31-15,0 0 2 16,15 0 6-16,9 0-8 16,4 0 4-16,2 5-5 15,3-1-18-15,1 3-86 16,-1-1-86-16,0-3-84 15,-5-1-260-15</inkml:trace>
  <inkml:trace contextRef="#ctx0" brushRef="#br0" timeOffset="884.82">1857 13869 496 0,'0'0'132'0,"0"0"-83"0,0 0 98 16,0 0-66-16,0 0-5 16,0 0-5-16,94 0-57 15,-70 3-10-15,0 3-4 16,-5 2-51-16,5-2-138 16,-3-3-521-16</inkml:trace>
  <inkml:trace contextRef="#ctx0" brushRef="#br0" timeOffset="4783.97">2751 12475 232 0,'0'0'99'16,"0"0"-40"-16,0 0-16 15,0 0-16-15,0 0 11 16,0 0-21-16,0 0 14 16,0-4 19-16,0 3-4 0,0-1 9 15,3 1-18-15,1-1 8 16,-4 2-8-16,0 0-31 15,0 0 0-15,0 0-6 16,0 0 0-16,0 0 0 16,0 0-7-16,0 0-8 15,0 0 11-15,0 0 4 16,0 0 3-16,0 0 5 16,-4 0-8-16,-2 6 11 15,-3 1-10-15,-2 2 2 16,1-2 3-16,-2 4-5 15,0 0 0-15,5 2 1 0,-2 1 3 16,1 0-1-16,5 3 2 16,-1 2-2-16,1 0 14 15,-3 1-13-15,0 0 4 16,4-2 2-16,-4-1-9 16,6 0 7-16,-3-2 1 15,0 2-7-15,-1 2 10 16,4-2-13-16,-3 1 5 15,3 0-1-15,0 2 1 16,-3-1-4-16,3-1-1 16,0 0 0-16,-3-1-1 15,0 3 2-15,0 0-1 16,0 1 1-16,1 0 5 16,-1-1-5-16,3-2 1 15,0 2-1-15,0-3 7 0,0-1-6 16,0 3-1-16,0-2 0 15,0-1 5-15,0-1-4 16,0-1-2-16,0 0 1 16,0-3-2-16,0 4 2 15,0-2-1-15,0-1 0 16,0 1 3-16,0 0-3 16,0 0 0-16,0 2 2 15,-3-1-6-15,-1 0 4 16,1 0 0-16,-1-2 0 15,1 0 4-15,0 1-4 16,-5-3 0-16,5 2 1 0,0-1-4 16,3 1 3-16,0-1 0 15,-4-1 0-15,4 0 5 16,0-2-5-16,-3 2 0 16,3 0 2-16,-3 2-2 15,0 0 3-15,0 1-3 16,0-2 8-16,3 3-5 15,-2-4 6-15,2 1-6 16,0 2-1-16,-3-1 4 16,3 0-4-16,0-1-1 15,-3 0 5-15,3 2-2 16,0 0-2-16,-3-2 6 16,3 1-7-16,-4 0 12 0,1 0-12 15,3 1 1 1,0 3 1-16,-3-2 2 0,3 1-3 15,-3 0-1-15,3-2 1 16,0 1 2-16,0 0-3 16,0 1-1-16,0 3 4 15,-3-3 1-15,3 0-2 16,-3 2 1-16,0-2-3 16,0 3 9-16,3-1-10 15,-2-2 0-15,2 0 4 16,0 0 0-16,0-1-3 15,0 0-1-15,0 0 3 16,0 2 0-16,0-2-3 16,0 0 0-16,0 0 3 0,0 0 1 15,0 2 4-15,0-3-4 16,0 2-2-16,0 0 3 16,0-1-3-16,0 2-2 15,0-2 10-15,8 0-10 16,-5 0 12-16,3 2-2 15,0 1-9-15,-2-2 12 16,2 1-13-16,-3-1 5 16,2-1-1-16,4 2-1 15,-2-2 3-15,-1 3-6 16,2-3 5-16,1 2-2 16,-5-2-3-16,0 3 0 15,2-2 3-15,-4 2 1 0,4-2-3 16,0 1-1-16,0 1 3 15,-2-5-4-15,2 3 1 16,0-2 0-16,2 1 0 16,-2-2 3-16,1 0-3 15,-4 0 0-15,5 0 1 16,-5 1-4-16,3-2 3 16,1 0 0-16,2 0-2 15,3-1 4-15,1 0-2 16,-4-3 0-16,2 2 0 15,-5-4-6-15,4 1 6 16,-10-1 0-16,8-2-1 0,-5 2 6 16,-3-2-4-16,0 1-1 15,3-1 2-15,-3 0-3 16,0-2 1-16,0 0-13 16,0-1-39-16,-3 0-90 15,-11-12-73-15,1-19-549 16</inkml:trace>
  <inkml:trace contextRef="#ctx0" brushRef="#br0" timeOffset="10928.63">2872 12494 25 0,'0'0'25'0,"0"0"12"16,0 0 13-16,0 0-15 0,0 0 7 16,0 0 15-1,0 0 3-15,-14 0 15 0,14 0-8 16,0 0-32-16,0 0-22 15,0 0 1-15,0 0 13 16,0 0-1-16,0 0-8 16,0 0 1-16,0 0-10 15,0 0-5-15,0 0 6 16,0 0-5-16,0 0 23 16,0 0-12-16,0 0-9 15,0 0 7-15,-3 0-9 16,-4 3 17-16,1 1 9 15,-2 2-18-15,-4 1 6 16,2 2-2-16,-2 1-15 0,1 1 8 16,0-1-5-16,2 3-4 15,-2-3 4-15,4 1-1 16,1-1-4-16,3-1 7 16,0-1-6-16,1-1 16 15,-1 3-11-15,0-3 1 16,0 1 8-16,-1 2-13 15,4 0 8-15,-3 2-8 16,3-1 1-16,-3 0 2 16,3 0-5-16,-3-1 0 15,0 0 2-15,3-1 0 16,-3 0-2-16,3-3 0 16,0 0 5-16,-3 1-6 0,3 2 1 15,-3-3 0 1,3 1 4-16,-2 3-1 0,2 0-3 15,0 0 0-15,0-2 4 16,0 2-9-16,0 1 5 16,0-3 0-16,0 1 0 15,0 1 4-15,0-1-4 16,0-2 0-16,0 1 3 16,0-1-4-16,0 1 1 15,0-1 0-15,0 0 0 16,0 1 2-16,-3-1-2 15,3 1 0-15,-4 0 3 0,3-2-6 16,1 2 3 0,-3-1 0-16,3 0 1 0,-3 1 1 15,0-1-2-15,0 1 0 16,0 0 5-16,3 1-3 16,-5-1 2-16,2 2-4 15,3 0 8-15,-3-1-6 16,-1 2-1-16,1-2-1 15,0-2 5-15,0 2-5 16,3-3 0-16,-3 1 0 16,3 0-2-16,0 0 6 15,0-1-4-15,0 0 0 16,0 3 4-16,0-1-4 16,0 2 0-16,0-3 0 15,0 2-1-15,-3-2 3 0,1 2-2 16,-1-2 0-16,3-2 5 15,0 1-7-15,0-2 2 16,0 2 0-16,0-1-3 16,0 1 6-16,0 1-3 15,0-2 0-15,0 4 3 16,0-1-5-16,0-1 2 16,0 1 0-16,0-1-3 15,0 0 7-15,0-1-4 16,0 2 0-16,0-1 4 15,0 2-1-15,0-4-3 16,0 2 3-16,0-1 2 0,0 1-3 16,0 0 4-16,0-2-4 15,0 1 2-15,0-2-4 16,0 1 0-16,0 0 0 16,0 1 0-16,0-2 4 15,0 2-4-15,0 1 0 16,0 0 4-16,0 0-5 15,0 0 1-15,0 0 0 16,0 0 0-16,0-1 4 16,0 1-4-16,0 0 0 15,0-1 4-15,0-1-5 16,0-1 1-16,0 1 0 16,0-3-1-16,0 3 6 0,0 1-5 15,0-3 0 1,0 3 4-16,0 1-4 0,0 0 0 15,0 0 0-15,0 2-2 16,0-1 5-16,0 1-3 16,0-2 0-16,0 0 4 15,0-3-5-15,0 3 1 16,0-1 0-16,0-3 0 16,0 3 4-16,0-1-4 15,0 0 0-15,0 1 4 16,0 0-5-16,0 1 1 15,0-2 0-15,0 0-2 0,0 2 4 16,0-1-2 0,0-1 0-16,0 0 4 0,0 3-5 15,0-3 1-15,0 1 0 16,0 1 0-16,0 0 3 16,0-2-1-16,0 4-2 15,0-5 6-15,0 3-7 16,0 0 1-16,0-2 0 15,0 2 1-15,0-2 2 16,0 0 6-16,0 1-5 16,0-2-1-16,0-1 0 15,0 3-3-15,0 0 0 16,0 1 0-16,0 0 4 16,0 0-4-16,0 2 0 15,0-1 3-15,0 1-4 0,0-3 1 16,0 1 0-16,0 0-2 15,0-3 6-15,0 1-4 16,0 0 0-16,0-1 2 16,0 0-3-16,0 1 1 15,0 1 0-15,0 0 2 16,0-1 2-16,0 3 14 16,0-3-17-16,0 1 5 15,0 0-2-15,0-1-4 16,0 1 0-16,0 0 2 15,0-1 1-15,0 2-3 16,0 2 4-16,0-2-3 0,0-2 4 16,0 2-5-16,0 0 0 15,0 0-1-15,0-1 6 16,0 2-5-16,0-4 0 16,0 1 3-16,0 1-5 15,0 0 2-15,0-1 0 16,0 2-2-16,0-1 7 15,0 2-4-15,0-1-1 16,0 1 5-16,0 1-5 16,3-2 0-16,-1 0 0 15,4 1 6-15,0-1-4 16,-3 1 2-16,1-1 6 16,-1-1-8-16,0 1 5 15,2-1-7-15,-2 1 0 16,3 2 2-16,0-2 1 0,-1 0-3 15,0 2 0-15,1-2 5 16,-3 0-2-16,3 2-3 16,-3-2 0-16,-3-1 1 15,3 0 1-15,1 0-2 16,-1 1 0-16,0 0 3 16,2 1-4-16,1 1 1 15,-3-2 0-15,3 1-2 16,-6 0 3-16,7-1-1 15,-4 0 0-15,-3 1 2 16,8-1-3-16,-5 0 1 16,0 0 0-16,3-1-4 0,-2-1 6 15,0 1-2-15,1 1 0 16,-2-3 3-16,0 2-5 16,0 1 2-16,0-1 0 15,0 1-2-15,0-1 3 16,4 0-1-16,-4 0 0 15,0 0 2-15,-3-1-3 16,3 2 1-16,2-1 0 16,-2 1-3-16,3-1 4 15,-3-1-1-15,1 1 0 16,-1 0 3-16,0 1-6 16,-3 0 3-16,0 0 0 15,0-1-1-15,5 0 2 0,-5-1-1 16,0-1 0-16,3 0 3 15,0 1-5-15,-3 0 2 16,3-1 0-16,0 1-4 16,0-2 5-16,-2 2-1 15,3-1 0-15,1 2 2 16,-2-3-5-16,0 4 3 16,0-1 0-16,-3-1-3 15,3 1-7-15,-3-1 5 16,3 0 1-16,0 0-7 15,0-1 10-15,1 1-4 16,-1-1 5-16,0-1-5 0,0 1 5 16,3 0 0-16,-4 0 0 15,1-1 0-15,0 2-4 16,0-1 2-16,-3-1 2 16,4 1-3-16,-1-1 5 15,0 0-2-15,-3 0 0 16,0-2 0-16,5 3 0 15,-2 1 0-15,-3 1 0 16,3 0-3-16,0 0 4 16,-3-2-1-16,0 0 0 15,3 0 2-15,-3-1-3 16,0-2 1-16,0 2 0 16,0-1-5-16,0 1 4 15,0-2-15-15,0-1-30 0,0 1-50 16,0-1-21-16,0 0-239 15</inkml:trace>
  <inkml:trace contextRef="#ctx0" brushRef="#br0" timeOffset="13213.49">3319 12453 54 0,'0'0'215'15,"0"0"-163"-15,0 0 57 16,0 0-45-16,0 0-42 15,0 0 0-15,0 0-5 16,0-3 4-16,-3 0 9 16,3 0-2-16,0 2 10 15,0-2 19-15,0 3-13 16,0-1-3-16,0-1-18 16,0 0 1-16,0 0-2 15,0 2-13-15,0-1 19 0,0-1 0 16,0 2-14-16,0-1 19 15,0 1-7-15,0 0 3 16,0 0 6-16,0 0-17 16,0 0 10-16,0 0-11 15,0 0-16-15,0 0 4 16,0 0-5-16,0 0 0 16,0 0-4-16,0 0 9 15,6 0 4-15,8 8-1 16,2 5-8-16,1 2 15 15,0 5-15-15,4 3 2 16,-1 2 8-16,-1 3-6 0,6-1 5 16,-5 0-9-16,-1 0 1 15,2-5-1-15,-6-1 0 16,3-5 0-16,-8-3-2 16,-2-2 8-16,-1-3-9 15,-4 2 3-15,0-1 0 16,0-5-2-16,0 1 2 15,0-5 0-15,0 0 5 16,-3 0-1-16,3 0 5 16,5 0 2-16,2-17-7 15,-1-4 3-15,10-5-7 16,-2-9 0-16,5-6-2 16,-1 0-11-16,-6 1 2 0,6 9-2 15,-8 7-3 1,-8 9 5-16,-1 5-15 0,-1 5-2 15,-3 4 11-15,0 1-44 16,0 0-30-16,0 0-133 16,0 0-217-16</inkml:trace>
  <inkml:trace contextRef="#ctx0" brushRef="#br0" timeOffset="13971.46">3856 12804 499 0,'0'0'84'0,"0"0"18"16,0 0 4-16,0 0-59 15,0 0-31-15,0 0 10 16,45-46 10-16,-36 38-24 15,-3-1 16-15,2 0-15 16,-1 2-11-16,-1-2 16 0,-5 2-13 16,2 1-2-16,-3 1 4 15,0 4-2-15,0 1-1 16,0 0 7-16,0 0-10 16,0 0-1-16,0 0 2 15,0 0-2-15,0 12 12 16,0 4-12-16,0 1 19 15,0 2 1-15,0-1-11 16,0 0 15-16,0 0-10 16,0 1-3-16,0-5-3 15,0-3-3-15,0-1-4 16,0-2-1-16,0-2 2 16,0 0-4-16,3 0 2 0,3-3 0 15,-4 3-1 1,1-3-3-16,1 0 4 0,-1-1 0 15,-3 0-5-15,0 0-2 16,0-1-70-16,0 0-12 16,0 1-74-16,0-2-224 15</inkml:trace>
  <inkml:trace contextRef="#ctx0" brushRef="#br0" timeOffset="14893.6">3486 13174 274 0,'0'0'111'15,"0"0"19"-15,0 0-13 16,0 0-2-16,0 0-14 16,0 0-38-16,0-23 1 15,0 22-9-15,2-1-14 16,-2 2-1-16,6 0-22 16,4 0-4-16,4 10-12 15,8 10 5-15,2 9 19 16,4 1-9-16,2 4 4 15,3-2 0-15,-2 1-21 16,2-3 6-16,-3-3 1 0,-9-5-3 16,1-4-7-16,-7-3 3 15,-3-7-4-15,-9-2-8 16,5-3-60-16,-8-2-35 16,0-1-55-16,0 0-118 15</inkml:trace>
  <inkml:trace contextRef="#ctx0" brushRef="#br0" timeOffset="15382.65">3883 13155 168 0,'0'0'176'15,"0"0"-122"-15,0 0 37 16,0 0-6-16,0 0-2 16,0 0 18-16,-103 30-21 15,72-8-22-15,-5 0 15 16,-1 3-21-16,1 4 8 15,3 0-2-15,0 1-31 16,2 0 9-16,9-2-23 16,2-5-12-16,5-1-1 15,6-7-2-15,9-2 1 16,0-3-35-16,0-8-139 16,11-2-220-16</inkml:trace>
  <inkml:trace contextRef="#ctx0" brushRef="#br0" timeOffset="15908.62">3986 13500 151 0,'0'0'563'16,"0"0"-555"-16,0 0 106 15,0 0-60-15,0 0-43 16,0 0 21-16,76-61-2 0,-70 57-9 16,0 1 13-1,-6 1-7-15,0 2 10 0,0 0-17 16,0 0-17-16,0 0 13 15,0 0-6-15,0 0 1 16,0 0 3-16,0 0-14 16,0 15 11-16,0 2 22 15,0 4-8-15,0-2 10 16,0 3-29-16,0 0-5 16,0 0-2-16,0 1-30 15,0-1-178-15,-9-2-452 16</inkml:trace>
  <inkml:trace contextRef="#ctx0" brushRef="#br0" timeOffset="16987.99">3477 13882 396 0,'0'0'128'0,"0"0"-23"15,0 0 58-15,0 0-62 16,0 0-12-16,0 0-5 15,-3-11-14-15,3 9-17 16,0 2-16-16,0 0 3 0,0 0-40 16,0 0-1-16,6 19-6 15,8 9 7-15,2 6 7 16,-2 6 3-16,2-3-8 16,2 0 5-16,-5-1-7 15,-2-6 0-15,2-1 4 16,-1-9-1-16,-4-6-3 15,2-5 0-15,-4-4 3 16,-3-3-1-16,8-2-1 16,3 0 8-16,3 0 10 15,5-11-19-15,-1-5 8 16,-6-6-8-16,7-2 2 16,-4-1-6-16,0-3 4 0,-3-1-2 15,0 0-4 1,-7 1 5-16,2 2-3 0,-7 3 4 15,1 7-7-15,2 3 5 16,-3 2-16-16,2 1-9 16,-2 3-6-16,1 2-71 15,-1 5-139-15,-3 0-217 16</inkml:trace>
  <inkml:trace contextRef="#ctx0" brushRef="#br0" timeOffset="17709.05">3992 14107 422 0,'0'0'15'0,"0"0"69"16,0 0 20-16,0 0-36 15,0 0 2-15,0 0 5 16,-24-5-8-16,24 5 6 15,0 0-16-15,0 0-17 16,0-1-1-16,0 1-30 0,0-1 5 16,15-1-2-16,-3 2-5 15,0 0-1-15,3 0-6 16,-6 0 0-16,-2 0-4 16,1 2 2-16,-1 7 0 15,-4 2 2-15,-3 2-6 16,0 0 6-16,0 0 3 15,0 3-2-15,0-1 1 16,-10 2 2-16,-8 0 0 16,-3-2-2-16,6 1 1 15,0-3 3-15,6-2-6 16,3-3 2-16,6-4 7 16,0 0-6-16,0-2 0 0,0-1 9 15,0 1-4 1,15-2 20-16,3 0-14 0,-3 0-12 15,6 0-2-15,-9 4-11 16,-9 2-113-16,-3 2-292 16</inkml:trace>
  <inkml:trace contextRef="#ctx0" brushRef="#br0" timeOffset="20301">3564 14407 521 0,'0'0'48'16,"0"0"62"-16,0 0-1 15,0 0-77-15,0 0 25 16,0 0 18-16,0 0-22 15,122 69 9-15,-83-39-32 16,1 5 3-16,8 6 9 16,-3 4-25-16,1 0-4 15,-6-2-8-15,-4-4 1 16,-9-6-8-16,-3-5 2 16,-12-4-6-16,1-6 1 15,-4-6-46-15,-6-7-41 0,0-5-84 16,0 0-66-16,-3-8-281 15</inkml:trace>
  <inkml:trace contextRef="#ctx0" brushRef="#br0" timeOffset="20730.31">3965 14492 159 0,'0'0'281'0,"0"0"-238"16,0 0 59-16,0 0-3 16,0 0-6-16,0 0-16 15,-101 40-7-15,84-21-11 16,-8 3 4-16,3 7 0 16,-4 2-25-16,-2 2 13 0,-5 2-13 15,-4-2-23 1,1-1 3-16,3-3-15 0,0-2-1 15,5-5-4-15,13-3 2 16,5-6-9-16,10-5-57 16,0-8-99-16,10 0-186 15,24-2-318-15</inkml:trace>
  <inkml:trace contextRef="#ctx0" brushRef="#br0" timeOffset="21352.7">4234 14788 655 0,'0'0'32'16,"0"0"-4"-16,0 0 99 16,0 0-108-16,0 0-14 15,0 0 15-15,28-18-20 16,-10 18 13-16,-7 0-11 15,5 0 4-15,-10 0 5 16,0 0-9-16,-3 0 7 0,-3 10-3 16,0 3 5-16,0 2 20 15,-6 0-1-15,-3 1 9 16,-4-3-10-16,8-3-14 16,-1-2 10-16,6-4-12 15,0-1 1-15,0-3 11 16,0 0-7-16,0 0 3 15,21 0 4-15,0 0-21 16,7 0-4-16,-7 0-4 16,-7 0-106-16,-1 2-61 15,-13 5-257-15</inkml:trace>
  <inkml:trace contextRef="#ctx0" brushRef="#br0" timeOffset="23579.06">4423 12432 145 0,'0'0'149'0,"0"0"-83"15,0 0 11-15,0 0-11 0,0 0-4 16,0 0-2 0,0 0-20-16,0-11 16 0,0 11 0 15,0 0-29-15,0 0-2 16,0 0-16-16,0 0 7 16,0 0 16-16,0 0-21 15,0 0 8-15,8 0 8 16,2 0 7-16,6 2 7 15,1 7-13-15,7 0-1 16,0 4 2-16,2 1-20 16,-3 2 9-16,-2 1-8 15,-2 1-5-15,-1 0 1 16,-3 2-4-16,3 0 4 16,-3 0 5-16,-3 2-9 15,1 1 8-15,2 2 0 0,6 1-6 16,4 2 18-16,-5-1-19 15,4 0 4-15,-2-1-2 16,-1 1 2-16,0-1-4 16,-5-1-3-16,1 0 3 15,-10 3 2-15,5-1-5 16,-3 3 0-16,4 1 0 16,-2-1 3-16,-5-3-3 15,3-1 0-15,-5-1 2 16,7-2-2-16,-2 1 0 15,-5 1 0-15,3-2-2 16,-4 1 1-16,2 2 1 0,-2-1 0 16,3 0 2-16,0-1-1 15,1 1-1-15,-1-1 0 16,-3-2 3-16,-1 0-1 16,-2 0-4-16,0-2-2 15,0-2 4-15,0 1 7 16,0 0-7-16,0-1 0 15,0 2-1-15,3-1 3 16,-3-1-2-16,0-1 0 16,0 4 3-16,0 0-7 15,0 2 4-15,0 0 0 16,0 0 3-16,0 0 2 16,0 1-3-16,0-2-2 0,0 1 6 15,0-1-9-15,0 1 3 16,0-3 0-16,0-2-2 15,0 0 5-15,3-2-3 16,0 2 0-16,-3 1 6 16,3-3-8-16,-3 2 2 15,0 0 0-15,0 0-5 16,0-2 3-16,0 1 2 16,0 0 0-16,0-1-4 15,-3 1 4-15,-3 2 1 16,3-2 1-16,3 0 0 15,-2 1 4-15,-1-1-6 0,0 1 0 16,0 1 3 0,-1-1-6-16,-2 1 3 0,0 0-1 15,-2 2-5-15,2-4 3 16,-1 1 3-16,4-2 0 16,-1-1 1-16,1 0 0 15,-5-2-1-15,5-2 0 16,0 0-1-16,3 0 5 15,-4 1-4-15,-2 0 0 16,-3-2-7-16,4 2 3 16,-1-2 4-16,-4 1 0 15,4-2 0-15,-3 1 3 16,4-1-3-16,-5 0 0 16,3 0 2-16,-4 2-7 15,1 1 5-15,-2-1-2 0,-3 2 1 16,3-2 0-16,1 0 1 15,-2-1 0-15,6-1 2 16,-4-2-1-16,5 2-1 16,-1-1 0-16,1 0-1 15,0 1 2-15,3-2-1 16,0 0 0-16,-2 0 2 16,1 0-5-16,-2 0 3 15,0 1 0-15,0-1-3 16,-2 3 5-16,-5-1-2 15,6 0 0-15,-8 2 2 16,9-2-5-16,-6 0 3 0,4-4 0 16,1 3-3-16,-2-5 7 15,3 2-4-15,3-1 0 16,1 0 3-16,-4 1-5 16,2-3 3-16,1 1-1 15,0-3 0-15,3 0 0 16,-3 2-2-16,0-2-2 15,-1 0-68-15,-1 0-26 16,2-16-110-16,3-13-272 16</inkml:trace>
  <inkml:trace contextRef="#ctx0" brushRef="#br0" timeOffset="27201.86">4431 12536 130 0,'0'0'96'15,"0"0"15"-15,0 0-45 16,0 0-13-16,0 0-6 15,0 0-5-15,-30-4-25 16,21 4-16-16,0 0 8 16,0 0-1-16,3 0 12 15,3-2 4-15,3 2-13 16,0 0 14-16,0 0 2 16,-3 0-11-16,1-1 20 15,2 0-13-15,0 1 10 0,0 0 12 16,0 0-16-16,0 0 0 15,0 0-7-15,0 0-14 16,0 0 10-16,0 0-16 16,0 0 0-16,5 0 28 15,4 0-4-15,5 0-1 16,2 4-1-16,0 1-20 16,5 1 11-16,0 1-6 15,3 3-4-15,-6 3 1 16,6 2 1-16,-7 2-7 15,0 0 6-15,1 1-2 16,0-2 3-16,0-2-7 0,-2-1 0 16,5-5 1-16,-3 1 5 15,3-1-6-15,-3-1 0 16,-5 3 6-16,2-2-9 16,0 2 3-16,0 3 0 15,0 2 0-15,3-2 2 16,-5 1-2-16,2 2 0 15,0-5 5-15,-3-1-4 16,0-1-1-16,-3-1 0 16,-2 1-3-16,4 2 0 15,-5-1 3-15,-2 1-1 16,6-1 1-16,-5-1 0 16,-2 0 0-16,3 0 2 15,-3-1-7-15,-3 2 6 16,3 1-1-16,0 2 0 0,0 1 2 15,1 0 3-15,-1-2-5 16,0 0 0-16,-1-1 0 16,1 1 5-16,-3-1-5 15,3-1 0-15,-3 0 5 16,0 0-10-16,0-2 5 16,0 4 0-16,0-2-1 15,3 0 3-15,-3 1-2 16,3-2 0-16,-3 2 5 15,3-2-7-15,-3 0 2 0,0-1 0 16,0 4-4 0,0-4 7-16,0 2-3 0,0-2 0 15,0 1 3-15,0-1-6 16,0-1 3-16,0-1 0 16,0 1-3-16,0 1 6 15,0-1-3-15,0 2 0 16,0 0 4-16,0 1-7 15,0-2 3-15,0-1 0 16,0 0-4-16,0 0 5 16,0-2-1-16,0 4 0 15,0-2 6-15,0 0-9 16,0 1 3-16,0 0 0 16,0-1-4-16,0 1 8 15,0 1-4-15,0-2 0 0,-3 0 4 16,3 0-7-16,-3 0 3 15,3 0 0-15,0 0-4 16,0 1 8-16,0-2-4 16,0 0 0-16,0 2 3 15,0-1-5-15,-3 0 2 16,3 4 0-16,-3-5-5 16,0 4 9-16,1-2-4 15,2-1 0-15,0-1 3 16,-3 0-6-16,3 0 3 0,-3-2 0 15,3 1-5 1,-4 1 10-16,1 1-5 0,3-1 0 16,-3 1 3-16,0-1-7 15,3 2 4-15,-3 0 0 16,0-1-1-16,3 0 3 16,-3-1-2-16,3-2 0 15,-3 1 3-15,3 0-6 16,0 1 3-16,0 0 0 15,0 2-2-15,0 0 5 16,-2 1-3-16,-1-1 0 16,-1 2 2-16,4-3-3 15,0 2 1-15,-3-2 0 16,3 0-4-16,-3 0 7 16,2-1-3-16,1 1 0 0,-3 0 4 15,3 1-8-15,0 0 4 16,0 0 0-16,-3 0-2 15,3-1 4-15,0 0-2 16,-3 0 0-16,3-1 3 16,-3 1-5-16,-2 2 2 15,5-1 0-15,-3 2-4 16,-1 0 6-16,1-1-2 16,0 1 0-16,-3 0 4 15,3 0-8-15,-3-1 4 16,3 1 0-16,1-2-1 15,2 2 2-15,0 0-1 0,-4-1 0 16,4-3 4 0,-3 3-6-16,0-1 2 0,3-2 0 15,-3 0-2-15,0 4 4 16,0-2-2-16,0 2 0 16,3 1 4-16,-3 0-7 15,-2 0 3-15,2-1 0 16,-4 0-4-16,4-1 7 15,3-2-3-15,-1 0 0 16,-2 0 4-16,3 2-7 16,-3-2 3-16,0 1 0 15,-2 0-3-15,5 1 5 16,-3 1-2-16,0 0 0 16,3 1 3-16,-4 1-7 15,4-3 4-15,-3 2 0 0,3-2-2 16,0 1 4-16,0-2-2 15,0-1 0-15,0 2 4 16,0-2-6-16,0 1 2 16,0 0 0-16,0-1-2 15,0 1 4-15,0-1-2 16,0 0 0-16,0-2 3 16,0 1-5-16,0 0 2 15,0 0 0-15,0-1-4 16,0-1 8-16,0 2-4 15,0-2 0-15,0 2 2 16,0 0-3-16,0 0 1 0,0-1 0 16,0-1-3-16,0 2 5 15,0-2-2-15,0 2 0 16,0-2 3-16,0 1-5 16,0 2 2-16,0-1 0 15,-3 0-4-15,3-1 7 16,0-2-3-16,-3 4 0 15,-3-4 2-15,3 2-5 16,0-3 3-16,1 3 0 16,2-1-4-16,-3-1 6 15,-1 1-2-15,4 0 0 16,-3 0 3-16,0 1-3 16,0-3 0-16,0 3 0 0,-3-1-5 15,1 0 5 1,2 0 0-16,-1-1-1 0,1 1 6 15,-3 0-7-15,3 1 2 16,-1 0 0-16,-7 1-1 16,4 0 4-16,4-2-3 15,0 2 0-15,0-4 3 16,-3 3-5-16,3-1 2 16,-2-1 0-16,-2 3-4 15,1-1 6-15,-3 2-2 16,1 0 0-16,-5 0 5 15,6 0-6-15,-4-1 1 0,8-2 0 16,-1 0-3 0,1-1 5-16,3 1-2 0,-3 1 0 15,0-1 2-15,-3 0-4 16,3 1 2-16,0-1 0 16,-3 0-3-16,3 0 7 15,0-1-4-15,3 2 0 16,-3-4 1-16,3 0-2 15,0 0 1-15,0 2 0 16,0-1-3-16,-3 0 4 16,3 2-1-16,-3-2 0 15,3 1 3-15,0-1-4 16,-6 0 1-16,6-1 0 16,-2 2-4-16,-1-1 6 15,3-1-2-15,0 2 0 0,-3-2 4 16,3 2-7-16,-4-1 3 15,4 0 0-15,0 0-2 16,0-2 5-16,0 1-3 16,0-1 0-16,0 0 4 15,0 0-4-15,0 0 0 16,0 0 3-16,0 0 12 16,0 0-12-16,0 0 9 15,0 0 5-15,0 0-13 16,0 0 1-16,0 0-5 15,0 0-9-15,0 0-44 16,4 0-91-16,13-4-200 0</inkml:trace>
  <inkml:trace contextRef="#ctx0" brushRef="#br0" timeOffset="29558.07">5550 13650 499 0,'0'0'82'16,"0"0"-24"-16,0 0 72 15,0 0-42-15,0 0-38 16,0 0 22-16,0 0-9 0,0-16-15 16,0 12 8-16,0 1-16 15,0-1 2-15,0 1-5 16,0 1-25-16,0 2 2 16,0 0-14-16,0-3-8 15,0 3 7-15,0 0-60 16,0 0-99-16,6 0-178 15,2 5-240-15</inkml:trace>
  <inkml:trace contextRef="#ctx0" brushRef="#br0" timeOffset="30014.7">5718 14127 216 0,'0'0'99'16,"0"0"-29"-16,0 0 26 15,0 0 2-15,0 0-3 16,0 0-17-16,-30 2-14 15,30-2-11-15,0 0-11 16,0 0 5-16,0 1-19 16,0 9-17-16,0 7 5 15,-7 8 9-15,-5 2-9 16,-7 5-16-16,-10 0-19 16,-1-3-144-16,-1-4-483 15</inkml:trace>
  <inkml:trace contextRef="#ctx0" brushRef="#br0" timeOffset="203514.44">6840 13191 247 0,'0'0'57'15,"0"0"-1"-15,0 0 21 16,0 0-13-16,0 0-33 15,0 0 18-15,0 0-13 16,0-7-5-16,0 3 17 16,0 3-19-16,0-1 13 15,0 0-5-15,0 1-6 16,0-1-2-16,0 1-13 0,0-1-2 16,0 1 10-1,0-2-12-15,0 0 6 0,0 0 3 16,0 1-18-16,0-1 21 15,0 0-8-15,0-1-9 16,0 3 16-16,0-2-12 16,0 1 3-16,0 2 1 15,0-1-13-15,0 1 9 16,0 0-11-16,0 0-1 16,0 0-2-16,3 15-12 15,0 8 15-15,4 8 4 16,-2 1-2-16,4 1 12 15,-3 0-9-15,2-6 5 16,2 1 2-16,-4-7-10 16,1-3 7-16,-4-3-7 0,-1-1 2 15,1 2 5-15,1 0-9 16,-1 1 3-16,-3 0 6 16,0-1-7-16,5 1 7 15,-5-1-7-15,1-3 0 16,-1-2 2-16,0 0-4 15,3-6 0-15,-3-1 0 16,0-3 5-16,0-1-5 16,0 0 7-16,0 0-6 15,0 0 18-15,0-6-17 16,0-6 1-16,0-4-6 16,0-1-3-16,-16 2-3 0,1-1 0 15,-3 4-10 1,-3 0 18-16,0 4-17 0,-6 2 13 15,-1 4 4-15,-8-1-7 16,3 0 8-16,5 3 0 16,7 0 1-16,3 0-6 15,2 0 5-15,7 8 0 16,-3 5-4-16,0 2 3 16,6 5 1-16,3-4 0 15,3 1 3-15,0 0 4 16,0-3-7-16,0-3 0 15,11-1 8-15,11-2-2 16,3-1 5-16,-1 0-4 16,2-2-6-16,2-2 3 15,-3-2-4-15,2-1 0 0,-3 0-1 16,-9 0-49-16,4-4-74 16,0-8-197-16</inkml:trace>
  <inkml:trace contextRef="#ctx0" brushRef="#br0" timeOffset="204546.58">7064 13428 400 0,'0'0'61'16,"0"0"57"-16,0 0-38 15,0 0 10-15,0 0-43 16,0 0-6-16,-6-21-10 15,3 16 6-15,0 1-12 16,0 0 5-16,3 1-9 16,0 2 8-16,0 1 14 15,0 0-30-15,0 0 5 16,0 0-9-16,0 0-6 16,0 0-6-16,0 7-4 0,0 10 7 15,0 2 2-15,0 0 3 16,0 1-5-16,6-5 0 15,9-1 4-15,3-4-12 16,-5-3 8-16,8-6-1 16,0-1 1-16,3 0-2 15,4 0-1-15,0-10 3 16,-2-3-25-16,-2-1 22 16,-6-3 0-16,-5 2 3 15,0 0-1-15,-10 2 8 16,2 2-7-16,-5 3 6 15,0 3 1-15,0 1 15 16,0 3-13-16,0 1-4 16,0 0-1-16,0 0-2 15,0 0-4-15,0 1-2 0,0 12 4 16,0 5-3-16,-8 2 6 16,-2 3-3-16,6-1 19 15,1 6-15-15,3-2 10 16,0 3-6-16,0 1-6 15,0-3 5-15,0-5-7 16,0 1 0-16,0-3-3 16,0-4 8-16,0 2-5 15,0-7 0-15,0-1 2 16,0-5 4-16,-18-1-6 0,0-2 3 16,-3-2 7-1,-6 0-8-15,-4 0 5 0,4-2 5 16,-3-6-8-16,-1 0 14 15,10 0-9-15,3 3-2 16,9 1 12-16,4-2-17 16,5 0 12-16,0-2-12 15,0-2 4-15,26-2-12 16,13 0 0-16,1-2-2 16,-1 3-10-16,2-1-27 15,-9 4-30-15,-2 4-79 16,-11 1-134-16,-1 3-313 15</inkml:trace>
  <inkml:trace contextRef="#ctx0" brushRef="#br0" timeOffset="205154.79">6564 14002 18 0,'0'0'87'15,"0"0"-43"-15,0 0 54 16,0 0-1-16,0 0 1 0,0 0-5 16,3-7 4-1,-3 6-17-15,0-1 2 0,0 2-1 16,0 0-16-16,0-1 13 16,0 1-20-16,12-3-32 15,14 1 4-15,18-4-5 16,23 0-4-16,20 0 12 15,10-4-28-15,-2 3 7 16,-5 3-12-16,-13 3-2 16,-20 1-2-16,-12 0-10 15,-12 0-14-15,-10 0 2 16,-9 2-27-16,-8 5 17 16,-6 3-9-16,0-1-55 15,0-1-28-15,-6 0-245 0</inkml:trace>
  <inkml:trace contextRef="#ctx0" brushRef="#br0" timeOffset="205986.28">6924 14120 365 0,'0'0'258'15,"0"0"-192"-15,0 0 83 0,0 0-51 16,0 0-43 0,0 0-13-16,0 2-30 0,0 16 10 15,-12 8 40 1,3 6-37-16,-3 4 8 0,0 3 0 15,0 1-16-15,0-1 7 16,0-2-15-16,3-5-4 16,0-1 5-16,2-2-8 15,4-5 11-15,3-2 0 16,0-4-9-16,0-5-2 16,0-5-2-16,0-3 0 15,0-4-3-15,0-1 6 16,0 0-3-16,0 0 1 15,0 0 4-15,0 0 1 16,0-4-6-16,0-7-21 16,-6-3 14-16,-9 3-24 15,-3-1 13-15,4 4 0 0,-5 1-6 16,3-1 20-16,-5 6-13 16,-3-1-8-16,-6 0 20 15,0 3-6-15,7 0 11 16,0 0 0-16,5 0 2 15,2 0-5-15,5 0 3 16,1 1 0-16,-3 9-4 16,2 0 4-16,-5-1 0 15,8-1 0-15,2 1 3 16,3-1-1-16,3 0-2 16,0 1 7-16,0-1 8 15,3-1-11-15,18 3 6 0,6-4 7 16,0-2-12-16,3 1 25 15,3-2-27-15,-5-3 0 16,-3 0-6-16,5 0 8 16,-5 0-12-16,8-3-50 15,3-9-90-15,-3-4-139 16</inkml:trace>
  <inkml:trace contextRef="#ctx0" brushRef="#br0" timeOffset="206774.67">7207 14200 187 0,'0'0'280'16,"0"0"-208"-16,0 0 49 15,0 0-1-15,0 0-46 16,0 0-34-16,0 0-5 0,0 1-15 16,0 14-12-1,0 8 65-15,0 7-34 0,0 3-8 16,0 7 14-16,0-1-20 15,0-4 3-15,0-1 2 16,0-3-28-16,3-7 8 16,3-3-10-16,1-4 0 15,-4-5-3-15,2-3-6 16,-2-5-46-16,0-1-44 16,3-3-92-16,3 0-84 15,0-3-257-15</inkml:trace>
  <inkml:trace contextRef="#ctx0" brushRef="#br0" timeOffset="207263.25">7070 14459 144 0,'0'0'154'16,"0"0"-96"-16,0 0 32 15,0 0-2-15,0 0-20 16,0 0-24-16,-4 0 27 16,4 0 1-16,0 0-25 15,0 0-11-15,0 0-7 16,0 0 11-16,0 0 3 15,0 0-17-15,0 0 5 16,7 0-2-16,8 0 2 16,6 0-2-16,2 0-22 0,7 0 7 15,-4 0-13-15,5 0-1 16,-1 0-5-16,-6 0-123 16,0-2-192-16</inkml:trace>
  <inkml:trace contextRef="#ctx0" brushRef="#br0" timeOffset="208214.26">7680 13857 206 0,'0'0'213'16,"0"0"-158"-16,0 0 73 15,0 0-13-15,0 0-24 16,0 0-22-16,-1 0-18 16,1 0 6-16,0 0-8 15,0 0-13-15,0 0-1 16,0 0-20-16,0 0-2 0,0 0-13 16,11 1 4-16,19 2 7 15,11 0-11-15,2-1 0 16,2 0-6-16,-3 1-24 15,-5 0-47-15,-2-1-51 16,-5 1-31-16,-7 0-65 16,-5-1-151-16</inkml:trace>
  <inkml:trace contextRef="#ctx0" brushRef="#br0" timeOffset="208485.37">7784 14025 286 0,'0'0'308'16,"0"0"-293"-16,0 0 132 15,0 0-41-15,0 0-69 16,165 0-1-16,-131 0-36 16,-4 0-3-16,0 0-4 15,-8 0-92-15,-4 0-201 16</inkml:trace>
  <inkml:trace contextRef="#ctx0" brushRef="#br0" timeOffset="-209942.49">8678 12307 87 0,'0'0'117'15,"0"0"-26"-15,0 0 17 16,0 0-31-16,0 0-31 16,0 0 13-16,0 0-10 0,9-4-20 15,-9 4 4-15,0 0 0 16,0-1-13-16,0 1 23 16,0 0-16-16,0-2-12 15,0 2 6-15,2-3-19 16,4 0 1-16,1-1-3 15,-1 0 2-15,-3 1-1 16,3 2 0-16,-1 1-1 16,-5 0 1-16,0-2 6 15,0 2-7-15,0 0 0 16,0-1 1-16,0 1-1 16,0 0 2-16,0 0-2 0,0 0 0 15,0 0-1-15,0 0 0 16,0 0-9-16,0 0 10 15,0 0 7-15,-8 4-7 16,2 5 3-16,-7 1 4 16,5 0-5-16,-1 4 15 15,-4 0-6-15,2 3-8 16,1 1 13-16,-3-1-7 16,2 2-1-16,8-1 7 15,-3-1-8-15,-4-1 5 16,7 4-7-16,-2-1-4 15,-1 2 10-15,3 1-6 16,0 1 1-16,3 0 5 0,0-1-8 16,0 1 5-1,0-1-1-15,0-2-5 0,0 0 6 16,0-2-5-16,0 0-2 16,-3 1 1-16,3 1 2 15,0-2-2-15,0 4-2 16,0 0 1-16,0-1 1 15,0 1-2-15,0-4 0 16,0-2 2-16,0 3 3 16,0-2-5-16,0 0 0 15,0-1 1-15,0 0-1 16,0 0 0-16,0 1 0 16,0-2 0-16,0 0 4 15,0 3-4-15,0-2 0 0,-4 3 2 16,1-3-2-16,1 2 0 15,-1-3 0-15,0 2 2 16,0 0 3-16,0-1-4 16,-3-2-1-16,2 0 3 15,0 0-3-15,1 1 0 16,0-3 0-16,3 3 0 16,-5-2 4-16,5 0-4 15,0-2 0-15,0 0 3 16,0-1-6-16,0-1 5 15,-3 2-2-15,3 0 0 16,-3 2 6-16,3-1-6 16,0 2 0-16,-3 1 3 0,0 0-1 15,3 0-2-15,-3 0 0 16,-4 0 1-16,4 1 5 16,0-1-6-16,3 2 0 15,0-1 2-15,0 1-1 16,0-5 2-16,0 2-3 15,0 2 14-15,0-2-14 16,0 3 7-16,0-1-7 16,0 2 5-16,0 2-1 15,0 0-3-15,0 0 0 16,0-1 6-16,0 1-2 16,0-2-5-16,0 1 0 0,0-2 2 15,0-1-1-15,3 3 2 16,-3-1-3-16,0 1 10 15,0-1-6-15,0 0 5 16,0 3-6-16,0-1-2 16,0 1 11-16,0-1-11 15,0 1 4-15,0-1 5 16,0 0-8-16,0-1 9 16,0 2-7-16,0 1-1 15,0-1 0-15,3 1-3 16,4-3 0-16,-1 1 1 15,-3-1 6-15,3-1-6 16,5 2-1-16,-6-3 2 16,4 2 2-16,0-2-4 0,-4 0 0 15,2-2-2-15,-1-1 5 16,0 0-3-16,2 0 0 16,-2 1 3-16,1-3-7 15,-1 1 4-15,-3-2 0 16,5 1 0-16,-2-1 1 15,1-1-1-15,0 1 0 16,2 2 2-16,-4-2-4 16,5 3 2-16,-4-2 0 15,-3 0-1-15,3-1 1 16,-4-1 0-16,7 0 0 16,-2 0 2-16,-1-1-7 15,5-1 4-15,-5-1 1 0,1 0-1 16,-3 0-2-16,5-1 3 15,-6-2-1-15,2 2 0 16,2-2-4-16,-4 2 3 16,0 0 2-16,-3-3-5 15,0 0 3-15,0 0 2 16,0-1 0-16,0-2 3 16,0 0-9-16,0 0 6 15,0 0-5-15,0 0-27 16,0-8-44-16,0-15-52 15,0-10-333-15</inkml:trace>
  <inkml:trace contextRef="#ctx0" brushRef="#br0" timeOffset="-207422.22">8878 12368 126 0,'0'0'109'16,"0"0"-21"-16,0 0 13 16,0 0-7-16,0 0-40 0,0 0-12 15,0 0-7-15,0 0-15 16,0 0 10-16,0 0-4 16,0 0-17-16,0 0 5 15,0 3-8-15,0 3 21 16,0 0-2-16,0 3-10 15,0 0 7-15,0-1 4 16,0 2-14-16,-3 1 14 16,0 0-14-16,-3 2 21 15,0 0-7-15,-4 2-26 16,5 1 19-16,-4 0-2 16,3 2-14-16,2 0 21 15,-3 0-14-15,1 1-3 0,1 2 16 16,2 0-20-16,0 0 10 15,-3 1-3-15,2 0-8 16,1-1 16-16,3 0-13 16,-3-1-4-16,3 0 4 15,-2 0 2-15,-1 1-5 16,3-1-1-16,-3 0 2 16,0 0 4-16,0-2-7 15,0-2 0-15,-3 0 4 16,2 1 1-16,1-2-3 15,1 3 4-15,-4 0-5 16,3-1 11-16,-3 0-12 16,2 1 0-16,-3 0 1 0,4 0 4 15,-5 1-3 1,5-1-2-16,0-1 3 0,3 0 0 16,-3-2-3-16,3 3 0 15,0-2-2-15,0 0 8 16,0-2-6-16,0-1 0 15,-3-1 3-15,3 3-3 16,-3-3 0-16,3 4 0 16,-4-2-3-16,1 3 6 15,0-2-3-15,0 2 0 16,1-1 4-16,-1 0-5 16,0-3 1-16,0 1 0 0,3-1-2 15,0 1 6-15,0-2-4 16,0 2 0-16,0 0 2 15,0 1-2-15,0 1 0 16,0-1 0-16,0 1-3 16,0 0 7-16,0-1-4 15,0-3 0-15,0-2 4 16,0 3-6-16,0-3 2 16,0 3 0-16,0-2-4 15,0 3 9-15,0 0-5 16,0 1 0-16,0-1 4 15,0 1-6-15,0 1 2 16,0 1 0-16,0-2 0 16,0 2 6-16,0 0-6 15,0 2 0-15,0-1 4 0,0 0-3 16,0-1-1-16,0 0 0 16,0-1 4-16,0-2 0 15,0 1-2-15,0-2-2 16,0-1 4-16,0 0-1 15,0 1-3-15,0-1 0 16,0 4 1-16,0-2 5 16,0 1-6-16,6 2 3 15,-3-1 0-15,2 2 12 16,-2-1-11-16,4-2 3 0,-4 2 11 16,0 1-16-1,0-3 5-15,0 0-5 0,5 3 0 16,-5-5 5-16,4 2-7 15,-1-1 0-15,1 1 1 16,-1 1 5-16,-1-2-6 16,2 1 0-16,-1 0 2 15,0 0-3-15,-3-2 1 16,5-1 0-16,2 1-1 16,-4-2 5-16,0 1-4 15,-6-2 0-15,8-2 1 16,-2 1-2-16,1 1 1 15,-3-2 0-15,2 2-3 16,2-1 6-16,-2 3-3 16,4-2 0-16,2 0 1 0,-4 0-3 15,2-2 2-15,-4 1 0 16,5 1-2-16,-1-2 4 16,-3 0-2-16,-1 1 0 15,2-2 2-15,2 1-5 16,-1-1 3-16,0 0 0 15,-4 1-3-15,2-1 4 16,-1 1-1-16,0-1 0 16,-3 1 2-16,-1-3-4 15,1 2 2-15,3-2 0 16,-2 2-2-16,-1 1 5 16,0-1-3-16,0-2 0 0,-3 0 2 15,0-1-6-15,0-2 4 16,0 0-14-16,0-2-25 15,0 0-57-15,-13 0-139 16,-7-18-439-16</inkml:trace>
  <inkml:trace contextRef="#ctx0" brushRef="#br0" timeOffset="-205330.47">10213 12339 1 0,'0'0'29'0,"0"0"15"16,0 0-5-16,0 0 12 0,0 0-34 16,0 0-16-16,0 0 20 15,-16 0 2-15,16 0-11 16,0 0-12-16,-6 0-5 15,1 0-17-15,-1-2-2 16,2 2-6-16,1-1 21 16,3 0-2-16,0 1 3 15,0-2 3-15,0 2-5 16,0-1 10-16,0 1 31 16,0 0 4-16,0 0 9 15,0 0 1-15,0 0 0 16,0 0-8-16,-3 0-13 15,2 0-7-15,1-2 25 16,0 1-23-16,0-2-7 16,0 0 26-16,0 2 5 0,-3 1 17 15,3 0-23 1,-3 0-1-16,3 0-14 0,0 0-16 16,0 0 4-16,0 0-1 15,0 0-5-15,0 0 24 16,0 0-3-16,0 0-15 15,0 0 1-15,0 3 11 16,0 9 15-16,0 4-1 16,3 2-13-16,4 4 16 15,3 2-14-15,7 5 1 16,4 0 6-16,3 4-20 16,5 2 8-16,1 0-1 0,0 3-12 15,-4-1 11-15,-4-1-16 16,0-2-1-16,-5 1 8 15,-2-3-7-15,1 3 3 16,-1-2 2-16,0 0-6 16,-2 3 4-16,-2-1-4 15,-2 3 0-15,3-1 5 16,0-1-2-16,-1 3-2 16,5-1-1-16,-2-3 1 15,0 2 1-15,1-5-3 16,0 2 0-16,-6-3-1 15,1 2 7-15,-6-2-6 16,1-2 7-16,3 1-2 16,-5 0 11-16,-2-1-12 15,2-1 1-15,4 1 5 0,-4-2-9 16,0-1 4-16,0-2-5 16,3 0 6-16,2 1-7 15,-1 4 1-15,-1 1 0 16,-3 0 0-16,-1 2 2 15,1-1-2-15,-3-2 0 16,0 1 1-16,0-2-2 16,0-3 1-16,0 1 0 15,0-3-3-15,0-2 3 16,0 1 0-16,-5 2 0 16,-1-1 0-16,-4 1-3 15,2 1 3-15,-1-4-6 0,-1 2 3 16,4 1-11-16,2 0 12 15,-4 1 0-15,3-1 2 16,-3 0 0-16,2 0 0 16,-3 2-4-16,1-1 4 15,1-1-9-15,-2-1 9 16,3-2 0-16,-2-2-20 16,2-3 10-16,-1 2-1 15,6 1-2-15,-5-1 10 16,-2 0 2-16,0-2 1 15,0-2 0-15,2-3-1 16,0 0-4-16,3-4-6 16,0 0 9-16,3-5 0 0,0-1-3 15,0 1 5 1,0-2 0-16,0 0 4 0,0 0-3 16,0 0-1-16,0 0-17 15,0-4-31-15,6-9-106 16,9-5-159-16</inkml:trace>
  <inkml:trace contextRef="#ctx0" brushRef="#br0" timeOffset="-203282.51">10033 12472 176 0,'0'0'72'15,"0"0"-5"1,0 0 16-16,0 0-22 0,0 0-11 15,0 0 0-15,-27-10-7 16,27 9 8-16,0 1-17 16,0-1-9-16,0 1-11 15,0-1 8-15,0 1 14 16,0 0-20-16,0 0 4 16,0 0-5-16,0 0-12 15,0 0-3-15,0 1 16 16,0 6 12-16,0 0-3 15,9 1-6-15,1 2 2 16,1 2 9-16,4 1 2 16,-3 3-3-16,4 1-13 0,0 1-3 15,1 2 13-15,4 1-16 16,-5 3 4-16,1 2 1 16,-3-1-7-16,-3 0 12 15,-2 2-13-15,1-1-3 16,-4-3 9-16,2 0-13 15,-5 3 10-15,3-5-4 16,0 2-4-16,0-1 6 16,-3 2-7-16,0 2-1 15,3-1 13-15,0 2-12 16,5-2 10-16,-3 2-3 0,4-2-6 16,-6-1 6-1,4 1-8-15,-5-2 0 0,-2 0 2 16,3 1 1-16,-3-1-3 15,0-3 0-15,4-3 5 16,-5 2-8-16,1-2 3 16,0 1 0-16,0 0-3 15,-3 2 7-15,0-2-4 16,3-2 0-16,0 2 3 16,0-1-6-16,0 2 3 15,-2-2 0-15,-1 0-3 16,4 2 7-16,-4 1-4 15,0-1 0-15,3 3 3 16,2-1-5-16,-2-1 2 16,3 0 0-16,3-3-3 0,-5 0 6 15,2 0-3-15,-3-1 0 16,2 0 2-16,-2 1-3 16,0 0 1-16,0 0 0 15,-3 0-3-15,0-1 5 16,3 2-2-16,-3 3 0 15,0-1 3-15,3 0-3 16,-3 0 0-16,4-1 0 16,-4 1-3-16,3-2 6 15,-3-1-3-15,0 1 0 16,0-1 2-16,2 0-4 16,-2-1 2-16,0 2 0 0,0-1-3 15,0 0 5-15,0 1-2 16,0 4 0-16,0-2 3 15,0 2-6-15,0 0 3 16,0-2 0-16,-2-1-2 16,-5 3 3-16,1-2-1 15,0 1 0-15,1 0 3 16,-1-3-7-16,-4 1 4 16,4 1 0-16,0-6-2 15,0 2 5-15,-2 0-3 16,0-1 0-16,-4 0 2 15,4-3-5-15,-2 2 3 16,-2 2 0-16,1-4-3 16,-2 3 5-16,2-1-2 15,-2-1 0-15,6 2 2 0,-2-2-4 16,-3 1 2-16,6-2 0 16,-3 3-3-16,1-2 5 15,-2 1-2-15,1-2 0 16,3-1 2-16,1 1-4 15,-1-2 2-15,-1 1 0 16,3-3-3-16,4 1 4 16,-3-2-1-16,0 0 0 15,0-1 4-15,3-1-5 16,0-2 1-16,0 0 0 0,0-1-4 16,0-2 5-1,0 1-1-15,0 0 0 0,0 0 4 16,0 1-6-16,0-1 2 15,0-1-3-15,0 0-26 16,0 0-66-16,0 0-65 16,0-1-186-16</inkml:trace>
  <inkml:trace contextRef="#ctx0" brushRef="#br0" timeOffset="-201421.52">9075 13047 201 0,'0'0'570'16,"0"0"-549"-16,0 0 32 16,0 0 39-16,0 0-60 0,0 0-32 15,-3 14 5-15,3-14-5 16,0 0-18-16,20 0-30 15,3 0-52-15,1 0-92 16,0 0-198-16</inkml:trace>
  <inkml:trace contextRef="#ctx0" brushRef="#br0" timeOffset="-201182.67">9408 13080 398 0,'0'0'276'0,"0"0"-265"0,0 0 92 15,0 0-46-15,0 0-52 16,0 0-5-16,0 3-22 15,13-1-129-15,2-2-145 16</inkml:trace>
  <inkml:trace contextRef="#ctx0" brushRef="#br0" timeOffset="-201010.41">9706 13089 394 0,'0'0'25'16,"0"0"-25"-16,0 0-25 15,0 0-52-15,0 0-240 16</inkml:trace>
  <inkml:trace contextRef="#ctx0" brushRef="#br0" timeOffset="-200199.88">9032 13568 181 0,'0'0'389'0,"0"0"-272"16,0 0 39-16,0 0-51 15,0 0-20-15,0 0-36 16,0 0-28-16,0 0-11 16,0 0-10-16,0 0 0 15,0 0-28-15,13 0-119 16,10 1-77-16,1-1-328 15</inkml:trace>
  <inkml:trace contextRef="#ctx0" brushRef="#br0" timeOffset="-200034.36">9269 13597 604 0,'0'0'14'0,"0"0"-14"16,0 0-5-16,0 0-54 16,0 0-189-16</inkml:trace>
  <inkml:trace contextRef="#ctx0" brushRef="#br0" timeOffset="-199913.98">9536 13584 131 0,'0'0'208'16,"0"0"-208"-16,0 0-147 16</inkml:trace>
  <inkml:trace contextRef="#ctx0" brushRef="#br0" timeOffset="-199772.57">9806 13573 486 0,'0'0'82'0,"0"0"-50"16,0 0 32-16,0 0-47 16,0 0-17-16,0 0-87 0,57 0-372 15</inkml:trace>
  <inkml:trace contextRef="#ctx0" brushRef="#br0" timeOffset="-199269.58">9236 14005 36 0,'0'0'725'0,"0"0"-669"16,0 0 54-16,0 0 1 15,0 0-87-15,0 0-15 16,0 0-9-16,9 0-30 16,12 0-90-16,3 0-99 15,4 0-359-15</inkml:trace>
  <inkml:trace contextRef="#ctx0" brushRef="#br0" timeOffset="-199126.46">9503 14011 653 0,'0'0'115'16,"0"0"-114"-16,0 0-1 15,0 0-45-15,0 0-152 16,0 0-267-16</inkml:trace>
  <inkml:trace contextRef="#ctx0" brushRef="#br0" timeOffset="-199005.47">9779 13984 420 0,'0'0'264'0,"0"0"-218"0,0 0 50 16,0 0-93-16,0 0-3 15,0 0-214-15,158-12-157 16</inkml:trace>
  <inkml:trace contextRef="#ctx0" brushRef="#br0" timeOffset="-198910.44">10160 13960 109 0,'0'0'460'0,"0"0"-448"16,0 0-12-16,0 0-47 16,0 0-374-16</inkml:trace>
  <inkml:trace contextRef="#ctx0" brushRef="#br0" timeOffset="-198277.27">9186 14401 734 0,'0'0'70'16,"0"0"20"-16,0 0 10 15,0 0-66-15,0 0-25 16,0 0-9-16,107 0-47 0,-82 0-93 16,6 0-158-1</inkml:trace>
  <inkml:trace contextRef="#ctx0" brushRef="#br0" timeOffset="-198143.89">9536 14418 643 0,'0'0'0'16,"0"0"-37"-16,0 0-15 15,0 0-155-15</inkml:trace>
  <inkml:trace contextRef="#ctx0" brushRef="#br0" timeOffset="-198031.79">9536 14418 475 0,'212'-11'168'15,"-209"11"-123"-15,15 0-45 16,6 0-43-16,7 0-129 16,8 0-144-16</inkml:trace>
  <inkml:trace contextRef="#ctx0" brushRef="#br0" timeOffset="-197933.69">10136 14404 185 0,'0'0'423'0,"0"0"-423"15,0 0-40-15,0 0-185 0</inkml:trace>
  <inkml:trace contextRef="#ctx0" brushRef="#br0" timeOffset="-194911.46">11207 13507 270 0,'0'0'256'0,"0"0"-183"15,0 0 23-15,0 0 10 16,0 0-57-16,0 0 4 16,-16-12 0-16,16 12 1 15,0 0-13-15,0 0-21 16,0 0-20-16,0 0-6 15,0 0-18-15,0 0-82 16,0 6 8-16,7 5-100 16,2 2-146-16</inkml:trace>
  <inkml:trace contextRef="#ctx0" brushRef="#br0" timeOffset="-194679.44">11353 13818 561 0,'0'0'49'16,"0"0"12"-16,0 0 81 16,0 0-64-16,0 0-30 0,0 0-10 15,67 76-34-15,-67-59 0 16,0 1-4-16,0 3-10 15,-7 0-83-15,-20-2-233 16</inkml:trace>
  <inkml:trace contextRef="#ctx0" brushRef="#br0" timeOffset="-193772.67">11835 13535 229 0,'0'0'199'0,"0"0"-140"15,0 0 56-15,0 0-3 16,0 0-30-16,0 0-16 16,-3 0-22-16,6 0-23 15,21 0 22-15,10 0 22 16,14 0-24-16,12 1-5 15,4-1-21-15,12 0-12 16,0 2-3-16,3-2-8 16,2 0-45-16,-8 0-101 15,-12 0-236-15</inkml:trace>
  <inkml:trace contextRef="#ctx0" brushRef="#br0" timeOffset="-193365.41">12111 13696 382 0,'0'0'124'0,"0"0"-72"15,0 0 83-15,0 0-34 16,0 0-24-16,0 0-15 16,182 10-20-16,-122-10-19 0,-2 1-23 15,-4 1-4 1,-14-1-74-16,-1-1-131 0,-5 0-162 16</inkml:trace>
  <inkml:trace contextRef="#ctx0" brushRef="#br0" timeOffset="-192842.5">12381 13372 602 0,'0'0'53'15,"0"0"11"-15,0 0 15 16,0 0-31-16,0 0-13 16,181-3 11-16,-114 18-21 15,0 6 6-15,-3 7 6 16,-7 8-35-16,-7 2 10 15,-12 3-3-15,-11-2-9 16,-11-1 23-16,-9 0-7 16,-7-4 6-16,-8 3 19 15,-28 0-26-15,-6 0 17 16,-1-2-17-16,4 0-13 0,8-2-3 16,16-1 1-1,15-3-107-15,19-10-241 0</inkml:trace>
  <inkml:trace contextRef="#ctx0" brushRef="#br1" timeOffset="-119046.27">0 8771 217 0,'0'0'41'0,"0"0"6"16,0 0 5-16,0 0 12 0,0 0-9 16,0 0-28-16,0 0 2 15,0 0-8-15,0 0-11 16,0 0 19-16,0 0-13 16,0 0 0-16,0 0-5 15,0 0-8-15,0 0-6 16,0 0-21-16,0 0-40 15,0 0-10-15,0 0-71 16,0 0-69-16</inkml:trace>
  <inkml:trace contextRef="#ctx0" brushRef="#br1" timeOffset="92675.46">28478 7154 36 0,'0'0'43'16,"0"0"-29"-16,0 0 30 15,0 0 3-15,0 0-2 16,0 0-11-16,0 0 12 16,0 0-4-16,3-1 8 15,-3 1-3-15,0 0-15 16,0 0 12-16,0 0 18 16,0 0-19-16,0 0 0 15,0 0 1-15,0 0 0 16,0 0-2-16,0-2-13 15,0 2 1-15,0 0 8 16,0 0-4-16,0 0 4 16,0 0 1-16,0 0-7 0,0 0 0 15,0 0-9-15,0-1-1 16,0 1 9-16,0 0-15 16,0 0 0-16,0 0 2 15,0 0-14-15,0 0 8 16,0 0-12-16,0 0 3 15,0 0-3-15,0 0 3 16,0 0-3-16,0 1 8 16,0 5-7-16,0-2 19 15,-3 2-11-15,3-2-4 16,0 0 11-16,0 0-16 16,-3 1 4-16,3-3 2 0,0 2-5 15,0-1 7-15,0 2-8 16,0-2 2-16,0-1 2 15,0 1-3-15,0 0 1 16,0 1 2-16,0 1 0 16,0-1-3-16,0-2-1 15,0 0 2-15,-4 2-1 16,4 1 4-16,0 0-5 16,0 1 3-16,0-2-2 15,0-1 5-15,0 1-6 16,0-2 0-16,0 3 3 15,0-2-1-15,0 2-2 16,0 1 0-16,0-1 5 0,0-3-5 16,0 2 0-1,0-1 0-15,0 1 1 0,0 1 1 16,0-4-2-16,0 3 0 16,0-4 4-16,0 2-4 15,0 2 0-15,0-1 2 16,0 0 0-16,0 1-1 15,0-1-1-15,0 0 0 16,0 1 3-16,0 0-3 16,4 0 0-16,-4-1 0 15,0 1-2-15,0 0 4 16,0-1-2-16,0 1 0 0,3-1 5 16,-3 1-5-16,3-1 0 15,-3 3 0-15,0-5 2 16,0 4 1-16,3-1-3 15,-3 0 2-15,0 1 2 16,0-1-2-16,0 0-2 16,0 2 0-16,3 0 4 15,-3-2-2-15,0 1-2 16,0 1 0-16,0-1 4 16,3 1-3-16,-3 0-1 15,0 0 1-15,3-4 5 16,-3 2-5-16,1-1 2 15,2 1 5-15,-3 0-8 0,3 2 8 16,1-1-7 0,-1 0 0-16,-3 0 4 0,3-1-3 15,0-1-2-15,-3 1 5 16,4 0-3-16,-3 0 4 16,-1 2-3-16,0-1-3 15,3 0 10-15,-3-1-9 16,3 1 2-16,-3 0 0 15,0-1-1-15,0 0 4 16,0-2-4-16,3-1-1 16,-3 1 7-16,0-1-7 15,0 0 4-15,0 2-2 0,0-3 1 16,0 0-3 0,0 0-1-16,0 0-4 0,0 0-15 15,0 0-75-15,0-10-113 16,0-5-747-16</inkml:trace>
  <inkml:trace contextRef="#ctx0" brushRef="#br1" timeOffset="94253.52">28312 7385 343 0,'0'0'136'15,"0"0"-38"-15,0 0 24 16,0 0-26-16,0 0-47 16,0 0 7-16,3 0 10 15,7 0-29-15,1 0 2 16,1 0-15-16,0 0-5 15,3 0-2-15,-3 0-12 16,4 0 5-16,4 0 3 16,-7-1-7-16,8 1 11 15,-7 0-3-15,5-1-6 16,1 1 13-16,0-2-12 16,1 1 1-16,3-1 3 0,-1 1-10 15,-3-1 6-15,-2 1 2 16,0 1-9-16,-3-3 8 15,-6 2-7-15,-2 1-2 16,3 0 1-16,-3 0 1 16,-3-2-3-16,2 2 0 15,1-1 1-15,2 1-4 16,2 0 3-16,2 0 0 16,1-2 0-16,-4 2 3 15,0-1-3-15,0 1 0 16,-6 0 2-16,2 0-4 15,1 0 2-15,-4 0 0 16,3 0-1-16,-6-1 4 0,2 1-3 16,-2 0 0-16,0 0 3 15,0 0-8-15,0 0 5 16,3 0 0-16,-3 0 0 16,0 0 2-16,0 0-2 15,0 0 0-15,0 0 4 16,0 0-5-16,0 0 1 15,0 0 0-15,0 0 0 16,0 0 0-16,-3 0-1 16,-12-2-4-16,-5 2 0 15,-6 0 4-15,-4 0-6 16,2 0 0-16,-2 0 7 0,6 0-10 16,4 0 10-16,0 0-1 15,0 0 1-15,1 0-2 16,-2 0 2-16,-3 0 0 15,1 0-4-15,0-1 1 16,-1 1-1-16,3 0 1 16,1 0-9-16,3 0 11 15,-1 0-3-15,3 0 4 16,1 0-3-16,-5 0 6 16,1 0-3-16,-1 0 0 15,-2 0 2-15,4 0-3 16,1 0 1-16,2 0 0 15,1 0-2-15,6 0 5 0,1 0-3 16,6 0 0 0,0 0 2-16,0 0-5 0,-3 0 3 15,-4 0 0-15,3 0-1 16,3 0 2-16,-5 0-1 16,3 0 0-16,3 0 3 15,0 0-4-15,0 0 1 16,0 0 0-16,0 0 6 15,0 0-4-15,0 0 8 16,0 0 1-16,0 0-9 16,0 0 3-16,6 0-1 15,18 0 10-15,4 0 19 16,8 0-21-16,-2 0 4 16,2-2-6-16,-3 0-4 0,-5 2 9 15,-4-2-9-15,-5 1 3 16,-8 1 6-16,-8-1-13 15,0 1 2-15,-3 0-4 16,0 0-2-16,0 0-2 16,3 0-2-16,0 0-45 15,-3 0-21-15,0 0-72 16,0-1-223-16</inkml:trace>
  <inkml:trace contextRef="#ctx0" brushRef="#br1" timeOffset="95518.1">28471 7218 266 0,'0'0'121'0,"0"0"-9"15,0 0 18-15,0 0-22 16,0 0-41-16,0 0-5 16,0-9 3-16,4 8-25 15,-4 1 1-15,0 0-8 16,0 0 9-16,0 0-12 15,0 0-10-15,0 0 6 16,0 0-15-16,0 0-4 16,0 0-6-16,0 1 6 0,0 8-1 15,0 5 13-15,0 0-7 16,0 3 15-16,0-1-12 16,-4 3-4-16,2 1 3 15,-1-2-8-15,0-1 7 16,0 0 1-16,3-3-12 15,-3 0 10-15,3-1-10 16,-3 0 4-16,3-4 5 16,0-2-11-16,0 2 10 15,0-4-2-15,0 2-6 16,0-2 10-16,0-3-12 16,0-2 0-16,0 2 1 0,0-2 3 15,0 0-3-15,0 0 5 16,0 0-5-16,0 0 11 15,0 0-9-15,0 0 0 16,0-2-3-16,0-6-3 16,0 0 1-16,0-3-3 15,0 1-5-15,0-4 9 16,0 0-13-16,0-3 1 16,0 2 6-16,0 0-5 15,3-1 6-15,0 1-2 16,3-1-1-16,-6-1 6 15,3 0 2-15,-3 1 1 16,0 3-3-16,0 2 3 0,0 0 0 16,0 0-2-1,0 4 6-15,0-3-6 0,0 2 2 16,0 3 0-16,2 0-4 16,5 1 5-16,-7 2-1 15,3 1 0-15,-3 0 5 16,0-1-2-16,0 2-2 15,0 0 0-15,0 0 0 16,0 0 1-16,0 0-2 16,0 0 0-16,0 0-7 15,0 0 6-15,0 7-15 16,0 10 16-16,0 1 5 0,0 5-5 16,0 1 13-16,-3 0-2 15,-4 1-9-15,2-2 12 16,2-1-11-16,0-3 1 15,-3 1 2-15,0-2-3 16,4-1-1-16,-1-3 3 16,3-1-3-16,0-2 7 15,0-3-7-15,0-2-2 16,0 0 1-16,0-3 1 16,0 0-2-16,0-1 0 15,0-2 4-15,0 2-3 16,0-2 0-16,0 0-1 15,0 0 9-15,0 0-9 0,0 0 7 16,0 0 1 0,0 0-8-16,0 0 11 0,0 0-11 15,0 0-15-15,0-3-13 16,0-3-42-16,0-1-80 16,0 0-329-16</inkml:trace>
  <inkml:trace contextRef="#ctx0" brushRef="#br1" timeOffset="106724.29">13761 12175 105 0,'0'0'13'16,"0"0"89"-16,0 0-33 15,0 0-20-15,0 0-3 0,0 0-3 16,0 0-3 0,-30-27-2-16,30 23-3 0,0 2 22 15,0 0-4-15,0-3-8 16,0 2-11-16,0-2 1 15,0 2-16-15,0-1 7 16,0 2-8-16,0 1-8 16,0-1 7-16,0 1-15 15,0 1 12-15,0 0 5 16,0 0 1-16,0-2 16 16,0 2-8-16,0 0 2 15,0 0-3-15,0 0-24 16,0 0 4-16,0 0-7 15,0 0-3-15,0 6 3 16,0 10 0-16,0 7 7 0,0 2 9 16,0 2-9-16,6 2 4 15,2-1-1-15,2 2-9 16,-1-1 7-16,-1-4-8 16,-2-2 0-16,1-2 0 15,-4-3 2-15,0-4-2 16,0-1 0-16,-1-5 2 15,-2-4-4-15,0-1 2 16,0-3 0-16,0 0-1 16,0 0-4-16,0 0 2 15,0 0 1-15,-8-8-12 16,-11-3 11-16,-2-1-14 0,1 1-2 16,3 4 12-16,-3 2-9 15,-1-2 5-15,3 5 3 16,-3 0-8-16,-1 2 6 15,3 0-4-15,-1-1 2 16,5 1 12-16,3 0-5 16,6 0 4-16,1 0-1 15,-1 4-4-15,3 6 6 16,-5 3 2-16,8 1 1 16,0-3 15-16,0-1-6 15,0-1 10-15,22-3 10 16,4 0-7-16,4 0-5 15,0-3-12-15,-7-1 2 0,1-2-10 16,4 0-14 0,5 0-59-16,3-8-195 0</inkml:trace>
  <inkml:trace contextRef="#ctx0" brushRef="#br1" timeOffset="107653.51">13828 12160 346 0,'0'0'54'16,"0"0"41"-16,0 0 18 15,0 0-57-15,0 0-25 16,0 0 18-16,0 0-9 15,0-8-5-15,0 7 2 16,0 1-9-16,0-2 8 16,0 2-11-16,0 0-1 15,0-1 4-15,0 0-15 16,0-2 8-16,0 3-6 16,3 0-8-16,0 0-3 15,5 0-4-15,8 14 0 16,-2 6 8-16,2 6-7 15,-2 3 6-15,-3 0 1 0,1 1-7 16,0-5 8 0,3-2-9-16,-4-6 0 0,2-5 5 15,-5-3-3-15,1-5 0 16,-6-3 2-16,4-1-2 16,-4 0 10-16,-2 0 7 15,8-1 28-15,-1-15-20 16,8 0-23-16,-2-4 10 15,2-3-12-15,-2 1 4 16,2-2-10-16,-3 3 4 16,-4 1-12-16,0 3 7 15,-9 4-16-15,0 6 9 16,0 3-18-16,0 4-29 16,0 0-43-16,0 0-78 0,0 0-518 15</inkml:trace>
  <inkml:trace contextRef="#ctx0" brushRef="#br1" timeOffset="108237.34">14218 12350 82 0,'0'0'460'0,"0"0"-391"16,0 0 97-16,0 0-64 15,0 0-15-15,0 0-13 16,1-20-35-16,-1 20-9 15,0 2-24-15,0 12-4 16,0 4 21-16,0 3-15 16,0 2-3-16,0-1-5 0,0-2-49 15,0-8-258-15</inkml:trace>
  <inkml:trace contextRef="#ctx0" brushRef="#br1" timeOffset="108823.7">13609 12603 502 0,'0'0'146'0,"0"0"-95"15,0 0 78-15,163-18-45 16,-66 11-36-16,15-1-25 0,-2 0-2 16,-20 3-11-16,-25 2-10 15,-22 3-12-15,-16 0-59 16,-12 0 12-16,-6 0-121 15,-9 2-26-15,0 3-211 16</inkml:trace>
  <inkml:trace contextRef="#ctx0" brushRef="#br1" timeOffset="109543.4">13919 12662 426 0,'0'0'110'0,"0"0"-52"15,0 0 37-15,0 0-53 16,0 0 6-16,0 0 19 16,-3 52-13-16,-4-28 3 15,-3-1 1-15,1-1-16 16,-2 0-20-16,1 1 1 16,2-4-10-16,2-4-9 15,0-2 3-15,6-6-6 16,0-3-1-16,0-3 0 15,0-1 3-15,0 0-4 16,0 0 1-16,0 0-4 0,0-7-9 16,-3 0-12-16,-9 1 8 15,0 4-8-15,-2-1-6 16,-6 0 21-16,-1 1 2 16,-3 2 6-16,2 0 0 15,-1 0 1-15,6 0 1 16,6 0 4-16,2 1-3 15,2 7 23-15,5 1-5 16,2 3 1-16,0 1 7 16,0-1-8-16,0 0 4 15,0-2-3-15,18-3-2 16,6-1 11-16,-4-3-15 0,3-3-7 16,-2 0-7-16,2 0-18 15,4-9-106-15,-1-5-181 16</inkml:trace>
  <inkml:trace contextRef="#ctx0" brushRef="#br1" timeOffset="109925.28">14164 12696 377 0,'0'0'161'0,"0"0"-95"15,0 0 107-15,0 0-68 16,0 0-23-16,-6 71-7 16,0-51-24-16,2 0-24 15,2 1-5-15,-1-4-11 0,3-1-10 16,0-2 2 0,0-5-3-16,-3 2-2 0,0-5-59 15,0 1-76-15,0-1-107 16,-3-3-206-16</inkml:trace>
  <inkml:trace contextRef="#ctx0" brushRef="#br1" timeOffset="110203.19">14064 12838 582 0,'0'0'125'0,"0"0"2"16,0 0 25-16,0 0-79 15,0 0-33-15,0 0-19 16,114-13-18-16,-91 10-3 15,4 2-20-15,0-5-143 16,-3-1-361-16</inkml:trace>
  <inkml:trace contextRef="#ctx0" brushRef="#br1" timeOffset="110923.95">14649 12501 600 0,'0'0'121'0,"0"0"-21"0,0 0-4 16,0 0-39-16,0 0-35 16,0 0-22-16,158-1-1 15,-125 1-70-15,0 0-159 16,-8 0-450-16</inkml:trace>
  <inkml:trace contextRef="#ctx0" brushRef="#br1" timeOffset="111094.89">14805 12583 453 0,'0'0'274'15,"0"0"-264"-15,0 0 37 16,0 0-47-16,0 0-45 16,159 0-310-16</inkml:trace>
  <inkml:trace contextRef="#ctx0" brushRef="#br1" timeOffset="111959.17">15646 11956 401 0,'0'0'104'0,"0"0"-62"16,0 0 67-16,0 0-48 15,0 0-23-15,0 0 5 16,-74 16 6-16,57 2 9 15,-6 6-21-15,4 10 14 16,-2 5-9-16,3 9 6 16,5 8 5-16,0 7-32 15,6 6 8-15,6-1-10 16,1 1-14-16,0-6-1 16,0-3 1-16,0-1-5 15,11-5 2-15,12-7 2 16,4-7-4-16,4-5 0 15,6-8-3-15,-2-5-34 0,4-7-130 16,-8-8-468 0</inkml:trace>
  <inkml:trace contextRef="#ctx0" brushRef="#br1" timeOffset="112911.56">15821 12339 229 0,'0'0'121'0,"0"0"-105"15,0 0 44-15,0 0-23 16,0 0-19-16,0 0 4 15,113-17 23-15,-93 17 34 16,-2 0-4-16,-9 0-5 16,-4 0-41-16,1 1-16 0,-6 12 6 15,0 4 9-15,0 3 1 16,0 3-10-16,-20 2-3 16,-4 0-12-16,1-1 8 15,-4 0 10-15,-3-1-6 16,6 0 13-16,4-3-3 15,6-3-7-15,5-1 8 16,6-6-9-16,3-4-9 16,0 0 10-16,6-4-11 15,21-2 7-15,7 0 12 16,9 0-19-16,-6 0-2 16,-4-1-6-16,-6 0-36 0,-10-2-136 15,0 2-176-15</inkml:trace>
  <inkml:trace contextRef="#ctx0" brushRef="#br1" timeOffset="113443.39">16503 12186 576 0,'0'0'135'0,"0"0"-1"15,0 0 7-15,0 0-75 16,0 0-56-16,0 0 14 16,9 61 26-16,-9-21-19 15,0 6 17-15,0-2-12 16,0-4-16-16,0-2-6 16,0-8-13-16,0-4 3 15,0-7-4-15,0-5-3 16,0-7-12-16,0-4-80 15,0-3-98-15,0 0-173 0</inkml:trace>
  <inkml:trace contextRef="#ctx0" brushRef="#br1" timeOffset="113705.3">16509 12204 675 0,'0'0'43'16,"0"0"113"0,0 0-29-16,0 0-63 0,0 0-20 15,169-1-19-15,-153 1-25 16,1 0-2-16,-7 1 1 15,-4 5-59-15,-6 2-136 16,0 2-114-16</inkml:trace>
  <inkml:trace contextRef="#ctx0" brushRef="#br1" timeOffset="113915.23">16527 12422 649 0,'0'0'54'0,"0"0"88"16,0 0-57-16,0 0-64 16,0 0-19-16,0 0-2 15,144 3-76-15,-127-3-239 16</inkml:trace>
  <inkml:trace contextRef="#ctx0" brushRef="#br1" timeOffset="114268.12">16856 12488 637 0,'0'0'75'0,"0"0"31"15,0 0 0-15,0 0-89 16,0 0-5-16,0 0 1 16,62-48 8-16,-62 47-11 15,0 1 3-15,0 0 5 16,0 0-15-16,0 0-2 15,-6 5 13-15,-6 8 13 0,5 4 12 16,3 0-22 0,0 1 9-16,4 0-1 0,0-5-17 15,0 1-3-15,0-2-5 16,11-4-53-16,-4-2-174 16,11-6-592-16</inkml:trace>
  <inkml:trace contextRef="#ctx0" brushRef="#br1" timeOffset="115762.25">17303 12394 50 0,'0'0'79'16,"0"0"0"-16,0 0-18 16,0 0-10-16,0 0-3 15,0 0 4-15,0-2-13 16,0 1 8-16,0 1 5 0,0 0-2 16,0 0 12-1,0 0-3-15,0 0-3 0,0 0 1 16,-3 0-16-16,3 0 7 15,0 0-18-15,0 0-14 16,0 0 3-16,0-2-2 16,0 2-5-16,0 0 10 15,0 0-3-15,0 0 10 16,0 0 1-16,0 0-11 16,0 0 3-16,0 0-8 15,0 0-9-15,12 0-5 16,15 0 4-16,10 0 17 15,5-1-20-15,4-1 1 16,2-1-2-16,-6 2 0 16,-5 1-4-16,1-4-1 0,-6 3-44 15,2-1-12-15,-11 0-82 16,-8 2-130-16,-12-1-153 16</inkml:trace>
  <inkml:trace contextRef="#ctx0" brushRef="#br1" timeOffset="116990.81">17457 12269 0 0,'0'0'377'0,"0"0"-327"0,0 0 77 16,0 0 1-16,0 0-29 15,0 0-2-15,10-4-7 16,-10 3-5-16,0 1-22 16,0 0-16-16,0 0-2 15,0 0-22-15,0 0-18 16,6 16-5-16,1 7 4 15,-1 6 13-15,2 0-10 16,-2-1-5-16,0-2-1 16,0-2-1-16,-6-6-43 15,3-5-111-15,3-6-315 16</inkml:trace>
  <inkml:trace contextRef="#ctx0" brushRef="#br1" timeOffset="118123.79">18142 12224 220 0,'0'0'217'16,"0"0"-180"-16,0 0 102 0,0 0-34 16,0 0-11-1,58 78-40-15,-55-44 29 0,0-1 2 16,0 0-33-16,-3-5-9 16,0-5-5-16,0-8-12 15,0-3-3-15,0-5-6 16,0-4-15-16,0-3 11 15,0 0 0-15,0 0-4 16,0 0 13-16,0-13-15 16,3-5-7-16,8-2-4 15,5-7-29-15,-2 4 7 16,6 0-18-16,1 4 1 0,-4 2 16 16,2 4 4-16,-2 2 9 15,0 1-1-15,1 3-5 16,4 1 13-16,-5 5-1 15,0 1 8-15,-3 0-3 16,-1 3 2-16,-4 11 1 16,-1 3 11-16,1 0 11 15,-5 0 17-15,-3-3-14 16,-1-5-2-16,0 0 11 16,3-8-22-16,1 1-1 15,-4-2 2-15,6 0-6 16,3 0 9-16,5-2-16 15,3-6-7-15,10-3-32 0,0 0-29 16,2-1 9 0,1 0-32-16,-4 2-10 0,-3 0 36 15,-1 3 22-15,-5-1 43 16,-3 4 6-16,2 0 2 16,-5 3 12-16,-2 1 11 15,-4 0-14-15,1 0 27 16,3 12 8-16,-2 3 13 15,1 0-10-15,-5 2-23 16,3-2-2-16,-3-3-24 16,2-1-1-16,-5-5-10 15,0-1-28-15,0-2-147 16,0-3-218-16</inkml:trace>
  <inkml:trace contextRef="#ctx0" brushRef="#br1" timeOffset="118826.57">19147 12262 480 0,'0'0'101'15,"0"0"24"-15,0 0-2 16,-80 89-40-16,59-62-14 15,1-4-9-15,6-3-6 16,1-4-30-16,4-6-3 16,8-4-15-16,1-5-5 15,0-1 5-15,0 0-4 16,0-1 5-16,4-15-7 0,19-6-33 16,-1-2 13-16,-1-3-29 15,-4-1-6-15,-3 2 24 16,-5 2-11-16,1 7 40 15,-5 5 2-15,-2 3 3 16,0 5 27-16,0 1-10 16,0 3 2-16,-3 0-1 15,3 0-21-15,-1 0-9 16,1 6 9-16,4 9 0 16,2 5 8-16,2 3-2 15,5 1-6-15,1 0 9 16,0 1-8-16,3-1 0 15,1-1 3-15,-2-2-2 0,-2-6 1 16,-7-4-3 0,-3-1 2-16,-7-7-1 0,0-3 0 15,0 0 8-15,0 0 29 16,0 0-5-16,-7 0 5 16,-23 0-13-16,-7 0-24 15,-4 0 2-15,1 0-3 16,-1 0 0-16,5 0-2 15,9 0-72-15,13 0-90 16,8 0-114-16</inkml:trace>
  <inkml:trace contextRef="#ctx0" brushRef="#br1" timeOffset="119661.02">19553 12230 333 0,'0'0'232'0,"0"0"-162"0,0 0 21 16,0 0-52-16,0 0 55 15,0 0-45-15,-13 70 1 16,13-45 2-16,4-4-31 15,12-3-13-15,5-3 6 16,3-6-12-16,-1-4-1 16,0-5 2-16,7 0-3 15,0-1 24-15,3-14-24 16,-5-3-15-16,2-4 1 16,-6 1-23-16,-10 1 21 15,-1 4 7-15,-10 5 2 16,-3 6 7-16,0 2 0 15,0 3 2-15,0 0-5 0,0 1-1 16,-10 15 3 0,2 2-3-16,2 2 4 0,6 0 0 15,0-3 0-15,0-2 5 16,0-5-10-16,14-3 5 16,6-4-5-16,4-3 5 15,3 0 23-15,6 0-4 16,-3-5-4-16,-2-5-10 15,-1-1 19-15,-5-3-14 16,-4-1 18-16,-6-2 9 16,-6-2-18-16,-6 2-6 15,0 1-13-15,0 1 1 0,-12 6-2 16,-12 3-7 0,-5 6-22-16,-3 0-63 0,2 0-58 15,8 0-172-15</inkml:trace>
  <inkml:trace contextRef="#ctx0" brushRef="#br1" timeOffset="120326.8">20290 12032 627 0,'0'0'76'16,"0"0"57"-16,0 0-3 16,0 0-67-16,0 0-17 15,0 0-46-15,12-16 4 16,12 15-4-16,3 1 10 16,-4 0-3-16,0 0-2 15,-5 0-5-15,-2 0 18 16,-2 3-16-16,-10 7-1 15,-1 0 0-15,-3 4 2 16,0 1-2-16,0 1-1 16,-24 2 5-16,-1-1-1 0,-1-3-1 15,3 1 4-15,6-5 5 16,8-2-9-16,8-2 6 16,1-4-6-16,0 2-3 15,0-2 7-15,14-1-6 16,12-1 6-16,-2 0-7 15,3 0-14-15,-10 0-92 16,-7 0-326-16</inkml:trace>
  <inkml:trace contextRef="#ctx0" brushRef="#br1" timeOffset="122314.78">20851 12179 526 0,'0'0'39'16,"0"0"28"-16,0 0 58 0,0 0-71 15,0 0-15-15,0 0 5 16,0 20-5-16,0-20-8 16,0 0 0-16,0 0-5 15,3 0 3-15,3 0 3 16,4-2-18-16,-5-4-13 15,-2 1 5-15,-3-1-6 16,0 1 8-16,0 1-6 16,0-1 0-16,-15 3-1 15,-2 0-1-15,-6 2 0 16,2 0 1-16,-2 2-1 16,1 11 4-16,1 6 3 0,11 3 8 15,0 6-11-15,10-3 2 16,0 0 5-16,0-1-10 15,17-5 3-15,16-4-4 16,5-5 1-16,7-6 1 16,3-4-2-16,-2 0 0 15,-5-3 4-15,0-11-4 16,-6-4 0-16,-8-3 0 16,-1 2 2-16,-9 3 0 15,-4 1-1-15,-7 6 0 16,-6 3 2-16,0 5-1 15,0 1 2-15,0 0-4 16,0 0-5-16,-6 8 2 0,-9 7 0 16,6 5 1-16,9-2-1 15,0 1 0-15,0-5 3 16,3-3 0-16,21-5-6 16,6-4 5-16,4-2 0 15,2 0 1-15,-1-11 8 16,-9-4-6-16,-2-2 9 15,-10-5-10-15,-8 1 4 16,-3-1 7-16,-3 4-12 16,0 2 4-16,-6 6 16 15,-21 4-18-15,-4 5 1 16,-8 1-3-16,-2 0-3 0,3 4 0 16,9 4-2-1,8 3-12-15,15-2-22 0,6-3-58 16,0 2-31-16,36-6-58 15,11-1-108-15</inkml:trace>
  <inkml:trace contextRef="#ctx0" brushRef="#br1" timeOffset="122766.63">21721 12185 507 0,'0'0'100'15,"0"0"71"-15,0 0-43 16,0 0-41-16,0 0-23 16,0 0-30-16,-75-18-12 15,51 18-20-15,-2 0 5 16,2 0-2-16,4 6-3 15,1 1-2-15,-1 3 0 16,5 1-2-16,3 2 1 16,4 0-25-16,8 1-24 15,0 0-9-15,0 2-11 16,0-1 11-16,20 2 18 16,7-1-13-16,3-2 28 0,-2 0 26 15,-8-4 11-15,-7-3 51 16,-7-2 13-16,-6-2 3 15,0 0-5-15,0-3-44 16,0 3-2-16,-3 1-19 16,-17-3 11-16,0 2-16 15,-2-1-2-15,4-1-2 16,4-1-88-16,2 0-85 16,7 0-136-16</inkml:trace>
  <inkml:trace contextRef="#ctx0" brushRef="#br1" timeOffset="123207.92">21933 11999 346 0,'0'0'199'16,"0"0"-155"-16,0 0 81 15,0 0-28-15,-51 88-49 16,44-54 40-16,4 0-30 16,3-3-2-16,0-1-22 15,0-5-18-15,0-2 1 16,10-5-14-16,3-4-2 15,1-3-1-15,5-6-39 16,5-5-101-16,3 0-181 16</inkml:trace>
  <inkml:trace contextRef="#ctx0" brushRef="#br1" timeOffset="123806.73">22234 12132 266 0,'0'0'215'16,"0"0"-117"-16,0 0 15 15,0 0-33-15,-27 75-42 16,27-61-15-16,0-3 6 16,21-5-13-16,-1-4-8 15,9-2 5-15,3 0 8 16,1-2 0-16,0-10-20 16,-5-5 3-16,-1-1-8 15,-10 2 4-15,-5-2 0 16,-2 3 0-16,-6 5 4 0,-4 3-3 15,0 3 6 1,0 4 7-16,0 0-7 0,0 0-7 16,-8 4-2-16,-4 8 0 15,2 3 4-15,4 0 5 16,2 0 7-16,4-1-2 16,0-4 2-16,0-5 0 15,0-2 7-15,14-3 7 16,8 0-9-16,4 0 33 15,6-10-28-15,5-4-13 16,-3-1-10-16,-7-3-1 16,-8-1 2-16,-5-1-3 15,-13 0 1-15,-1 4-1 16,0 0-5-16,-5 6-6 0,-15 3 6 16,-7 4-39-16,0 3-18 15,3 0-29-15,5 0-62 16,6 0-68-16,5 3-119 15</inkml:trace>
  <inkml:trace contextRef="#ctx0" brushRef="#br1" timeOffset="124205.23">22813 11864 472 0,'0'0'117'16,"0"0"-21"-16,0 0-16 15,0 0 18-15,0 0-41 16,22 83 12-16,-22-45 26 16,0-2-46-16,0 2-2 15,0-3-12-15,0-4-13 0,0-2 4 16,0-4-20 0,0-5-5-16,0-3 0 0,0-5 0 15,0-3-1-15,0-3 0 16,0-5-28-16,0-1-46 15,0 0-59-15,0 0-88 16,8-1-397-16</inkml:trace>
  <inkml:trace contextRef="#ctx0" brushRef="#br1" timeOffset="124475.76">22765 12121 331 0,'0'0'190'16,"0"0"-103"-16,0 0 66 15,0 0-103-15,0 0-42 16,0 0 46-16,35-4-27 15,-19 4-10-15,-3-2-5 16,1 1-12-16,-1-1-8 16,0 0-61-16,1-1-248 15</inkml:trace>
  <inkml:trace contextRef="#ctx0" brushRef="#br1" timeOffset="124867.64">22989 11799 516 0,'0'0'83'16,"0"0"-9"-16,0 0 86 16,25 87-68-16,-2-43 14 15,-10 2-30-15,-1 0-20 16,-3-2-17-16,-6-6 0 15,0-4-22-15,-3-3-6 16,0-6-11-16,0-1-3 16,-3-2 1-16,-21-2-72 15,-6-2-84-15,8-7-187 16</inkml:trace>
  <inkml:trace contextRef="#ctx0" brushRef="#br1" timeOffset="126771.01">23300 12149 31 0,'0'0'12'16,"0"0"20"-16,0 0-9 16,0 0-1-16,0 0 6 0,0 0 22 15,-23 0-10-15,23 0-10 16,0 0 2-16,0 0-27 15,0 0 4-15,0 0 8 16,0 0-11-16,0 0-1 16,0 0-5-16,0 0 0 15,0 0 3-15,0 0 8 16,0 0 17-16,0 0 18 16,0 0-6-16,0 0-4 15,0 0-3-15,0 0 0 16,0 0 5-16,0 0-9 15,0 0 3-15,0 0-2 16,0 0-13-16,0 0 4 0,0 0-11 16,0 0-2-1,0 0 7-15,0 0-3 0,0 0 14 16,0 0 2-16,0 0-2 16,0 0 15-16,0 0-4 15,0 0-9-15,0 0 5 16,6 0-22-16,15 0-3 15,11-2 26-15,6-1-30 16,5 3 2-16,8-2-5 16,-4 2 2-16,0 0-4 15,-11 0 1-15,-9 0-5 16,-7 0-20-16,4 0-46 0,2 0-63 16,-4 0-242-16</inkml:trace>
  <inkml:trace contextRef="#ctx0" brushRef="#br1" timeOffset="127046.92">23532 12003 589 0,'0'0'57'0,"0"0"6"0,0 0 44 15,0 0-2-15,-27 76-30 16,27-43-14-16,0 2-24 16,3-4-25-16,21-3-12 15,0-2-2-15,3-9-88 16,-5-5-207-16</inkml:trace>
  <inkml:trace contextRef="#ctx0" brushRef="#br1" timeOffset="127844.01">23948 11976 351 0,'0'0'180'16,"0"0"-70"-16,0 0 45 16,0 91-76-16,0-61 7 15,0-5-19-15,3-3-23 16,2-6 11-16,1-5-20 15,-3-5-4-15,3-3 2 16,-6-3-15-16,0 0 11 16,0 0 1-16,8 0-19 15,4-5 6-15,9-10-17 16,-1-4-32-16,1-1-7 0,-1 3-13 16,-1 4-5-1,-8 4 26-15,1 3 13 0,-7 3 17 16,1 2-2-16,1 1-14 15,2 0 14-15,-1 0 3 16,1 4 20-16,2 10 2 16,-1 3 1-16,-1 0 12 15,-4-1-7-15,-2-4-6 16,3-3 2-16,0-4-17 16,-1-2 1-16,-2-1-8 15,7-2 4-15,1 0-7 16,8 0 6-16,1-4-6 15,3-6-20-15,-2-3-18 16,-4 1 21-16,0 0-24 16,-1 2 27-16,-2 4 17 0,-5 2 0 15,-1 4 0-15,5 0 9 16,-2 0-4-16,2 0 16 16,-3 5 16-16,0 8-20 15,0 1 12-15,-6-2-24 16,-1 2-4-16,3-3-1 15,0-3-1-15,2-3-40 16,2-4-67-16,4-1-187 16,2 0-428-16</inkml:trace>
  <inkml:trace contextRef="#ctx0" brushRef="#br1" timeOffset="128023.93">24748 12097 336 0,'0'0'547'15,"0"0"-521"-15,0 0 72 16,0 0-96-16,0 0-2 16,0 0-120-16,0-3-201 15</inkml:trace>
  <inkml:trace contextRef="#ctx0" brushRef="#br1" timeOffset="128546.3">24846 11869 500 0,'0'0'139'0,"0"0"-108"0,0 0 109 16,0 0-54-16,0 0-31 15,-28 97-4-15,28-65 7 16,0-2-37-16,0 0-13 16,11-5 1-16,6-3-8 15,-2-3 2-15,6-5-3 16,0-5 3-16,5-5-5 16,3-4 5-16,3 0 3 15,5 0 0-15,-3-13-6 16,-4-3-2-16,-7-3-8 15,-3-4-9-15,-6-3 8 0,-7-4-5 16,-7-1-7 0,0 4 5-16,0 3 4 0,-21 4 14 15,-10 8 0-15,-14 1 4 16,-1 6-5-16,-3 5 1 16,-2 0-10-16,6 0 8 15,10 7-85-15,3 6-47 16,11-2-180-16</inkml:trace>
  <inkml:trace contextRef="#ctx0" brushRef="#br1" timeOffset="129755.58">25200 11602 274 0,'0'0'169'16,"0"0"-80"-16,0 0 65 15,0 0-40-15,0 0-77 16,0 0 16-16,37 20 2 16,-1 12 16-16,9 18-14 15,4 11-2-15,0 10-6 16,-9 5-12-16,-15 3-14 15,-15-4-16-15,-10-7 0 16,-7-8-8-16,-28-8 1 16,-1-9 0-16,2-5-4 15,1-8-22-15,9-8-56 16,14-9-153-16,10-12-259 0</inkml:trace>
  <inkml:trace contextRef="#ctx0" brushRef="#br1" timeOffset="130215.43">25974 11785 590 0,'0'0'91'0,"-21"79"47"0,14-29-9 15,4-2-27-15,3-3-69 16,0-1-23-16,-3-6-5 15,0-6-5-15,-5-4-64 16,-1-10-131-16,2-5-405 16</inkml:trace>
  <inkml:trace contextRef="#ctx0" brushRef="#br1" timeOffset="130911.2">26170 11867 472 0,'0'0'63'0,"0"0"39"0,0 0 40 16,0 88-56-16,0-52-5 15,0 1-9-15,0-1-7 16,-3-9-22-16,1-3-18 15,-2-5 16-15,4-9-11 16,0-3-10-16,0-6 0 16,0-1-8-16,0 0 23 15,4-1-2-15,16-15-14 16,7-5-19-16,-2-2-17 16,2-2-12-16,-4 1-1 15,-3 4-16-15,-7 7 26 16,-4 2 10-16,-4 6 7 15,-2 5-3-15,0 0 6 0,-3 0-16 16,3 5 3 0,0 9 13-16,4 3 3 0,-2 2 7 15,1-6-5-15,6-2 13 16,-1-4-14-16,3-4 4 16,8-2-3-16,2-1-3 15,4 0 20-15,2-5-15 16,0-7 0-16,0 0-12 15,-7-1 5-15,-6 4 0 16,-6 5-4-16,-5 4 1 16,-2 0-1-16,-1 4-8 15,0 16 8-15,-3 0 3 16,0 1 2-16,0-3-1 16,0-1 0-16,0-4-54 0,8-6-141 15,8-7-370-15</inkml:trace>
  <inkml:trace contextRef="#ctx0" brushRef="#br1" timeOffset="131674.95">26848 12003 145 0,'0'0'321'16,"0"0"-211"-16,0 0 68 16,0 0-42-16,0 0-20 15,0 0-9-15,-1 0-40 0,1 0-13 16,0 0-18-16,0 0-17 16,0 0-14-16,0 0-5 15,0 0-50-15,0 0-148 16,4 0-506-16</inkml:trace>
  <inkml:trace contextRef="#ctx0" brushRef="#br1" timeOffset="131900.88">26935 12183 690 0,'0'0'64'16,"0"0"54"-16,0 0-1 15,0 0-67-15,0 0-27 16,34 83-23-16,-34-63-1 16,-8 0-56-16,-22-3-200 15</inkml:trace>
  <inkml:trace contextRef="#ctx0" brushRef="#br1" timeOffset="133985.15">13958 13251 38 0,'0'0'30'0,"0"0"-22"16,0 0 5-16,0 0 3 16,0 0-12-16,0 0-1 15,0 26 8-15,-6-23 5 0,3 2 5 16,-3 1-14-16,0 1-7 16,-3 0 11-16,-3 2 0 15,5-1-9-15,0-2-1 16,1-2 1-16,3-3 11 15,3-1 5-15,0 0-10 16,0 0 41-16,0 0 6 16,0 0-43-16,0 0-12 15,0 0-7-15,0-1 4 16,0-2 3-16,0 2 8 16,0 0 15-16,0-3 16 15,0 2 0-15,0-1-14 16,0-1-24-16,0-2 3 0,3-1-4 15,3 0-6 1,1-2 4-16,-6 2 4 0,2 0-2 16,-3 0 20-16,0 3 14 15,0-1 10-15,0 4 6 16,0 0-22-16,0-1 21 16,0 1-13-16,0 1 2 15,0-3 8-15,3 1-16 16,-3-3 19-16,3-1-4 15,3 0-11-15,-1-1 9 16,2 1-30-16,-1 0-3 16,-3 4 7-16,-3 0-7 15,0 0 13-15,0 2 7 16,0-1-5-16,0 0 10 0,0 1-19 16,0-1-1-16,3-1 9 15,-3 2-14-15,0 0 10 16,3 0-3-16,-3 0-9 15,0 0 7-15,0 0-15 16,0 0-5-16,0 10 2 16,3 12-3-16,0 6 6 15,2 5 6-15,2 1-5 16,2 0 11-16,-7-3-7 16,4 0-3-16,-3-2 1 15,-3-6 1-15,3-1-4 16,0-6 0-16,1-5 3 15,-1-3-5-15,0-2 2 0,-2-1 0 16,2-4-4-16,-3 1 5 16,0-2-1-16,0 0 2 15,0 0 0-15,0 0 5 16,0 0-6-16,0 0 0 16,0-6-1-16,0-8-5 15,0-2-4-15,-14 1-4 16,-3 2-11-16,-4 2 20 15,0 2-9-15,-3 2 5 16,1 4 6-16,-1 3-8 16,0 0 10-16,4 0 0 15,0 0-3-15,3 0-2 16,1 9 5-16,8 1-4 16,2 1 1-16,3 0 3 0,-1 0 0 15,4-2 5-15,0-1-4 16,0-1 13-16,10-1-11 15,13-2-2-15,11 1 3 16,-3-2-4-16,11-2-33 16,0-1-79-16,7 0-173 15,2 0-437-15</inkml:trace>
  <inkml:trace contextRef="#ctx0" brushRef="#br1" timeOffset="135523.33">14134 13273 182 0,'0'0'114'0,"0"0"-26"16,0 0 31-16,0 0-36 16,0 0-21-16,0 0 11 15,12-30-2-15,-3 26-2 0,-6 0-9 16,3 2 11 0,0 1-2-16,-4 1-39 0,7 0-7 15,1 0-11-15,0 11-10 16,8 11 24-16,0 4-6 15,6 4-4-15,-6-1-1 16,1-3-15-16,2-2 3 16,-7-5-3-16,2-3 1 15,-5-3-4-15,-1-3-19 16,2-6-37-16,6 0-36 16,-5-2-116-16,3-2-225 15</inkml:trace>
  <inkml:trace contextRef="#ctx0" brushRef="#br1" timeOffset="135802.23">14452 13265 436 0,'0'0'133'0,"0"0"-85"16,0 0 50-16,0 0-3 16,0 0-4-16,0 0 6 15,-112 69-27-15,91-44-23 16,0-1-13-16,11-4-26 0,-2 0-3 16,5-3-5-16,7-1-7 15,0-3-68-15,0-5-126 16,7-5-167-16</inkml:trace>
  <inkml:trace contextRef="#ctx0" brushRef="#br1" timeOffset="136047.15">14642 13400 496 0,'0'0'251'15,"0"0"-210"-15,0 0 36 16,0 0 21-16,0 0-45 16,0 0-42-16,0 89-6 15,0-67-5-15,0-3-97 16,0-3-289-16</inkml:trace>
  <inkml:trace contextRef="#ctx0" brushRef="#br1" timeOffset="136557.99">13687 13650 12 0,'0'0'595'0,"0"0"-538"16,0 0 52-16,0 0-46 16,0 0 0-16,150 0-29 15,-62-2 6-15,11-1-6 16,5 1-9-16,-10 0 3 0,-16 1-18 16,-12 1-9-16,-16 0-2 15,-5 0-5-15,-6 0-38 16,-5 0-86-16,-7-2-190 15</inkml:trace>
  <inkml:trace contextRef="#ctx0" brushRef="#br1" timeOffset="137189.79">14073 13734 273 0,'0'0'282'16,"0"0"-242"-16,0 0 60 16,0 0-26-16,0 0-13 15,0 0 26-15,-16 61-19 0,2-30-24 16,5 0-4-16,-1 0-2 16,5-4-32-16,2-3 13 15,3-2-11-15,0-6-6 16,0-6 0-16,0-6-2 15,0-3 0-15,0-1-1 16,0 0-4-16,0 0 5 16,0-1-2-16,0-10-20 15,0 1-8-15,0-5 11 16,0 5-25-16,-10-1 3 16,-12 4 17-16,-2 3 20 15,1 3 4-15,-5 1-5 16,-2 0 5-16,3 0 1 15,3 4 9-15,7 3 29 16,5 0 1-16,9 1-8 0,3 4-17 16,0-4-4-16,0-1 9 15,19-2-6-15,8-1-7 16,10-4 12-16,0 0-3 16,-1 0-15-16,-9 0-2 15,-3 0-18-15,-11 0-32 16,5 0-103-16,-3 0-152 15,3 0-265-15</inkml:trace>
  <inkml:trace contextRef="#ctx0" brushRef="#br1" timeOffset="137496.82">14331 13763 475 0,'0'0'125'16,"0"0"-22"-16,0 0 55 15,0 0-67-15,-25 82-11 16,14-56-19-16,4-2-8 15,4-4-21-15,3-3-11 16,0-4-12-16,0-3-7 16,0 0-4-16,0-4 0 0,0 0-70 15,4-3-102-15,5-1-186 16</inkml:trace>
  <inkml:trace contextRef="#ctx0" brushRef="#br1" timeOffset="137735.29">14204 13923 526 0,'0'0'133'15,"0"0"-6"-15,0 0 2 16,0 0-52-16,0 0-14 15,0 0-17-15,75-7-17 16,-59 7-8-16,2 0-21 16,2 0-7-16,2-1-90 15,2-3-258-15</inkml:trace>
  <inkml:trace contextRef="#ctx0" brushRef="#br1" timeOffset="138464.05">14974 13614 531 0,'0'0'194'0,"0"0"-101"0,0 0 4 15,0 0-35-15,0 0-29 16,0 0 3-16,195-11-36 15,-148 9-8-15,-13 2-70 16,-8 0-205-16,-13 0-331 16</inkml:trace>
  <inkml:trace contextRef="#ctx0" brushRef="#br1" timeOffset="138644.99">15149 13683 731 0,'0'0'46'16,"0"0"1"-16,0 0 17 15,0 0-50-15,172-8-14 16,-126 8-18-16,-3 0-149 16,1 0-229-16</inkml:trace>
  <inkml:trace contextRef="#ctx0" brushRef="#br1" timeOffset="139324.35">15669 13442 498 0,'0'0'83'0,"0"0"5"16,0 0 60-16,0 0-69 15,58 77-21-15,-38-45 15 16,-1-1-45-16,-2-5 0 16,1 0-6-16,-4-3-9 15,-1-7 5-15,-1-2-8 0,-4-4 4 16,1-6-2 0,-3-1-9-16,-1-1 11 0,-2-2-11 15,4 0-2-15,-4 0 13 16,5 0-9-16,1 0 23 15,4-11 0-15,1-5-23 16,3-2 2-16,3-5-7 16,1-4 2-16,-2-5-4 15,-5-5-5-15,-4-1 1 16,-3 2-9-16,-4 3-3 16,-3 6-2-16,0 9-6 15,0 5-4-15,0 8 14 16,-3 3-32-16,-8 2-28 15,-2 0-73-15,6 9-102 16,-3 5-97-16</inkml:trace>
  <inkml:trace contextRef="#ctx0" brushRef="#br1" timeOffset="140061.1">16180 13720 404 0,'0'0'317'0,"0"0"-299"16,0 0 89-16,0 0-48 15,0 0-53-15,58-82 5 16,-45 72 3-16,-10 3-3 15,0 4 13-15,-3-1-2 16,0 4 0-16,0 0 0 0,0 0-22 16,0 0 0-16,0 0-3 15,0 0-2-15,0 7 1 16,0 6 4-16,0 1 0 16,-6 3 0-16,3 0 2 15,-1 1-2-15,4 0 0 16,0-2 2-16,0 1-5 15,0-2 3-15,0-2 0 16,0-3-4-16,0-4 6 16,0-3-2-16,0-1 0 15,0 1 2-15,0 0-6 0,0 0 3 16,-11 1 1 0,-9-2-3-16,-6 2 1 0,-1-1 2 15,3 1 0-15,-2 0 1 16,9 0 0-16,1-1-1 15,11 0 0-15,2-2 4 16,3-1-2-16,0 0 13 16,0 0 11-16,0 0-5 15,6 0 6-15,15 2 27 16,6 0-13-16,0-2-10 16,0 1-18-16,3-1-5 15,-4 0-8-15,1 1-9 16,5 2-42-16,-6 1-110 15,1 1-254-15</inkml:trace>
  <inkml:trace contextRef="#ctx0" brushRef="#br1" timeOffset="141943.12">16477 13469 439 0,'0'0'168'0,"0"0"-93"16,0 0 59-16,0 0-67 16,0 0 4-16,0 0-11 15,19-16-7-15,-19 15-16 16,0 1-16-16,0-2 1 16,0 2-17-16,0 0 1 15,0 0-12-15,0 0-4 16,0 0-53-16,0 0-34 15,0 0-66-15,0 0-132 0</inkml:trace>
  <inkml:trace contextRef="#ctx0" brushRef="#br1" timeOffset="142175.04">16550 13643 670 0,'0'0'49'16,"0"0"66"-16,0 0-19 0,0 0-74 16,0 0-8-16,0 0-14 15,53 76-18-15,-53-60-151 16,0 1-330-16</inkml:trace>
  <inkml:trace contextRef="#ctx0" brushRef="#br1" timeOffset="144446.57">13879 14420 42 0,'0'0'313'0,"0"0"-253"0,0 0 57 16,0 0-7-16,0 0-30 15,0 0-23-15,0-4-8 16,0 4-4-16,0 0 2 15,0 0 0-15,0 0-16 16,0 0-7-16,0 0-1 16,0 0-23-16,0 2 0 15,0 14 0-15,0 11 14 16,0 7 8-16,0 5-3 16,-3 2-12-16,3 2 13 15,0-4-18-15,0-2 2 16,0-5-4-16,0-7 5 15,0-6-8-15,0-6 3 16,0-8 0-16,0-2-2 16,0-1-1-16,0-2-4 0,3 0 7 15,-3 0-7-15,0-12-2 16,0-3-23-16,0 0 5 16,-7 1 0-16,-16 3-27 15,-4 1 7-15,1 5 34 16,2 2-1-16,4 3 13 15,-1 0 0-15,4 0 1 16,3 0-1-16,1 0 2 16,7 6 13-16,1 3 10 15,2 1-1-15,0 1 17 16,3 1-19-16,0-2-3 16,0 1 3-16,0-2-19 0,3-4 5 15,22-1 5-15,17-2-12 16,14-2 8-16,9 0-8 15,4 0-100-15,-6-6-191 16</inkml:trace>
  <inkml:trace contextRef="#ctx0" brushRef="#br1" timeOffset="145205.32">13984 14498 391 0,'0'0'35'16,"0"0"70"-16,0 0 42 15,0 0-72-15,0 0 5 0,0 0-14 16,0-34-2 0,3 34-11-16,0 0-31 0,3 0-13 15,5 5 5-15,4 15-3 16,3 7 24-16,-4 5-22 16,2 2-8-16,1 0 13 15,-3-3-12-15,6-3-6 16,-7-6 5-16,-1-7-2 15,-3-2-2-15,0-9 5 16,-3-2-5-16,2-2 11 16,2 0 0-16,3-4 9 15,4-14 8-15,-1-4-28 0,-1-5-1 16,-3-2 4 0,-4-4-4-16,2 4-10 0,-4 5-21 15,-2 8 2-15,-4 6-6 16,0 7-15-16,0 3-43 15,0 0-83-15,0 9-164 16,0 5-58-16</inkml:trace>
  <inkml:trace contextRef="#ctx0" brushRef="#br1" timeOffset="145543.21">14477 14639 268 0,'0'0'355'0,"0"0"-305"15,0 0 89-15,0 0-67 16,0 0-63-16,0 0 4 0,0 33 37 16,0-10-44-16,0 1-6 15,0-2-46-15,14-5-211 16</inkml:trace>
  <inkml:trace contextRef="#ctx0" brushRef="#br1" timeOffset="147746.67">14376 14680 66 0,'0'0'165'0,"0"0"-76"15,0 0 34-15,0 0-51 16,0 0-12-16,0 0 2 16,0 0-20-16,0 0 4 15,0 0 10-15,0 0-16 16,0 0 1-16,0 0 2 16,0 0-10-16,0-3-9 15,0-3-13-15,0-1 6 16,0 1-3-16,0 0-12 15,0 1-1-15,3 1-1 16,4-2 0-16,-1 2-4 16,5 2 2-16,-4-3 2 0,-1 2-3 15,0 0 13-15,3 2-10 16,0-2 0-16,0 2 2 16,-4-1 6-16,5 2-8 15,-4 0 0-15,-3 0 8 16,-2 0-7-16,2 0 0 15,-3 0 0-15,3 2-1 16,2 3 14-16,4 2-13 16,-3-1 1-16,-2 0 3 15,2-1-2-15,-3-1 0 16,0 3-3-16,0 1 1 16,-3-1-3-16,0 1 4 0,0 1-2 15,0 1 0-15,0-2 3 16,0 1 0-16,0 0-3 15,-6-1 2-15,0-2-3 16,0 1 2-16,2-1-1 16,1 0 0-16,-6-4 2 15,9 1-2-15,0-1 0 16,0-2 0-16,0 0 2 16,0 0 0-16,0 0 0 15,0 0 9-15,0 0-6 16,0 0 21-16,0 0-17 0,0 0-9 15,6 0 6 1,3 0-6-16,-2-3 0 0,2 0-3 16,3 2 3-16,0-1 3 15,-1 2-3-15,2-3 0 16,-3 3-5-16,1 0 7 16,-1 0-2-16,2 0 0 15,6-1 5-15,-3 1-5 16,0 0 4-16,-6 0-4 15,-5 0 1-15,-2 0-1 16,-2 0-2-16,6 0 1 16,-6 0-8-16,0 0 1 15,0 0-53-15,0 1-95 16,0 4-125-16</inkml:trace>
  <inkml:trace contextRef="#ctx0" brushRef="#br1" timeOffset="-51660.61">13596 15086 359 0,'0'0'54'16,"0"0"-6"-16,0 0 33 15,0 0-50-15,0 0-4 16,0 0 0-16,0 0 4 16,-9 0 10-16,9 0-3 0,-3 0 4 15,1 0-15 1,-1 0-20-16,0 0-1 0,0 0-6 16,3 0 0-16,-3 0-2 15,3 0-9-15,0 0-20 16,-3 0 16-16,3 0-5 15,0 0 9-15,0 0 8 16,0 0 3-16,0 0 8 16,0 0 0-16,0 0 26 15,0 0 0-15,0 0-26 16,0 0 7-16,0-2-8 16,12 2 10-16,-1 0 4 15,5 0-19-15,1 0 4 16,6 0-1-16,4 0-3 15,-2 0 3-15,2-1-5 16,0 1 0-16,-1 0-5 0,-2 0 9 16,-1 0-4-16,1 0 0 15,3 0 3-15,-7 0-4 16,3 0 1-16,-2-1 0 16,-1 1-1-16,-1-1 4 15,2-1-3-15,-2 2 0 16,2 0 2-16,3 0-6 15,-1 0 4-15,3 0-5 16,-2 0 4-16,0-2-19 16,0 2 3-16,-5 0 15 15,-1 0 0-15,-3 0 0 0,0-2 2 16,-1 0 0-16,5-1 2 16,-4 1 1-16,10-1-2 15,5-1 2-15,-2-2-1 16,8-1-1-16,-3 3-1 15,-2-2 0-15,-1 2-3 16,-9-1 6-16,-4 3-3 16,3 0 0-16,0-1 1 15,-1 2-7-15,-1-1 5 16,3-1-5-16,0 2-7 16,4-2-28-16,-1 0 3 15,0 1 34-15,-6-1-1 16,7-1 2-16,-4 1-3 15,-1 0 6-15,5 2 1 0,-4-1 2 16,-1-1-3-16,-3 2 0 16,1 0 1-16,-6 1 12 15,-6-2-7-15,6 2 5 16,-6 0 8-16,-2 0-9 16,2 0 12-16,0 0 0 15,-2 0-13-15,-1 0 6 16,-3 0-13-16,0 0-2 15,0 0 0-15,0 0-6 16,0 0-32-16,0 0-247 16</inkml:trace>
  <inkml:trace contextRef="#ctx0" brushRef="#br1" timeOffset="-49829.62">14013 15266 325 0,'0'0'109'0,"0"0"-40"16,0 0 62-16,0 0-43 0,0 0-17 16,0 0-24-16,0-8 11 15,0 8-16-15,0-1-13 16,0 1 3-16,0 0-24 16,0 0 1-16,0 0-9 15,-3 1 2-15,0 11-2 16,-1 7 5-16,-6 7-1 15,4 2 18-15,-2 4 0 16,-1 2 0-16,2 0 12 16,-4-2-24-16,2 0 2 0,1-5-8 15,1-2-2 1,4-5-1-16,3-6 3 0,0-6-4 16,0-2 0-16,0-5 5 15,0 0-5-15,0-1 0 16,0 0 0-16,0 0 10 15,0 0-10-15,0-7-16 16,0-2-8-16,-9 0-17 16,-8 4-2-16,-3-1-3 15,-7 2 13-15,0 1 28 16,-2 1-21-16,0 1 19 16,-1 1 6-16,4 0-2 15,6 0 2-15,2 0 1 16,9 0 0-16,6 3-2 15,3 3 4-15,0-2-2 0,0 0 7 16,0 0 9-16,12 0 22 16,12 1-2-16,3 1-6 15,1-3 9-15,-2 3-21 16,-5-2-7-16,-1 0-11 16,-5 0-4-16,9-1-11 15,-3-3-165-15,6 0-195 16</inkml:trace>
  <inkml:trace contextRef="#ctx0" brushRef="#br1" timeOffset="-49094.87">14261 15334 430 0,'0'0'71'0,"0"0"41"16,0 0 9-16,0 0-59 15,0 0 2-15,0 0-2 16,0-7 8-16,0 7-21 16,0 0-19-16,0 0-1 15,0 0-26-15,0 10-1 16,0 11-1-16,-9 9 15 15,-6 2 11-15,3-1 6 0,2 1-8 16,-1-4 2-16,5-5-26 16,0-3 2-16,5-2-3 15,1-6 3-15,0-2-7 16,0-3-11-16,0-3-74 16,0-2-93-16,0-2-183 15</inkml:trace>
  <inkml:trace contextRef="#ctx0" brushRef="#br1" timeOffset="-48777.97">14121 15537 279 0,'0'0'410'0,"0"0"-349"16,0 0 82-16,0 0-27 15,0 0-64-15,0 0-29 16,4-1-2-16,14 1 0 0,9 0-20 15,-2 0 1 1,5 0-2-16,3 0-92 0,-3-4-216 16</inkml:trace>
  <inkml:trace contextRef="#ctx0" brushRef="#br1" timeOffset="-47864.82">15370 14928 80 0,'0'0'334'0,"0"0"-299"16,0 0 92-16,0 0-10 16,0 0-45-16,0 0-7 15,0 1 1-15,0-1-22 16,0 0 3-16,0 0 9 15,0 0-48-15,1 0 17 16,15 0 0-16,4 2-21 16,1-1 4-16,-1 3-8 0,3-4-11 15,4 3-99 1,-3 0-90-16,-1-2-98 0</inkml:trace>
  <inkml:trace contextRef="#ctx0" brushRef="#br1" timeOffset="-47654.75">15363 15062 424 0,'0'0'107'16,"0"0"-53"-16,0 0 100 15,0 0-102-15,0 0-52 0,168 7 0 16,-147-6-65-16,-8 2-314 16</inkml:trace>
  <inkml:trace contextRef="#ctx0" brushRef="#br1" timeOffset="-46509.01">16005 14578 111 0,'0'0'43'16,"0"0"25"-16,0 0-10 15,0 0 8-15,0 0 17 16,0 0-31-16,-22 10 22 16,14 3-1-16,-5 4 1 15,-1 4-11-15,5 4-7 16,-2 6 4-16,-5 7-19 16,8 3 7-16,-7 4-3 15,7 2-21-15,-2 5 12 16,2-1-23-16,8-4 6 0,0-4 1 15,0-4-18-15,5-3 2 16,22-8-4-16,3-3-8 16,7-5-48-16,-1-7-138 15,-1-7-292-15</inkml:trace>
  <inkml:trace contextRef="#ctx0" brushRef="#br1" timeOffset="-45835.23">16315 14780 622 0,'0'0'99'0,"0"0"43"16,0 0 9-16,0 0-83 16,0 0-18-16,0 0-27 15,3-34-16-15,21 24-7 16,6 1 1-16,0 2-1 15,-8 5 1-15,-4 0 7 16,-4 2-13-16,-4 0 5 16,-1 0-3-16,-1 3 1 15,-5 10-5-15,0 1 7 0,-3 4 0 16,0 4 2-16,-3 1-6 16,-24 7 5-16,-4 1-1 15,1 1 6-15,-3-1-1 16,7-2-5-16,5-7 1 15,4-2 3-15,8-6 6 16,9-1-9-16,0-5 0 16,0 0 8-16,16-4-7 15,15-4 9-15,10 0-10 16,3 0 5-16,-2 0-6 16,-9 0-15-16,-12 0-88 15,-2 0-118-15,-4 0-211 16</inkml:trace>
  <inkml:trace contextRef="#ctx0" brushRef="#br1" timeOffset="-45399.38">16882 14666 37 0,'0'0'641'0,"0"0"-600"15,0 0 64-15,0 0 16 16,0 0-27-16,24 100-16 16,-18-65-22-16,-6 1-23 15,0 0 6-15,0-1-16 16,0-4-20-16,0-5 4 15,0-4-7-15,0-5-8 0,0-3-29 16,0-5-75-16,0-7-109 16,0-2-185-16</inkml:trace>
  <inkml:trace contextRef="#ctx0" brushRef="#br1" timeOffset="-45120.47">16853 14697 394 0,'0'0'261'15,"0"0"-236"-15,0 0 131 16,0 0-79-16,0 0-39 15,0 0 4-15,0 0-26 16,168 4-5-16,-150 0-11 16,-6 2-6-16,-3-1-47 15,-9 4-63-15,0-1-105 16,0-1-224-16</inkml:trace>
  <inkml:trace contextRef="#ctx0" brushRef="#br1" timeOffset="-44918.54">16866 14891 760 0,'0'0'77'0,"0"0"42"15,0 0-6-15,0 0-99 16,0 0-14-16,0 0 0 15,158 0-70-15,-138 0-143 16,0 0-304-16</inkml:trace>
  <inkml:trace contextRef="#ctx0" brushRef="#br1" timeOffset="-44498.65">17158 14948 570 0,'0'0'43'15,"0"0"28"-15,0 0 45 0,0 0-94 16,0 0-2-16,0 0-1 16,90-15 0-16,-82 15 17 15,-1 0-23-15,-4 3-2 16,-3 4 6-16,0 2 3 16,0 1-2-16,0 1 5 15,0-1-6-15,-7 0 12 16,0-2-17-16,6-1 10 15,1 0-7-15,0-3-11 16,0 1 17-16,0 0-9 16,5-2-10-16,15 1 6 15,7-3-8-15,6-1-109 0,-2 0-276 16</inkml:trace>
  <inkml:trace contextRef="#ctx0" brushRef="#br1" timeOffset="-43786.36">17937 14923 478 0,'0'0'17'0,"0"0"74"16,178-22-6-16,-104 10-38 15,-10 3-27-15,-14 3-20 16,-19 1-145-16,-10 0-153 16</inkml:trace>
  <inkml:trace contextRef="#ctx0" brushRef="#br1" timeOffset="-43545.48">18149 14787 761 0,'0'0'60'16,"0"0"36"-16,0 0-44 15,0 0-13-15,0 0 37 16,0 84-48-16,0-51-21 0,0-1-7 15,0-5-28 1,0-7-292-16</inkml:trace>
  <inkml:trace contextRef="#ctx0" brushRef="#br1" timeOffset="-42565.38">18615 14714 562 0,'0'0'103'0,"0"0"-34"15,0 0 86-15,0 0-85 16,0 0-7-16,0 0 0 16,79 33-26-16,-73-12 11 15,-6 4-10-15,0-2-9 0,0 1-10 16,0-4-16-16,0-6 13 16,-6-2-11-16,0-9-4 15,6 1 0-15,-2-4 5 16,2 0-6-16,0 0 13 15,0-6-2-15,0-8-7 16,0-3-4-16,11-2-17 16,3 2 0-16,4 4-2 15,3 0 9-15,-1 2 3 16,-5 2-17-16,5 1 23 16,2 2-9-16,-2 2 3 15,-2 4 3-15,2 0-1 16,-6 0 4-16,-2 5 0 15,-1 10 2-15,-7-2-1 0,-4 5 17 16,0-5 2-16,0-1 13 16,0-4-19-16,0-2-2 15,0-5-9-15,0-1 3 16,9 0 1-16,8 0 0 16,7-5-6-16,12-11-4 15,2-3-35-15,-1 0-10 16,-1 4 5-16,-6 2-16 15,-3 7 46-15,-13 0 9 16,-7 6 3-16,3 0-1 16,-4 0 6-16,3 3 10 15,3 10 24-15,-6 3-12 0,-3-1 12 16,-3 3-10-16,0-4-18 16,0-1-4-16,0-1-5 15,0-1-11-15,0-5-84 16,0-4-195-16,0-2-456 15</inkml:trace>
  <inkml:trace contextRef="#ctx0" brushRef="#br1" timeOffset="-42192.51">19628 14678 495 0,'0'0'120'0,"0"0"46"16,0 0-18-16,-102 96-52 15,84-72-27-15,6-4-27 0,3-2-22 16,9-7 1 0,-3-2-20-16,3-5-1 0,0-2 0 15,0-2-69-15,9 0-91 16,18-14-190-16</inkml:trace>
  <inkml:trace contextRef="#ctx0" brushRef="#br1" timeOffset="-41874.3">19705 14633 167 0,'0'0'523'16,"0"0"-519"-16,0 0 130 0,0 0-34 15,0 0-36 1,60 92-26-16,-44-69-3 0,-1 0-20 16,3-1 5-16,-9-4-15 15,0-3-3-15,-3-4 10 16,-6-4-12-16,0-4 3 16,0-3 7-16,0 0-9 15,0 0 19-15,-12 0 10 16,-15 0 7-16,-13 1-2 15,-5 5-19-15,-1-1-4 16,1 0-7-16,6 4-4 16,12-3-2-16,10-2-13 0,14-1-75 15,3-3-118 1,17 0-237-16</inkml:trace>
  <inkml:trace contextRef="#ctx0" brushRef="#br1" timeOffset="-41086.44">20047 14623 270 0,'0'0'404'0,"0"0"-398"16,0 0 94-16,0 0 13 15,0 0-65-15,0 0 9 16,-27 86-17-16,27-66-22 16,8-8 0-16,12-3-16 15,7-5 8-15,3-4 17 16,3 0 0-16,4-6-3 16,4-10-18-16,-1-4-5 15,-3 0 6-15,-7 0-7 16,-7 3-8-16,-6 5 7 15,-11 5-6-15,-2 4 7 16,-4 3 0-16,0 0-16 0,0 1 10 16,0 13-1-16,0 6 7 15,-10 1-2-15,10-1 5 16,0-2-3-16,0-4 0 16,0-4 1-16,13-4-7 15,4-5 6-15,7-1 0 16,3 0 14-16,1-7 5 15,5-7 2-15,-7-5-4 16,-3-2-12-16,-8-4 9 16,-12 3-14-16,-3 1-5 0,0 4 2 15,0 6-2-15,-14 2 1 16,-13 5-20-16,4 4-65 16,2 0-48-16,6 0-83 15,10 0-342-15</inkml:trace>
  <inkml:trace contextRef="#ctx0" brushRef="#br1" timeOffset="-40516.14">20757 14384 505 0,'0'0'105'16,"0"0"41"-16,0 0-31 16,0 0-76-16,0 0 23 15,0 0-7-15,106-15-11 16,-85 15-4-16,-3 0-12 15,-3 0 1-15,-11 0-28 16,3 4 0-16,-4 5-2 16,-3 0-1-16,0 3 2 15,0 1 0-15,-10-1 0 16,-6 0 0-16,-2-1 4 16,4-1 2-16,1-3 8 15,10 0-13-15,0-1 7 16,3-1-8-16,0 1 5 0,0-2 2 15,24 0-6-15,6-1-1 16,-1-3-8-16,1 0-90 16,-10 0-159-16,-5 0-593 15</inkml:trace>
  <inkml:trace contextRef="#ctx0" brushRef="#br1" timeOffset="-39174.26">21260 14513 447 0,'0'0'142'16,"0"0"-62"-16,0 0 48 16,0 0-88-16,0 0-4 15,0 0 9-15,33 0 4 16,-28 0 4-16,-2 0-14 16,0-1 5-16,-3 1-8 15,0 0-10-15,0-2 4 16,0 2-29-16,0-1 7 15,-14 1 10-15,-3 0-18 0,-10 0 6 16,-3 0-6-16,-5 11-1 16,0 3-6-16,-2 2 9 15,10 2-2-15,0 0 0 16,11 2-12-16,14-1 0 16,2 0-40-16,0 1-11 15,29-2 15-15,10 2-10 16,-1-2 9-16,3 2 38 15,-6-3 9-15,-8 0-3 16,-10-4 10-16,-7-2 9 16,-10-2 19-16,0-3-5 15,0-4 20-15,-13 1-6 0,-1-3-8 16,-5 1 20-16,-1-1-36 16,0 0-15-16,5 0 0 15,0-1-3-15,13-8-15 16,2-2-44-16,0 0-87 15,11 0-30-15,16-1-187 16</inkml:trace>
  <inkml:trace contextRef="#ctx0" brushRef="#br1" timeOffset="-38892.83">21613 14521 423 0,'0'0'195'16,"0"0"-51"-16,0 0 9 15,-58 97-37-15,55-70-67 16,3-1-17-16,0-5-15 15,0-2-17-15,0-5 2 16,0-6-4-16,3-4-99 16,11-4-110-16,3 0-260 15</inkml:trace>
  <inkml:trace contextRef="#ctx0" brushRef="#br1" timeOffset="-38430.8">21754 14533 487 0,'0'0'237'0,"0"0"-164"16,0 0 47-16,0 0-29 15,0 0-19-15,0 0 1 0,37 73-33 16,-36-56-1-16,2-3-9 16,0-4-21-16,3-3 6 15,-3-4-15-15,5-3 3 16,5 0 3-16,7 0-5 16,7-7-1-16,5-6-11 15,-6-1-31-15,-3 2 14 16,0-1-11-16,-7 4 9 15,-4 6 24-15,-3-1 1 16,-6 4 5-16,0 0 0 16,0 0 3-16,5 0-3 15,2 10 14-15,4 2 6 0,-1-1 14 16,0-1-1-16,-4-1-6 16,-3-3-21-16,-3-2 2 15,-3-3-16-15,0 1-4 16,3-2-84-16,3 0-143 15,8 0-654-15</inkml:trace>
  <inkml:trace contextRef="#ctx0" brushRef="#br1" timeOffset="-37719.01">22261 14430 344 0,'0'0'149'16,"0"0"-10"-16,0 0 45 16,0 0-84-16,0 0-11 15,0 0-25-15,0 0-45 16,-26 6-11-16,9 17 44 15,-3 8-15-15,2 5 18 16,6-1-25-16,8-1-4 16,1-2-10-16,3-5-16 15,0-3 2-15,0-5-2 0,0-4-7 16,7-2-41-16,11-7-68 16,9-6-87-16,5 0-130 15</inkml:trace>
  <inkml:trace contextRef="#ctx0" brushRef="#br1" timeOffset="-37135.2">22422 14466 194 0,'0'0'272'0,"0"0"-193"16,0 0 102-16,0 0-87 16,0 0-16-16,-24 89-23 15,24-72-2-15,0-3-22 16,0-4-15-16,0-5 2 15,15-4-7-15,9-1 5 16,4 0 21-16,11-10-33 16,1-7 0-16,-4-3-4 0,-3 1-5 15,-12 2 5 1,-11 3-12-16,-4 5-3 0,-6 3 13 16,0 5-8-16,0 1 7 15,0 0 3-15,0 1-16 16,0 11 16-16,0-1-4 15,0 3 4-15,0-2-3 16,0-1 6-16,0-4-3 16,8-3 7-16,5-1 0 15,2-3 26-15,8 0 4 16,0 0 3-16,0-7-7 16,-3-6-30-16,-9-2 1 15,-5-1-4-15,-6-4-4 16,0 2 2-16,0 0-16 0,-6 2-8 15,-12 6-11-15,-5 3-10 16,3 4-18-16,2 3-17 16,6 0-81-16,9 0-54 15,3 0-113-15</inkml:trace>
  <inkml:trace contextRef="#ctx0" brushRef="#br1" timeOffset="-36526.4">23001 14190 389 0,'0'0'94'0,"0"0"40"15,0 0-10-15,0 0-68 16,0 0-35-16,0 0-9 16,3 1 11-16,-3 9 14 15,3 0-9-15,3 1 14 16,-2-1 7-16,7 0 12 15,2 1-37-15,0 1 2 0,1 0-10 16,-2 0-14-16,-6-3 4 16,0 0-6-16,-3-5 2 15,-3 0-3-15,0-4 1 16,0 3 0-16,0-1 0 16,0 3 0-16,0 6 0 15,0 3 0-15,0 2 3 16,0 1 0-16,-3 0-1 15,3-1 1-15,-3-2 19 16,3-3-16-16,0-2 10 16,0-2-7-16,0-1-8 0,0 1 18 15,0 2-16 1,0 2 8-16,0 2 11 0,0 0-17 16,0-2 10-16,9-1-6 15,-3-2-9-15,1-1 6 16,-3-4-5-16,0-3-1 15,-1 0 0-15,-3 0-16 16,0 0-48-16,0 0-67 16,0-5-209-16</inkml:trace>
  <inkml:trace contextRef="#ctx0" brushRef="#br1" timeOffset="-36286.48">22920 14473 473 0,'0'0'208'16,"0"0"-125"-16,0 0 62 15,0 0-33-15,0 0-52 16,151-18-38-16,-133 16-20 15,-3 0-2-15,0 1-35 16,1-1-129-16,3-2-240 16</inkml:trace>
  <inkml:trace contextRef="#ctx0" brushRef="#br1" timeOffset="-35985.58">23319 14213 547 0,'0'0'154'0,"0"0"-26"16,0 0 61-16,79 102-90 0,-60-56 11 15,-3-3-39 1,-8-4-20-16,-5-5-19 0,-3-2-22 16,0-5-8-16,-14-2-4 15,-21 2-38-15,-16-3-71 16,-7-3-161-16,1-7-533 16</inkml:trace>
  <inkml:trace contextRef="#ctx0" brushRef="#br1" timeOffset="-34868.94">23774 14506 394 0,'0'0'166'16,"0"0"-54"-16,0 0 33 16,0 0-62-16,0 0 0 15,0 0-27-15,20 0 0 16,6 0-19-16,13 0-7 0,6-3 10 15,-1 3-26-15,-4-1-1 16,-7 1-13-16,-9 0-8 16,-4 0-23-16,-3 0-61 15,-3 0-101-15,2-2-11 16,-8-2-155-16</inkml:trace>
  <inkml:trace contextRef="#ctx0" brushRef="#br1" timeOffset="-34585.05">23948 14344 247 0,'0'0'515'0,"0"0"-469"16,0 0 34-16,0 0-27 16,0 0 45-16,-60 76-31 15,56-46-27-15,4 1-31 16,0-5-2-16,0 1-7 16,0-4-16-16,4-4-91 15,5-4-130-15,2-8-352 16</inkml:trace>
  <inkml:trace contextRef="#ctx0" brushRef="#br1" timeOffset="-33659.82">24341 14263 454 0,'0'0'177'15,"0"0"-121"-15,0 0 116 0,0 0-85 16,7 87 2-16,-7-62-23 16,3-2-30-16,-3 0-5 15,0-4-3-15,0-4 1 16,0-5-2-16,0-6-11 16,0-1-5-16,0-3 4 15,0 0-12-15,0 0 11 16,0 0 1-16,0 0-11 15,0 0 17-15,0 0-13 16,0-8-7-16,0-4-2 16,0 0 1-16,7-2-1 15,6-2-3-15,4 0-19 0,4-2 5 16,2 3-4-16,1-1-10 16,-4 3 8-16,0 6-5 15,-4 6 5-15,-2 1 12 16,-4 0 9-16,-3 4 1 15,0 12 2-15,2 4 0 16,-4-1 17-16,-2-1-3 16,3-1 27-16,-3-5-10 15,0-4-5-15,0-2 3 16,-3-5-12-16,3-1-9 16,0 0 8-16,6 0-14 15,8 0 3-15,6-2-5 16,13-10-33-16,5-1-22 0,-1-2-38 15,-6 2-25 1,-10 4 36-16,-7 4 17 0,-7 4 33 16,-4 1 31-16,-2 0 2 15,2 0 17-15,0 0 41 16,-3 4-1-16,-3 8-1 16,0 4-8-16,0-2 1 15,0-1-18-15,0 0-20 16,0-5 1-16,0 1-13 15,0-4-5-15,0 1-56 16,0-4-165-16,9-2-277 16</inkml:trace>
  <inkml:trace contextRef="#ctx0" brushRef="#br1" timeOffset="-32931.84">25258 14345 245 0,'0'0'119'0,"0"0"0"15,0 0 23-15,0 0-87 0,0 0 13 16,0 0-11-16,-104-50-12 16,68 49 1-16,-3 1-14 15,0 0 9-15,2 8 18 16,4 8-19-16,6 4-10 16,10 1-12-16,11-3-17 15,6-1 16-15,0-4-14 16,19-2-2-16,12-6 10 15,13-4-9-15,0-1 13 16,4 0-4-16,-6-4-11 16,-8-8-10-16,-1 1 0 15,-14 3 10-15,-4 2-2 0,-12 4 5 16,-3 2-3-16,0 0 0 16,0 0-9-16,0 10 8 15,-3 12 1-15,-12 3 6 16,2 5 6-16,1 2 2 15,3 2 10-15,3 0 1 16,3-1-19-16,3-1 12 16,0-4-9-16,0-3-9 15,0-4 12-15,0-8-9 16,0-1-1-16,0-5 0 16,0-5 3-16,0 0-1 15,0-1-4-15,0-1 0 16,0 0-4-16,0 0-3 0,-12 0 7 15,-12 0 15 1,-7 0-15-16,-5-1 11 0,6-6-7 16,2-2-3-16,7-2 4 15,6 2-1-15,8-3-1 16,7 3-2-16,0-5 7 16,0 2-16-16,19-4 6 15,15-1-7-15,8-1-25 16,0 0-34-16,-5-2-86 15,-10 0-361-15</inkml:trace>
  <inkml:trace contextRef="#ctx0" brushRef="#br1" timeOffset="-31449.2">25352 14108 167 0,'0'0'257'0,"0"0"-198"15,0 0 59-15,0 0-4 16,0 0-20-16,0 0-10 16,10-14-34-16,-8 14 0 15,7 0-17-15,12 0-29 16,9 11 41-16,13 16-13 0,3 11 0 15,2 11 21 1,-5 11-28-16,-10 6 14 0,-12 0-9 16,-15-2-22-16,-6-5 8 15,0-5-16-15,-27-9 0 16,-16-3-3-16,-8-6-6 16,-8-1 4-16,8-5-51 15,3-6-50-15,18-9-85 16,30-10-322-16</inkml:trace>
  <inkml:trace contextRef="#ctx0" brushRef="#br1" timeOffset="-30692">26232 13923 365 0,'0'0'67'0,"0"0"62"15,0 0-4-15,0 0-31 0,0 0-40 16,0 0-4-16,5 82 50 16,-10-24-14-16,-18 9-10 15,-4 4-27-15,0-2-17 16,7-7-20-16,1-5-1 16,8-9-11-16,1-10 0 15,6-6 0-15,-2-6-62 16,6-12-102-16,0-9-278 15</inkml:trace>
  <inkml:trace contextRef="#ctx0" brushRef="#br1" timeOffset="-29881.25">26471 14168 356 0,'0'0'111'15,"0"0"22"-15,-4 101 7 16,-2-63-26-16,0-3-36 15,0-4-16-15,1-6-12 16,-2-5 6-16,1-7-29 16,6-6-2-16,0-4-13 15,0-3-9-15,0 0 18 0,0 0 8 16,0-10 11-16,0-8-37 16,6-4-3-16,9-1-1 15,4-3-24-15,1-1 0 16,-3 5 14-16,3 0-13 15,1 4 17-15,-4 4 5 16,-1 4-14-16,-2 6 3 16,-2 4-7-16,-4 0-1 15,2 7 16-15,1 13 5 16,-5 4 0-16,0 2 17 16,-3-3-6-16,1-1 25 15,-1-8-8-15,-2-6-15 16,2-4 17-16,0-4-23 0,7 0 2 15,4 0 15 1,9-3-11-16,7-9-2 0,4-5-11 16,3-3-27-16,-4 3 12 15,1 3-13-15,-7 6 1 16,-4 3 24-16,-2 5-11 16,-4 0 14-16,-2 2 15 15,-3 12 2-15,-6 1 13 16,-6 1-9-16,0 1-1 15,0-5-16-15,0 0 1 16,0-4-5-16,0 0 0 16,-3-5-60-16,-9 2-42 0,-6-3-123 15,1 0-170-15</inkml:trace>
  <inkml:trace contextRef="#ctx0" brushRef="#br1" timeOffset="-29544.34">27257 14171 843 0,'0'0'135'0,"0"0"62"16,0 0-85-16,0 0-69 15,0 0-43-15,0 0-4 16,0 0 4-16,24-1-42 15,-12 15-99-15,-4 4-106 16,-1 4-445-16</inkml:trace>
  <inkml:trace contextRef="#ctx0" brushRef="#br1" timeOffset="-29364.39">27319 14445 669 0,'0'0'217'16,"0"0"-105"-16,0 0 37 16,0 0-98-16,0 0-34 15,19 84-17-15,-19-65-16 16,-10 1-124-16,-25-2-349 16</inkml:trace>
  <inkml:trace contextRef="#ctx0" brushRef="#br1" timeOffset="-27414.02">13952 16126 421 0,'0'0'176'16,"0"0"-110"-16,0 0 72 15,0 0-64-15,0 0-40 16,0 0 8-16,0-38-14 16,0 28-11-16,0-1 14 15,8-1-3-15,2 1-8 16,-4 4 14-16,-3 3-22 16,-1 1 22-16,-2 0-16 15,0 3-8-15,0-2 14 16,0 2-15-16,0 0 7 0,0 0 6 15,0 0-19 1,0 0-3-16,0 0-1 0,0 18-10 16,0 8 9-16,0 10 4 15,0 0 1-15,0 1 11 16,0-2-12-16,0-2 13 16,0-4-15-16,0-4 2 15,0-6-1-15,0-5 1 16,0-5-2-16,0-6 0 15,0-2 4-15,0-1-4 16,0 0 1-16,0 0-1 16,0 0 9-16,0 0-9 0,0-1 0 15,0-10-11 1,-8 2-23-16,-7-1 32 0,3 1-11 16,-9 3 6-16,2 1 5 15,-8 3-12-15,-3 2 8 16,-1 0 4-16,4 0 1 15,5 0-1-15,11 0 2 16,5 2-2-16,2 7-2 16,4 4 8-16,-3 0-4 15,1 2 15-15,-1-1-13 16,0-4 11-16,3-2-13 16,0-4 1-16,0-1-4 15,0-1 0-15,18-2 3 16,21 0 8-16,13 0-8 15,1-11-16-15,-3 3-104 0,-15 4-122 16,-9 1-207-16</inkml:trace>
  <inkml:trace contextRef="#ctx0" brushRef="#br1" timeOffset="-26009.48">14185 15961 144 0,'0'0'104'15,"0"0"40"-15,0 0-23 16,0 0-31-16,0 0 0 15,0 0-6-15,0-16-10 16,0 16-10-16,0 0-16 16,0 0 4-16,0 0-26 0,0 0-6 15,0 10-8-15,10 18-1 16,13 15 44-16,-4 5-12 16,7 4-21-16,-1-4 21 15,-1-3-34-15,-3-5-7 16,1-8 0-16,-4-5 0 15,-2-8-2-15,-1-4 0 16,-3-8-56-16,1-4-12 16,-2-3-100-16,-2 0-47 15,-1-15-303-15</inkml:trace>
  <inkml:trace contextRef="#ctx0" brushRef="#br1" timeOffset="-25672.59">14485 15972 80 0,'0'0'402'0,"0"0"-363"16,0 0 57-16,0 0 72 15,0 0-91-15,-89 104 25 0,59-62-7 16,7-3-45-16,2-2 3 16,-1-6-34-16,10-2-13 15,0-6-6-15,-1-3-1 16,8-4 1-16,2 0-66 15,3-8-161-15,0-2-159 16</inkml:trace>
  <inkml:trace contextRef="#ctx0" brushRef="#br1" timeOffset="-25111.79">14534 16307 596 0,'0'0'49'15,"0"0"53"-15,0 0 17 16,0 0-82-16,0 0-18 16,0 0-4-16,51-23 11 15,-35 23-25-15,-3 0 10 16,-5 0-6-16,-2 0 2 16,0 3 8-16,-6 7-9 15,0-1 12-15,0 3 6 16,0-3 4-16,-3 0 9 15,-6-3-5-15,3-2-10 0,6-3-8 16,0 1-11-16,0-2-2 16,0 0-1-16,3 0-6 15,20 0 1-15,5 0-87 16,-3 0-163-16,-4 3-399 16</inkml:trace>
  <inkml:trace contextRef="#ctx0" brushRef="#br1" timeOffset="-24473.98">13734 16602 547 0,'0'0'111'16,"0"0"-82"-16,0 0 105 15,196-18-62-15,-92 10-16 16,10-3 20-16,7 0-41 15,-1-1 10-15,-12 4-13 16,-20 2-11-16,-24 5-7 16,-21 1-14-16,-10 0 0 15,-9 0-3-15,0 0-3 16,-5 0-20-16,5 0-89 16,3 0-158-16,-6 0-415 0</inkml:trace>
  <inkml:trace contextRef="#ctx0" brushRef="#br1" timeOffset="-23754.22">14081 16730 336 0,'0'0'97'0,"0"0"62"16,0 0-22-16,0 0-32 16,0 0-9-16,0 0-17 15,10-7-29-15,-10 7-12 16,0 6-18-16,0 12 34 16,0 4-20-16,0 7 0 15,-7 0 8-15,-1-1-25 0,-1 2-8 16,9-6 19-16,0-2-26 15,0-3 3-15,0-5-4 16,0-5 3-16,0-4-5 16,0-3 5-16,0-2-4 15,0 0 6-15,0 0-5 16,0 0 11-16,0 0-11 16,0-3-1-16,0-7-9 15,0 1-13-15,0-2-8 16,-16 2-6-16,-4 2 0 15,-4 2 13-15,-2 2-15 16,0 3 32-16,1 0 6 16,5 0 1-16,3 0-1 0,3 0 4 15,-1 3 1 1,3 6-5-16,2-1 2 0,5-1-2 16,5-1 11-16,0-2-6 15,0 3 8-15,2-4 21 16,20 1-5-16,2 0 2 15,0-2-15-15,2-1-9 16,-1-1-4-16,5 0-3 16,2 0-16-16,7-11-82 15,1-3-102-15,2-5-238 16</inkml:trace>
  <inkml:trace contextRef="#ctx0" brushRef="#br1" timeOffset="-23356.35">14454 16723 378 0,'0'0'216'0,"0"0"-175"16,0 0 118-16,0 0-43 15,0 0-29-15,-8 72 10 16,2-47-35-16,3 0-10 15,-3-2-16-15,4-3-20 16,-2-3 1-16,4-4-14 16,0-5 0-16,0-3-6 15,0-1-13-15,0-4-75 16,0 0-53-16,0 0-124 16,0 0-112-16</inkml:trace>
  <inkml:trace contextRef="#ctx0" brushRef="#br1" timeOffset="-23087.44">14337 16881 452 0,'0'0'210'15,"0"0"-117"-15,0 0 41 16,0 0-31-16,0 0-26 16,0 0-25-16,103-23-24 15,-91 22-22-15,-3-1 1 0,0 2-7 16,1 0-1-16,4 0-11 16,2 0-79-16,-1-1-106 15,3-2-382-15</inkml:trace>
  <inkml:trace contextRef="#ctx0" brushRef="#br1" timeOffset="-21944.3">15122 16486 255 0,'0'0'287'0,"0"0"-240"16,0 0 79-16,0 0-25 16,0 0-40-16,0 0 11 15,50-9 3-15,-30 6-38 0,-2 1-36 16,3 0-1-16,-3 2 0 16,2 0-14-16,4 0-74 15,-1 0-51-15,-2 0-92 16,-1 2-92-16</inkml:trace>
  <inkml:trace contextRef="#ctx0" brushRef="#br1" timeOffset="-21720.36">15202 16555 531 0,'0'0'186'16,"0"0"-134"-16,0 0 43 16,0 0-44-16,0 0-20 15,0 0-24-15,108 6-7 16,-84-5-2-16,2 0-61 16,-2 1-176-16,-1-2-301 15</inkml:trace>
  <inkml:trace contextRef="#ctx0" brushRef="#br1" timeOffset="-18691.32">15740 16288 277 0,'0'0'60'0,"0"0"20"16,0 0 16-16,0 0-33 0,0 0-22 15,0 0 11 1,0-4-5-16,0 4-3 0,0 0 4 16,0 0-8-16,0 0 2 15,0 0-14-15,0 0-9 16,0 0 6-16,0 0-18 15,0 0 2-15,0 3 35 16,-3 4-31-16,0 4 11 16,-1 1-3-16,1 0-4 15,-1 4 5-15,0-1-10 16,1 4 0-16,3 1 0 16,0 0-10-16,0 2 8 15,0-1-4-15,0-3-5 16,0-1 9-16,0-2-5 15,7 0-2-15,0-4 1 0,3 0 2 16,-3-4-5-16,3-1-1 16,-4-1 3-16,0-2-6 15,2-3 3-15,-2 2-4 16,6-2 3-16,-3 0-4 16,5 0 3-16,5 0 2 15,-5 0-9-15,3-2 3 16,-1-6-2-16,-5 1-3 15,-2-3 8-15,-2-1-11 16,-3 1 13-16,3-4 0 16,-1-2 2-16,-3-3-3 15,1-1 2-15,0-3 0 0,2 3-1 16,-6 1 0-16,0 3 0 16,0 2-1-16,0 3-10 15,0 2 12-15,0 0-6 16,0 1 6-16,-3 0 3 15,-4 1-1-15,3 2-2 16,1 3 0-16,0 0 2 16,0 1-4-16,0-2-3 15,3 2-19-15,-4 1 5 16,4 0 4-16,0-2 12 16,-3 2 0-16,3 0 1 15,0 0 0-15,0 0 2 0,0 0 0 16,0 0 0-1,0 0 2-15,0 0-2 0,0 0 0 16,0 0 2-16,0 0-6 16,0 0 4-16,0 0 0 15,0 0-3-15,0 0 1 16,0 0 2-16,0 0 2 16,0 0-2-16,0 0 10 15,0 0-10-15,0 0 2 16,0 0-1-16,0 0 1 15,0 0-2-15,0 0 0 16,0 0 2-16,0 0-3 16,0 0 1-16,0 0 0 0,0 0 7 15,0 0-5 1,0 0 0-16,0 0-1 0,0 0 3 16,0 0-1-16,0 0-3 15,0 0 0-15,0 0 0 16,0 0 2-16,0 0-2 15,0 0 6-15,0 0-5 16,0 0 17-16,0 0-7 16,0-1-5-16,0 1 4 15,0 0-7-15,0 0-3 16,0 0 0-16,0 0 4 16,0 0-5-16,0 0 1 15,0 0 0-15,0 0-3 16,0 0 5-16,0 0-2 0,0 0 0 15,0 0 5-15,0 0-2 16,0 0 1-16,0 0-3 16,0-1 9-16,0-1-8 15,0 1-2-15,0 1 0 16,0 0 0-16,0 0-1 16,0-2 1-16,0 1 0 15,0 1-1-15,0-1 5 16,0-2-4-16,0 0 0 15,3-3 0-15,1 2-3 16,-4-2 3-16,3 2-5 16,0-2 4-16,0-1-5 15,0 1 6-15,-3-4 0 0,3 1 0 16,2-6-3-16,4 0 3 16,2-3 0-16,2-1-2 15,-2 1 2-15,-5 3 0 16,0 2 0-16,-6 0-9 15,0 3 1-15,0-1-5 16,3 0 13-16,-3-2-1 16,4 3 2-16,-1 0-1 15,-3 2 0-15,1 2 4 16,-1 4-5-16,0-1 1 16,0 1 0-16,0 2 2 15,0 0 0-15,3 0-2 16,-3 0 0-16,0 0 1 15,0 0 3-15,0 0-3 0,0 0 0 16,0 0 7-16,0 0-8 16,0 0 7-16,0 0-3 15,0 0-1-15,0 0 1 16,0 0-4-16,0 0 0 16,0 0-3-16,0 0 0 15,0 0-9-15,0 3-70 16,0 9-104-16,0 1-136 15</inkml:trace>
  <inkml:trace contextRef="#ctx0" brushRef="#br1" timeOffset="-17356.64">15737 16129 214 0,'0'0'54'0,"0"0"29"16,0 0 1-16,0 0-17 15,0 0-1-15,0 0-14 16,0-9-33-16,0 8 16 16,0 0-1-16,0-1-23 15,0-1 16-15,0 2 0 16,-3 0-12-16,3-1 28 15,-4 0-37-15,1 1 8 16,3-1-3-16,0 0-9 16,0-1 12-16,0 0-1 15,0 1 4-15,0-1 0 0,0 1-5 16,0 2 14-16,0-1-8 16,0 1-9-16,0 0-1 15,0 0-8-15,0 0-1 16,0 3-1-16,0 15 2 15,0 10 19-15,0 7 18 16,0 0-7-16,0 7 10 16,0-3-26-16,3 0-9 15,10-1-3-15,1-2-2 16,-2-4-42-16,-4-4-164 16,-2-9-392-16</inkml:trace>
  <inkml:trace contextRef="#ctx0" brushRef="#br1" timeOffset="-14011.31">15763 16390 120 0,'0'0'146'0,"0"0"-99"16,0 0 41-16,0 0-28 16,0 0-10-16,0 0 0 15,3-9-12-15,-3 8-3 16,0 0 6-16,0 1 15 16,0 0-19-16,0 0-8 15,0 0 9-15,0 0-5 16,0 0 2-16,0 0-27 15,0 0-1-15,0 0 6 16,3 4-12-16,2 10 53 16,1 3-13-16,4 2-15 0,-5 0-3 15,4 1-13 1,-3-2-5-16,-1-4 6 0,-2-3-10 16,0-4 9-16,0-4-1 15,1-1-9-15,-4-2 13 16,3 0-2-16,-3 0 10 15,0 0 3-15,0 0-13 16,3 0 0-16,-3 0-5 16,0 0-6-16,0 0 7 15,0 0-5-15,0 0-2 16,0 0 4-16,0 0-1 16,0 0 3-16,6 0 7 15,2 0-2-15,4-12 10 16,-1-1-19-16,2-1-2 15,-2 0 0-15,2 1-2 0,-6-2 1 16,0 2-1-16,2 2 0 16,-6-3-5-16,2 1 4 15,1 1 1-15,0-2-1 16,-1-3-8-16,4-1 9 16,-2 2 2-16,4-4-12 15,-2 2 5-15,1-1-17 16,-6-1 11-16,6 6 6 15,-4 2-15-15,-2-1 12 16,3 2 9-16,2-2-16 16,-3 0 16-16,-3 0-6 15,2 1 7-15,2-3-3 0,-1-1-4 16,2 2 7-16,1 0-3 16,-2 1-2-16,0 0 4 15,0 2-8-15,2 3 8 16,-2-2-3-16,3 4 2 15,-4-2 1-15,0-2 1 16,-1 5-10-16,-5 1 8 16,4 1-7-16,-4 1 9 15,0-2-3-15,0 3 3 16,0 0-1-16,0-1-5 16,0 1 2-16,0 0 1 15,0 1 3-15,0 0-3 16,0 0 0-16,0 0 1 0,0 0 2 15,0 0 0 1,0 0-6-16,0 0 6 0,-4 0 0 16,-1 0 0-16,-1 0-2 15,0 0 1-15,-3 0 1 16,1 2 0-16,-4 4 0 16,4 0-3-16,-2-1 3 15,1 0 0-15,4-1-3 16,-1 2 3-16,-1-1 0 15,4 3 0-15,-2 0 2 16,-1 4 2-16,-3 1-3 16,-1 5 7-16,3 2 9 0,-6 2-16 15,2-2 9 1,-3 3-1-16,-2 0-7 0,2-1 13 16,-3 2-13-16,-2 0 3 15,5-1 6-15,-3 0 2 16,1-3-5-16,2 0 1 15,4-3-8-15,3 1 17 16,1-3-11-16,3-1-2 16,-1-1-1-16,4-4-1 15,0 1 1-15,-3-1-2 16,3-2 1-16,-6 3 0 16,4-4-3-16,-1-1 0 15,3 1-2-15,0-4 8 16,0 0-6-16,0-1 0 15,0-1 1-15,0 0-2 0,-3 0 1 16,3 0 0-16,-3 2-2 16,0 0 4-16,0 3-2 15,0-3 1-15,1 3 4 16,-1-1-6-16,-4 0 1 16,7 0 0-16,-3 1-2 15,3-2 6-15,-3 1-4 16,3-1 2-16,0 1 0 15,-3-1 12-15,3 0-14 16,-3-2 1-16,1 2 0 16,2 0 4-16,0 0-5 15,0-1 0-15,0 1 2 0,0-1-1 16,0-2-1-16,0 0 0 16,0 0 3-16,0 0 1 15,0 0-2-15,0 0-2 16,0 0 4-16,0 0-4 15,0 0 0-15,0 0 0 16,0 0 9-16,0 0-8 16,0 0 15-16,0 0-3 15,-3 0-6-15,0 0 14 16,-3-2-15-16,-1-5-5 16,0 0-1-16,-2-1 2 15,2 0-2-15,-1-4 0 16,-1 0 2-16,3 0-3 0,-2-4 1 15,-5-2 0 1,4 0-3-16,-2-1-2 0,1-2 2 16,3 2-4-16,-6-4-6 15,2 1 7-15,-1 1-4 16,0 0-11-16,3 6 17 16,1-1-8-16,-4 2 12 15,2 1-2-15,3 0-9 16,-3-3 9-16,3-1-16 15,3 3 0-15,-2-2 18 16,0 0-11-16,-2 3 11 16,1 0-5-16,1-3-11 0,0 4 14 15,3 3-9 1,1 1 8-16,-1 3 0 0,0 1 3 16,3 0 0-16,0 1 0 15,0-1-5-15,0 1 2 16,0 0 3-16,0-2 0 15,0-1-2-15,0 1 4 16,0 0-2-16,0 1 0 16,0 3 2-16,0 1-3 15,0 0 1-15,0 0 0 16,0 0-3-16,0 0 3 16,0 0 0-16,0 0 0 15,0 0-1-15,0 0-1 16,0 0 2-16,0 0 0 15,8 0 3-15,11 12-2 0,1 6 3 16,-3 4 5-16,0 2-9 16,2 0 12-16,-2-2-2 15,-2 1 7-15,1-1 6 16,1 1-9-16,0-1 3 16,-3 1-2-16,-2-3-13 15,3-2 10-15,-3-1-12 16,-4-3 1-16,2 0 2 15,-1-1 1-15,-5 0-4 16,3 1 3-16,-4 0 1 16,0-1-2-16,3-1-2 15,-1 1 0-15,-2-5 3 0,10 1 0 16,-7-2 0-16,2-1-1 16,-2-4 1-16,-6 2-2 15,0-4-1-15,0 0 0 16,3 0-1-16,-3 0 3 15,0 0-2-15,0 0 2 16,0 0 2-16,0 0 4 16,0 0-3-16,0 0-1 15,0-2-1-15,0-9-2 16,0-4-1-16,-6-1 0 16,-3-2-13-16,-3-2 2 15,0 0-4-15,1 1 1 16,-2 1 4-16,3-2-7 15,-3 2 9-15,2-2-2 0,2-4-7 16,4 2 5-16,-5-4-17 16,1-1-8-16,1-1 10 15,-1 2-26-15,-1-1 34 16,6 10-11-16,-2 5 30 16,-4 4-6-16,5 2 6 15,-1 2 0-15,3 1-2 16,-3 2 2-16,-3-1 0 15,3 1-3-15,-3-2 11 16,6 2-8-16,0 0 0 16,3 1 0-16,0 0 6 15,0 0-4-15,0 0 9 0,0 0-3 16,0 0-6-16,0 0 4 16,0 0-3-16,6 11 4 15,9 4 20-15,0 3-15 16,-6 1 3-16,2-1-7 15,-1 1-6-15,-3-3 1 16,6 3-3-16,-5-4-4 16,4 1-22-16,-5-2-110 15,-4-4-212-15</inkml:trace>
  <inkml:trace contextRef="#ctx0" brushRef="#br1" timeOffset="-12495.41">16163 16548 397 0,'0'0'85'0,"0"0"-9"16,0 0 45-16,0 0-12 16,0 0-40-16,0 0 28 15,0 0 7-15,0-4-43 0,0 4-5 16,0 0-19-1,0-2-2-15,0 2-2 0,0 0-30 16,3 0 12-16,2-1-9 16,7-2-1-16,9-1-1 15,-1-2-1-15,4 2-1 16,-4 2-2-16,-1 0 3 16,-5 2-7-16,-3 0 4 15,1 0-2-15,-2 0-4 16,4 2 1-16,-8 6 3 15,-3 3 0-15,-3 2 2 16,0 3-2-16,0-2 2 16,-9 2 0-16,-12-2-5 0,2-1 8 15,0 0-3-15,1-5 0 16,1-1 4-16,4-3-2 16,8 0-2-16,2-2 0 15,3 0-3-15,0-1 5 16,0-1-2-16,0 1 2 15,8-1 0-15,14 0-1 16,-4 0 6-16,2 0-6 16,0 0-1-16,-2 0-34 15,5 0-90-15,1 0-178 16,-1 0-421-16</inkml:trace>
  <inkml:trace contextRef="#ctx0" brushRef="#br1" timeOffset="-11949.27">16859 16682 526 0,'0'0'620'0,"0"0"-560"15,0 0 46-15,0 0-55 16,0 0-49-16,0 0 2 16,14-2-4-16,-14 2-27 15,0 0-60-15,0 0-69 16,0 0-235-16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6T09:27:38.177"/>
    </inkml:context>
    <inkml:brush xml:id="br0">
      <inkml:brushProperty name="width" value="0.05292" units="cm"/>
      <inkml:brushProperty name="height" value="0.05292" units="cm"/>
      <inkml:brushProperty name="color" value="#FF0000"/>
    </inkml:brush>
  </inkml:definitions>
  <inkml:trace contextRef="#ctx0" brushRef="#br0">7883 5991 180 0,'0'0'101'0,"0"0"31"15,0 0-43-15,0 0 22 16,0 0-12-16,0 0-28 16,0 0-4-16,0 0-19 15,3 0-4-15,-3 0-3 16,0 0-34-16,0 0 10 16,0 0-15-16,0 0 4 15,0 0-1-15,0 0-5 0,0 0 0 16,0 0 2-16,0 0 4 15,0 0 13-15,0 0 10 16,0 0-9-16,0 0 20 16,0 0-21-16,0 0 0 15,0 0 11-15,0 0-23 16,0 0 16-16,0 0-9 16,5 0-12-16,-5 2-2 15,0 15 0-15,0 6 0 16,0 3 0-16,0 3 11 0,0-1-11 15,4-2 0 1,6 0 3-16,-2-3-5 0,-2-3 2 16,7-1 0-16,-5-4-3 15,1-2 8-15,-3-4-5 16,1-5 0-16,-6 2 4 16,-1-4-12-16,0 1 0 15,0-1-32-15,0-1-41 16,0-1-110-16,-5 0-103 15</inkml:trace>
  <inkml:trace contextRef="#ctx0" brushRef="#br0" timeOffset="849.72">7723 6158 60 0,'0'0'52'16,"0"0"24"-16,0 0-6 15,0 0 17-15,0 0 4 16,0 0-45-16,0 0 8 16,0 0 17-16,0 0-21 15,0 0-4-15,0 0 0 16,0 0-2-16,0 0 1 15,0 0-26-15,0 0 3 16,0 0 9-16,0 0-19 0,0 0 20 16,0 0 8-16,0 0-10 15,0 0 15-15,0 0-15 16,3 0-2-16,2 0-4 16,7 0-21-16,9 0 19 15,7 0-20-15,11-2 7 16,8-1-6-16,7-2-3 15,0 2 0-15,-6 0-1 16,-6 2 5-16,-11 1-4 16,-7 0 0-16,-4 0-3 15,2 0-3-15,-8 0-7 16,-3 0-6-16,-1 0 1 16,-10 0-48-16,0 0-30 0,0 0-74 15,0 0-191-15</inkml:trace>
  <inkml:trace contextRef="#ctx0" brushRef="#br0" timeOffset="88194.11">13979 13105 249 0,'0'0'400'0,"0"0"-345"15,0 0 43-15,0 0 13 16,0 0-55-16,0 0-18 0,0 0 20 15,0 0-37 1,0-3 8-16,0 3 4 0,0 0-20 16,0 0 19-16,0 0-19 15,0 0-12-15,5 0 21 16,11 13-21-16,0 6 7 16,2 8 21-16,-1 3-24 15,5 2 17-15,-1-1-7 16,-2-5-11-16,2-3 6 15,-7-3-4-15,-1-6-6 16,-4-5 0-16,-4-3 9 16,-2-5-11-16,0-1 2 15,-3 0 0-15,4 0 12 16,-1 0-10-16,4-1 27 16,13-17-5-16,-1-4-15 0,8-2-7 15,-3-2-2-15,-3 4 0 16,-5 1-11-16,-5 2 10 15,-1-2 1-15,-7 3-3 16,-3 3-18-16,3 1 18 16,-3 1-24-16,0 3-26 15,3 4-50-15,3 1-154 16,9 2-357-16</inkml:trace>
  <inkml:trace contextRef="#ctx0" brushRef="#br0" timeOffset="121006.93">25974 12541 263 0,'0'0'61'0,"0"0"7"0,0 0 5 16,0 0-20-16,0 0 14 15,0 0-25-15,0 0 15 16,0 0 8-16,0 0-12 15,0 0-1-15,0 0-12 16,0 0-10-16,0 0 16 16,0 0-30-16,0 0 5 15,0 0-2-15,0 0-15 16,0 0 7-16,0 0-7 16,0 0-1-16,0 0 6 15,0 0-4-15,0 0-3 16,0 0 14-16,0 0-14 15,0 0 29-15,0 0-9 16,0 0-7-16,0 0 22 0,0 0-30 16,0 0 7-16,0 0 2 15,0 0-7-15,0 0-10 16,0 0 1-16,0 0-7 16,0 0-1-16,0 3-4 15,0 9 12-15,14 3-2 16,-1 2 8-16,3 2-6 15,-5-1 0-15,-5-1 0 16,4 1-4-16,-8 2 4 16,4-3 0-16,-3 0-2 15,0-4 7-15,0-4-8 16,0-2 3-16,-3-4-13 16,3-1 8-16,-3-2-15 0,4 0 18 15,-2 0-3-15,4 0 10 16,0 0 1-16,3-7 3 15,5-5-8-15,0 1 6 16,5-4-7-16,-2-3 0 16,4 2-1-16,-1-3-3 15,3 2-3-15,-2 1 5 16,-3 3-8-16,0 0 1 16,-7 4 8-16,-1-2 0 15,-4 4-1-15,-5 0-20 16,2 3 15-16,-3 2-51 15,0 2-87-15,0 0-71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6T10:47:19.7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definitions>
  <inkml:trace contextRef="#ctx0" brushRef="#br0">2193 3577 19 0,'0'0'65'15,"0"0"-64"-15,0 0 14 0,0 0-5 16,0 0 5-16,0 0 1 16,0 0 11-16,0 0 25 15,-3-2-18-15,3 2-25 16,0 0-9-16,0 0 0 15,0 0-7-15,0 0 7 16,0 0 0-16,0 0-8 16,0 3-35-16,-3 3-12 15,-3 1 15-15,3 1-17 16</inkml:trace>
  <inkml:trace contextRef="#ctx0" brushRef="#br0" timeOffset="1415.37">2175 3546 12 0,'0'0'311'16,"0"0"-281"-16,0 0 85 16,0 0 11-16,0 0-76 15,0 0 10-15,0-4 7 0,0 4-7 16,0 0-14-16,0 0-8 15,0 0-5-15,0 0-33 16,0 0 0-16,0 0-2 16,0 9 4-16,0 4 9 15,0 3 17-15,0 2-26 16,0 2 6-16,0 3-4 16,0-1-3-16,0 0 3 15,0 3-1-15,0-1-3 16,0 3 4-16,0-1-3 15,0 3 4-15,-2 0-5 16,-2 1 2-16,1 2 4 16,-3-1-5-16,3-3 12 15,0 1 4-15,3-3-16 0,0-2 9 16,-3 2-8-16,3 1-1 16,-3-1 3-16,1 2-1 15,2 0-3-15,-3-3 0 16,3 0 4-16,0-1-6 15,0-3 2-15,-4 0 0 16,4-3 1-16,0 2 0 16,0-2-1-16,0 1 0 15,-3-1 3-15,3 2-5 16,0-1 2-16,0 0 0 16,0-2-2-16,0 3 4 15,0-4-1-15,0 1-1 0,0 0 3 16,0-2-8-1,0-2 5-15,0 1 0 16,0 0-4-16,0 3 8 0,0 1-4 16,7 2 0-16,-7-1 4 15,3 2-4-15,-1-3 0 16,4 0 1-16,-3 2-8 16,3-2 8-16,0 4-1 15,-6-1 0-15,4 0 3 16,-4 1-9-16,0 1 6 15,0-2 0-15,2 0 1 16,1-1-1-16,0 0 0 16,3 0 0-16,-3 2 4 15,0 0-5-15,-3 4 1 16,0-2 0-16,0 0-1 0,0 2 3 16,0-1-2-16,0 2 3 15,0-2-1-15,0 2 3 16,0 2 4-16,0-3 0 15,0 4 5-15,0-1-12 16,0 1 0-16,0 1 0 16,0 0 2-16,0-1 3 15,0 0-5-15,0-1-1 16,0-1 11-16,0 3-6 16,0-1-1-16,0-1 7 15,0 3-10-15,0 0 15 16,0-1-13-16,0 0-2 15,0 1 7-15,0 2 0 0,0-2-1 16,0 1 0-16,0 1-8 16,0-2 10-16,0 2-9 15,0-1 2-15,3 1-3 16,0 3 4-16,4-2-4 16,-4-1 0-16,0-2 4 15,2-1-4-15,-5 3 0 16,0-1 1-16,0 2 1 15,0-1 0-15,0-2 9 16,0-1 0-16,0-4-9 16,-8-5 23-16,-2-6-25 15,10-6 1-15,-6-6-4 0,3-4-22 16,3-7-31 0,0-31-32-16,0-30-41 0,0-33-96 15,6-24-537-15</inkml:trace>
  <inkml:trace contextRef="#ctx0" brushRef="#br0" timeOffset="2900.44">2166 3428 334 0,'0'0'79'16,"0"0"11"-16,0 0-5 15,0 0-23 1,0 0-32-16,0 0 14 0,0 0 35 16,0-2-12-16,0 2-26 15,0 0-6-15,0 0-22 16,0 0-13-16,0-2 4 16,0 1-3-16,0-5-1 15,0 1 8-15,0-1-6 16,0-1 2-16,0 3-3 15,0 1 1-15,0 2 8 16,0-1-4-16,0 2-2 16,0 0 13-16,0 0-13 0,0 0 1 15,-3 7 11 1,-12 13-5-16,-3 10-3 0,0 9-5 16,2 3 10-16,2-1 11 15,1-3-24-15,7-3 10 16,3-12-10-16,3-6 2 15,0-8-7-15,0-7 2 16,0-2-2-16,0 0 2 16,0-1-11-16,3-15 14 15,12-8 12-15,-3-3-10 16,0-2-4-16,-2 0-9 16,-4-1-6-16,-1 1 17 15,-2 6 0-15,-3 2 0 16,0 4 2-16,3 7 2 15,-2 2 6-15,-1 6-9 0,0 0 7 16,0 2-2-16,0 0-6 16,6 0-5-16,4 10-4 15,7 15 9-15,1 7-1 16,0 9 4-16,7 4 1 16,-1-3 2-16,-2 2-1 15,-2-6-5-15,-10-5 10 16,1-10-2-16,-8-6 27 15,-3-10 7-15,0-4 20 16,0-3 29-16,-14 0-17 16,-14-5-26-16,-7-13-44 15,-3-2-2-15,17 0-4 0,6 6-26 16,15 8-45 0,0 6-70-16,0 0-238 0</inkml:trace>
  <inkml:trace contextRef="#ctx0" brushRef="#br0" timeOffset="5047.95">1824 6439 135 0,'0'0'286'16,"0"0"-268"-16,0 0 67 15,0 0 33-15,0 0-26 16,0 0-25-16,-34 0-16 15,34 0 27-15,0 0 0 16,0 0-22-16,0 0-13 16,0 0-22-16,0 0-2 15,0 0-14-15,0 0-2 16,0 0 16-16,0 0-13 16,18 0-6-16,7 0 11 15,9 0-9-15,1 0 4 16,1 0-6-16,1 0-8 15,-1 0-22-15,2 0-13 0,6 0 11 16,2 1 3-16,5 0-13 16,4-1 28-16,-3 0 2 15,5 0 12-15,4 0-4 16,-1 0 4-16,-5 0 0 16,2 0 1-16,-1 0 5 15,-5 0-6-15,3 0 3 16,1 0-1-16,-3 0-3 15,-4-2 1-15,3 1 0 16,-5-3-2-16,5 2 11 16,-4-3-6-16,0 0-3 15,3 0 0-15,7 1-4 0,4 0 5 16,6 2-1 0,-4-2 0-16,-5 4 0 0,-5 0 1 15,-3-1-1-15,-2 1 0 16,-2 0-1-16,2-2 4 15,-5 1-3-15,1-2 2 16,3 0 2-16,4 1 1 16,-2-3-3-16,2 2 0 15,7-2-1-15,0 0 2 16,2 4-3-16,-8 1 0 16,-10 0-6-16,-2 0 5 15,-4 0-3-15,0 0-6 16,19 0 7-16,6-1-2 0,11-2 5 15,4-1 0-15,-9 1-22 16,-7 0 16-16,-14 2-19 16,-9 0-12-16,-1-1 25 15,0 1-16-15,-3-2 18 16,-2 0 6-16,5 2 5 16,-2-2-1-16,6 0 4 15,4 1-1-15,9-2 11 16,-2 0-14-16,-3 2 5 15,-9 1-5-15,-17 1-23 16,-10-1 18-16,4 1-16 16,-2-2 18-16,7 1-2 0,10-1 5 15,15-1 0 1,7 2 4-16,8 0-3 0,0 0-1 16,-6-1 0-16,-6 2 4 15,-13 0-9-15,-5 0 1 16,-14 0 0-16,-7 0 4 15,-7 0 0-15,0 0 1 16,0 0 7-16,5 0 0 16,8 0 10-16,1 0-15 15,6 0 9-15,7-2-7 16,0 2 0-16,-2 0-4 16,-7 0-1-16,-3 0 1 15,-10 0-1-15,2 0 0 16,-7 0 0-16,3 0 1 0,5 0 2 15,0 0 7-15,1 0-4 16,-4 0-5-16,-1 0 13 16,-4 0-12-16,0 0 1 15,-3 0 8-15,0 0-9 16,3 0 13-16,0 0-7 16,5-4-6-16,8 1-4 15,1-2-61-15,0-1-286 16</inkml:trace>
  <inkml:trace contextRef="#ctx0" brushRef="#br0" timeOffset="5648.75">6373 6282 321 0,'0'0'160'0,"0"0"-138"15,0 0 132-15,0 0 0 16,0 0-111-16,-152-34-14 16,127 30 4-16,8 0-3 15,2 2-4-15,12 2-25 16,3 0 3-16,0 0-4 15,0 0-10-15,0 0-8 16,11 0-25-16,19 0 43 16,0 0 2-16,1 0 0 0,2 0-2 15,-3 0 0 1,1 4 2-16,-3 1-2 0,-7 0 1 16,0 1-1-16,-15 0 0 15,-2-2 3-15,-4 5-3 16,0-1 2-16,0 3 30 15,-23 4 35-15,-9 0 1 16,-4 0 15-16,5 0-16 16,1-1-32-16,3-3-5 15,4 0-28-15,9-1-1 16,5-2-2-16,9-2-99 16,0-6-216-16</inkml:trace>
  <inkml:trace contextRef="#ctx0" brushRef="#br0" timeOffset="7654.76">6340 6715 213 0,'0'0'222'16,"0"0"-210"-16,0 0 57 16,0 0 9-16,0 0-47 15,0 0-8-15,0 0 7 16,0 0-2-16,0 0 4 0,0 0-25 15,0 0-6-15,0 2 6 16,0-2-6-16,0 0 3 16,0 0 11-16,0 0 9 15,0 0 25-15,0 0-18 16,0 0-6-16,0 0 9 16,0 0-20-16,0 0 8 15,0 0 2-15,0 0-8 16,0 0 14-16,0 0-2 15,0 0-3-15,0 0 5 16,0 0-15-16,0 0 10 16,0 0 9-16,0 0-11 0,0 0 2 15,0 0-14-15,0-2-8 16,0-3-1-16,3-2 2 16,11-2-4-16,5-1 0 15,5 2 7-15,-4 0-9 16,3 4 2-16,-8 3-2 15,-3 1-3-15,-4 0 1 16,-1 0-5-16,-1 3 7 16,-3 12-6-16,-3 8 8 15,0 6 0-15,0 4 1 16,0 3 3-16,-16-2 0 16,-7 0 5-16,1-4 10 0,-5-5-13 15,0-2 9 1,0-4-9-16,5-7 4 15,7-5 4-15,9-3-13 0,0-3 1 16,6-1 8-16,0 0-6 16,0 0 5-16,0-3-9 15,12-13-5-15,22-8-13 16,2-3 12-16,6-4-8 16,-2-1-18-16,-4-1 14 15,3 1 3-15,-5 5-11 16,-5 6 18-16,-6 5 5 15,-2 7 6-15,-3 2-1 16,-9 4 2-16,-6 3 0 16,-3-2 1-16,3 2-5 15,-3 0 0-15,6 0 0 0,-3 2 2 16,2 3-1 0,2 2 1-16,-4-2 4 0,3-4-6 15,-5 0 0-15,-1-1 1 16,0 0 9-16,0 0-8 15,0 0 8-15,0 0-10 16,0-6-3-16,0-2-5 16,0 3-4-16,0 2-7 15,0 2 6-15,0 1-19 16,-13 0 10-16,-5 0 10 16,-3 0 6-16,-10 4 5 15,6 6 1-15,5 4-1 16,-4 3-5-16,5 0 12 0,11 5-4 15,5 1 23 1,3-2-15-16,0-2 14 0,6-2 1 16,21-2-3-16,0-4 14 15,3-3-24-15,-5-2-1 16,5-3-11-16,3-3-17 16,1 0-118-16,2-2-217 15</inkml:trace>
  <inkml:trace contextRef="#ctx0" brushRef="#br0" timeOffset="11262.1">1393 3375 271 0,'0'0'46'0,"0"0"56"16,0 0 4-16,0 0 1 16,0 0-23-16,0 0-11 15,0 0 4-15,3-20 6 16,-3 20-13-16,0 0-10 15,0 0-6-15,0 0-15 16,0 0-6-16,0 0-31 16,0 0-2-16,0 3-3 15,0 8-9-15,0 5 12 0,0-3 4 16,0-2 2-16,0-3-10 16,0-1 4-16,0-3 0 15,12-1-4-15,6-3 0 16,12 0-3-16,4-4-2 15,2-11-7-15,-5-3 13 16,-4-1-5-16,-3 2 8 16,-9 0 0-16,-2 1 0 15,-5 3 0-15,-1 1 9 16,-1 4-1-16,-3 2 17 16,-3 4-14-16,0 0 13 15,0 1-3-15,0 1-21 0,0 0-1 16,0 0-3-16,0 0-16 15,0 3 9-15,0 11 11 16,-9 7 0-16,-1 4 4 16,4 5-1-16,0 2-3 15,3 3 0-15,3 2 4 16,0 1-10-16,0-3 6 16,0 2 0-16,3 0-4 15,7 0 8-15,-2-4-4 16,-1 0 0-16,-4-5 2 15,-3-4-4-15,0-6 2 16,0-3-3-16,0-4 0 16,0-4-13-16,-10-1-6 15,-8-5 5-15,-6-1 17 0,-3 0 9 16,-6 0-6 0,2-3-1-16,-2-7 8 0,6-1 6 15,8 0 1-15,7-2 13 16,9 0-20-16,3-1 13 15,0-4 6-15,15-2-16 16,22-5-12-16,8 0 4 16,-5 1-5-16,-1 4 0 15,-9 5-15-15,-12-2-63 16,-2 3-104-16,-10 2-352 16</inkml:trace>
  <inkml:trace contextRef="#ctx0" brushRef="#br0" timeOffset="14691.28">1326 6088 163 0,'0'0'120'15,"0"0"-35"-15,0 0 29 16,0 0-3-16,0 0-26 16,0 0-2-16,-9 0 0 15,9 0-24-15,0 0 6 16,0 0-13-16,0 0-12 15,0 0-9-15,0 0-11 16,0 0 4-16,3 0-6 16,9 0-17-16,10 0 14 15,8 0-4-15,9 0-5 16,0 0 11-16,13-6-14 16,0 1 6-16,2-2-4 15,-2 0-1-15,2 1-2 16,-4-1-2-16,-6 0 0 15,-4 0 0-15,8-2 4 0,7-2-4 16,9-2 1-16,11-6 3 16,1 0-1-16,3-1-3 15,-3 0 0-15,-1 3 7 16,-11 4-5-16,-3-2 3 16,2 2 5-16,-5 0-9 15,6 0 13-15,2-2-10 16,8-2-3-16,-2 0 5 15,5 0-3-15,-2-1 0 16,-3 1-2-16,-11 2 2 16,-9-1-2-16,0 4-1 15,-7-3 0-15,4 3-1 0,-4-1 4 16,4-3-3-16,-2 1 0 16,6-1 3-16,2-1-4 15,2-1 1-15,1 3 0 16,-2-4 0-16,-6 5 2 15,-2-2-2-15,-11 1 0 16,2 0 2-16,3-5 1 16,1 0-3-16,0 0 0 15,5-1 0-15,-5 3 4 16,5-2-4-16,0 0 1 16,4-1 3-16,-3 0 5 15,5-2-9-15,-6-1 0 0,1 2-2 16,-4 1 4-16,-5-1-2 15,-4 2 0-15,-1 0 2 16,-5-2-4-16,0 2 3 16,-3 1-1-16,0-2 0 15,0 3 2-15,-3-2-2 16,1 0 0-16,3-2 2 16,-1 0-8-16,10-2 5 15,-2-2-8-15,4-1 6 16,-2 0-5-16,3-3 8 15,2 3-3-15,-3 2 5 16,-6 1-3-16,-2 4 1 16,-7 0 0-16,0 2-1 15,-5 0 3-15,-1-1-2 16,4-1 0-16,-2-2 4 0,4-1-4 16,-5 2 0-16,3 1 0 15,-2 2-4-15,4 0 8 16,-4 1-4-16,-1 1 0 15,-2-1 2-15,0 2-7 16,4-1 5-16,-1 1 0 16,7-2-1-16,-4-2 3 15,1 2-2-15,-2-1 0 16,0 0 5-16,-4 0-6 16,0 0 1-16,-1 1 0 15,2-1-2-15,3 0-3 16,1-2 5-16,4 0-1 0,1-1-4 15,6-1-5-15,1-1 10 16,-10 3-1-16,6-2-2 16,-1-2 6-16,-3 1-2 15,1-1-1-15,2 0-4 16,-3 5 4-16,-3-3-7 16,0 1 7-16,1 1-3 15,-4 1-8-15,3-1 11 16,-5 0 0-16,2 0 1 15,0-2 0-15,-1-1-1 16,0 2-2-16,1-1 2 16,5-1 0-16,-7-1 0 15,9-2 0-15,-1 1 1 0,-3 0-5 16,-1 6-5-16,0-1 9 16,-2 4-6-16,-3 0 4 15,0 2 2-15,-4 1 4 16,-1 3-4-16,-6 2 0 15,-1 1-3-15,-1 2 3 16,2 0-2-16,-1 1 2 16,3 1-1-16,4-1-1 15,-5 0-2-15,6-2 0 16,2-1 4-16,-1 1 0 16,4-1-3-16,-7 2 5 15,0-1-2-15,0-1 0 16,-6-2-5-16,6-1-1 0,0 0-2 15,-5 3 8-15,5-1-3 16,0-2 5-16,-3 0-2 16,3 0 0-16,0-2 5 15,-1 0-7-15,5 2 2 16,-4 1 0-16,0 3-4 16,-5 2 10-16,-1 0-6 15,-3 0 0-15,4 1 4 16,-1-3-1-16,-1 2-1 15,4-3-2-15,-1 1 6 16,2-1-3-16,2 0-3 16,-3-2 0-16,9 0 2 0,-8 0-3 15,2 2 1-15,-6 3 0 16,-3 1 2-16,-3 2 1 16,0 1-3-16,0-3 2 15,0 1 1-15,3-2-1 16,0 0-2-16,0-1 0 15,0 3-5-15,-3-1 10 16,0 3-5-16,4-1 5 16,-4 1-4-16,0 0 17 15,0-2-7-15,0 2-1 16,0 0 11-16,0 0-18 16,2-1 5-16,-2 1-8 15,0 0 2-15,0 0-6 0,0 0-46 16,0 0-71-1,-9 0-84-15</inkml:trace>
  <inkml:trace contextRef="#ctx0" brushRef="#br0" timeOffset="16993.54">6767 3941 559 0,'0'0'10'0,"0"0"22"16,0 0 38-16,17 73-46 15,2-55 2-15,3-5-17 16,6-4 22-16,0-6 33 16,0-3-25-16,10-2 13 0,0-15-23 15,-5-4-22-15,-5-3 12 16,-10 0 0-16,-6 0-16 16,0 3 29-16,-8 3-11 15,-2 2 4-15,1 5 35 16,-3 4-22-16,0 2 1 15,0 4-17-15,0 1-9 16,0 0-13-16,0 0-12 16,0 0-2-16,0 16 7 15,-3 9 7-15,0 9 7 16,0 3-7-16,3 5 0 16,0-2 0-16,0-2-1 0,6-2 1 15,15-6 0-15,-1-2 3 16,-9-6-6-16,-2-6 3 15,-9-3-7-15,0-6 6 16,0-3-12-16,0-1-6 16,-9 0 10-16,-18 0 9 15,-4-2 26-15,-8 1-10 16,8-2 2-16,1 0 8 16,9 0-10-16,6 0 4 15,6-2-2-15,9-5-5 16,0-1-5-16,0-4-1 15,0-2 6-15,27-3-13 16,-2-2-12-16,2-1-1 0,-3-1-22 16,-4-1-50-16,-4 1-92 15,-6-1-331-15</inkml:trace>
  <inkml:trace contextRef="#ctx0" brushRef="#br0" timeOffset="17316.43">7331 3895 718 0,'0'0'101'0,"0"0"-8"16,0 0 32-16,0 0-80 16,0 0-22-16,0 0 4 15,100 10-13-15,-64-8-14 16,-11 1-56-16,-7 0-188 15,-9 1-284-15</inkml:trace>
  <inkml:trace contextRef="#ctx0" brushRef="#br0" timeOffset="17466.38">7355 4041 710 0,'0'0'77'0,"0"0"53"16,0 0 31-16,0 0-119 15,0 0-36-15,0 0-6 16,137-18-215-16,-97 4-547 16</inkml:trace>
  <inkml:trace contextRef="#ctx0" brushRef="#br0" timeOffset="18276.12">7728 3834 595 0,'0'0'196'0,"0"0"-135"16,0 0 19-16,0 0-71 15,0 0 59-15,0 0-26 16,0 83-17-16,0-66-3 0,0-5-14 16,9-3-5-16,6-5 6 15,7-4 3-15,5 0 5 16,6-13-3-16,0-6-14 15,-2-1 4-15,-7 0-4 16,-3 2 3-16,-2 2-2 16,-12 5-1-16,-5 3 3 15,-2 5 20-15,0 2-6 16,0 1-17-16,0 0 0 16,0 7-17-16,0 13 16 15,-8 10 1-15,0 6 0 16,2 4 0-16,3 2 5 15,3-1-2-15,0-2-1 16,0-4-1-16,0-1-1 16,0-6 1-16,0-4 0 0,0-6-1 15,0-6 2-15,0-5-5 16,-6-4 0-16,-6 0 3 16,-3-3 7-16,-6 0 24 15,1 0 12-15,3-3 0 16,-1-9-16-16,6 0-1 15,4-5-19-15,5-1-2 16,3 2 3-16,0-1-8 16,0 1 13-16,17 2-13 15,10-1-17-15,7-1-9 16,9 1-28-16,-4-2-28 16,-3-2-67-16,-6 1-217 0</inkml:trace>
  <inkml:trace contextRef="#ctx0" brushRef="#br0" timeOffset="18600">8298 3781 429 0,'0'0'227'0,"0"0"-142"0,0 0 52 15,0 0-45-15,0 0-57 16,0 0-6-16,-26 50 34 16,4-20-10-16,9 1 4 15,4 0-8-15,3-2-16 16,6-2-24-16,0-3-6 15,0-4 1-15,3-6-4 16,17-5-8-16,10-9-150 16,3 0-137-16</inkml:trace>
  <inkml:trace contextRef="#ctx0" brushRef="#br0" timeOffset="18892.91">8526 3791 426 0,'0'0'65'16,"0"0"88"-16,0 0 34 15,58 89-76-15,-41-63-6 16,-1 0-38-16,1-2-35 16,-6-2-15-16,1-5-17 0,-4-5 2 15,2-2-4-15,-4-7-57 16,-3-3-154-16,2 0-329 16</inkml:trace>
  <inkml:trace contextRef="#ctx0" brushRef="#br0" timeOffset="19127.84">8705 3784 574 0,'0'0'135'0,"0"0"-46"16,0 0 96-16,-112 71-53 15,76-42-50-15,8-4-47 16,9-2-19-16,5-3-16 16,5-6 0-16,9-2-9 15,0-9-127-15,0-3-242 16</inkml:trace>
  <inkml:trace contextRef="#ctx0" brushRef="#br0" timeOffset="19438.74">8839 3608 488 0,'0'0'142'16,"0"0"-26"-16,0 0 46 15,91 102-32-15,-70-48-8 16,-9 6-24-16,-6 0-17 0,-4-1-36 16,1 1-31-1,-3-1-14-15,0-1 0 0,-5-3-45 16,-37-7-156-16,-13-11-756 15</inkml:trace>
  <inkml:trace contextRef="#ctx0" brushRef="#br0" timeOffset="23729.52">4144 5395 268 0,'0'0'164'0,"0"0"-124"16,0 0 70-16,0 0-28 15,0 0-37-15,0 0 13 16,6 0-1-16,-6 0-19 16,0 0 9-16,0 0-7 15,0 0-11-15,0 0-22 16,0 4-7-16,0 1 0 15,0 4-1-15,0 2-1 16,0 0 2-16,0 1-89 0,0-3-149 16,0 0-123-1</inkml:trace>
  <inkml:trace contextRef="#ctx0" brushRef="#br0" timeOffset="24202.39">4122 5607 48 0,'0'0'208'16,"0"0"-159"0,0 0 61-16,0 0-43 0,0 0-23 15,0 0-12-15,22 10 3 16,-22-7-5-16,0 0 6 16,3 0-2-16,-3 0-2 15,3 0-12-15,0 4-17 16,-3-3-2-16,0 3-2 15,0 0-84-15,0 0-137 16</inkml:trace>
  <inkml:trace contextRef="#ctx0" brushRef="#br0" timeOffset="24606.26">4137 5835 237 0,'0'0'12'0,"0"0"43"16,0 0 50-16,0 0-35 15,0 0-34-15,0 0 3 16,13 31-6-16,-10-26-21 15,0 2 9-15,3-1-20 16,-3 0-1-16,0-1-18 16,-3 0-176-16,0 0-199 15</inkml:trace>
  <inkml:trace contextRef="#ctx0" brushRef="#br0" timeOffset="24948.15">4168 6029 9 0,'0'0'406'0,"0"0"-405"16,0 0 32-16,0 0 49 16,0 0-14-16,0 0-30 15,15 21-10-15,-12-16-7 16,-3-1-10-16,3 2-4 16,-3-1 0-16,0-2-1 15,0 3-6-15,0-2-5 16,0 1-62-16,0 0-79 15,0-2-83-15</inkml:trace>
  <inkml:trace contextRef="#ctx0" brushRef="#br0" timeOffset="25283.72">4153 6218 448 0,'0'0'53'15,"0"0"5"-15,0 0 20 16,0 0-29-16,0 0 10 0,0 0-25 16,3 17-11-16,0-14-9 15,-3 0-4-15,3 0-10 16,-3 1 1-16,3 0-2 16,0 1-121-16,-3-1-167 15</inkml:trace>
  <inkml:trace contextRef="#ctx0" brushRef="#br0" timeOffset="25536.64">4186 6354 541 0,'0'0'31'0,"0"0"21"16,0 0 50-16,0 0-35 15,0 0-50-15,0 0-14 16,12 35 2-16,-10-27-5 16,5-1-2-16,-7-2-144 15,0-2-524-15</inkml:trace>
  <inkml:trace contextRef="#ctx0" brushRef="#br0" timeOffset="27306.67">4210 6779 67 0,'0'0'335'0,"0"0"-311"15,0 0 74-15,0 0-18 16,0 0 4-16,0 0-20 16,9 4-24-16,-9-4-18 0,0 0-8 15,0 0 19-15,0 0-13 16,0 0-17-16,0-1 16 16,0-2 17-16,0 0-13 15,0 0-5-15,-3-2-13 16,-13 1-3-16,-1 0 1 15,-1 0-1-15,-7 2-2 16,10 1 0-16,-12 1-2 16,3 0 2-16,3 0-5 15,-1 1 4-15,1 8-2 16,9 1 3-16,0 3 1 16,3 1 1-16,3 0 5 0,6 3-1 15,0-2-1-15,0 2 11 16,0-1 1-16,0-2-4 15,3-3 10-15,15-2-8 16,-3-2 5-16,6-5-11 16,-3-2-6-16,7 0 2 15,2 0-5-15,4-1-7 16,-1-10 2-16,-3-2-12 16,-3 2 6-16,-6-2 11 15,0 0 0-15,-8 1-1 16,-4-2 1-16,1 2 0 15,-7 3 2-15,0 2-1 16,0 3-1-16,0 1 0 16,0 1 5-16,0 2 0 0,0-1 1 15,0 1-3 1,0 0-3-16,0 0 0 0,0 0-6 16,0 0 3-16,0 3-1 15,0 9 4-15,-7 4 12 16,1 0 0-16,0 1 11 15,6-1-13-15,0-2 5 16,0-1-3-16,0-3-10 16,0-3 15-16,6 0-2 15,9-1 3-15,5-4 8 16,6-2-16-16,13 0 1 16,3 0-11-16,4 0-23 0,-1-4-72 15,-17-3-177-15</inkml:trace>
  <inkml:trace contextRef="#ctx0" brushRef="#br0" timeOffset="28528.28">4213 6395 237 0,'0'0'95'0,"0"0"10"15,0 0 46-15,0 0-12 16,0 0-22-16,0 0-18 15,-3-3-12-15,3 3-41 16,0 0-10-16,0 0-19 0,0 0-2 16,0 0-15-16,0 0 2 15,0 0-2-15,0 0 3 16,0 0-2-16,0 0-1 16,0 0-19-16,0 0-9 15,0 0-11-15,0 0-13 16,0 0 1-16,0 0-12 15,0-1 10-15,-7-1 25 16,2-1-17-16,-4 0 35 16,3-1 10-16,0 3 9 15,4-2 30-15,-2 1-10 16,4 1 2-16,0 0 8 0,0 0-12 16,0 1 6-16,0 0 1 15,0 0-11-15,0 0 2 16,0 0-23-16,0 0 0 15,0 0-2-15,-3 3 0 16,0 7 18-16,-3-1 10 16,3 1-11-16,0 0 15 15,0 0-18-15,3-2-9 16,0 0-2-16,0-2-3 16,0-1-41-16,0-5-437 15</inkml:trace>
  <inkml:trace contextRef="#ctx0" brushRef="#br0" timeOffset="31154.88">4756 4946 67 0,'0'0'261'0,"0"0"-214"15,0 0 24-15,0 0 10 16,0 0 37-16,0 0 6 16,4 100-42-16,-1-57-9 15,-1 4-1-15,1 1-20 16,6-3-39-16,0-4-13 16,9-6-42-16,-8-11-370 15</inkml:trace>
  <inkml:trace contextRef="#ctx0" brushRef="#br0" timeOffset="32396.02">3524 5454 257 0,'0'0'169'0,"0"0"-60"16,0 0-5-16,0 0-20 15,0 0-7-15,0 0 7 16,0 0 4-16,25-6-8 16,-25 6-34-16,0 0 2 15,0 0-2-15,0 0-21 16,0 0 3-16,0 0-20 15,0 2-8-15,9 16-8 0,-6 9 8 16,0 5 3 0,-3 3-3-16,0 2 6 0,0 2-12 15,0-4-42-15,-6-1-209 16,-24-2-529-16</inkml:trace>
  <inkml:trace contextRef="#ctx0" brushRef="#br1" timeOffset="56041.63">2539 6095 384 0,'0'0'39'0,"0"0"27"15,0 0-17-15,0 0-6 16,0 0 11-16,0 0 20 15,0 0 15-15,13 0-28 16,-8 0-7-16,1 0-5 0,-3-2-38 16,0 1-1-16,1-1-10 15,-4 2 3-15,3-1-6 16,5 0 3-16,-2-1 0 16,1-2-3-16,3-1 7 15,1-2-3-15,5 0-1 16,-7 1 4-16,-1 2-2 15,-2 1-2-15,0 0 0 16,-2 1-2-16,2-1 2 16,5 0 0-16,-1 0 0 15,2 0 1-15,3-2 0 16,1-1 0-16,-5 1-1 0,5-1 20 16,-2 0-8-1,-3 4 4-15,0-3 0 0,-2 1-15 16,-3 1 4-16,1 0-5 15,-1 1 0-15,-3-1-2 16,5-2 2-16,5 1 0 16,-2 1 0-16,1-2 2 15,-1-1-4-15,0 2 2 16,-5 0 0-16,0 1 1 16,1 1 5-16,-7 1-6 15,3-2 0-15,0 2 2 16,-3-2-5-16,6 2 3 15,-4-2 0-15,7 0 0 16,1-4 4-16,1 0-4 16,2 0 6-16,-4 0-6 0,3 3 6 15,-2-1-6-15,2 1 0 16,-4-2-1-16,-2 3 4 16,4-1-3-16,-2 1 0 15,1-1 2-15,1 0-3 16,-1 0 1-16,6 0 0 15,-2-1 2-15,1 1 2 16,-1 1-4-16,-2-1 0 16,-2 0 3-16,1 0-6 15,-4 1 3-15,3 0 0 0,2 0-3 16,-3 0 5-16,4 1-2 16,-7-1 0-16,5 0 4 15,-4 2-7-15,2-1 3 16,4-2 0-16,-2 1-2 15,-1 0 4-15,6-1-2 16,-8 1 0-16,2-1 3 16,-1 1-3-16,2 1 0 15,-4 1 0-15,-3 0-3 16,0 1 6-16,-1 0-3 16,1-2 4-16,3 1-3 15,1-1 7-15,-1 0-8 16,3-1 0-16,4 0-1 15,-1-1 4-15,-1 2-3 16,-1 0 0-16,-4 0 3 0,3 1-4 16,-4 0 1-1,1-1 0-15,4-1-4 0,-4 1 9 16,8-3-5-16,-6 1 0 16,7 1 2-16,-3-1 2 15,-3 0-4-15,2 4 0 16,-5-3-2-16,-2 3 5 15,2 0-3-15,-6-2 0 16,6 2 1-16,-6-1-3 16,6 0 2-16,6-1 0 15,-5-1-2-15,5-1 6 16,6 1-4-16,-3-1 0 0,0 1 1 16,-6 2-2-16,5-2 1 15,-7 1 0-15,-3 1-2 16,-1 1 4-16,3-1-2 15,-3 1 0-15,2-1 2 16,5-3-3-16,2 2 1 16,6-3 0-16,-3 1-1 15,6 0 7-15,-6-1-6 16,1 3 0-16,-7-1 3 16,-4 2-4-16,-2 0 1 15,1-1 0-15,-1 1-2 16,3 1 6-16,-3-2-4 15,3 2 0-15,2-2 2 16,5-2-1-16,-3 2-1 16,5-4 0-16,0 3-1 0,-4-1 5 15,-1 0-4-15,-4 0 0 16,-3 3 2-16,0 0-2 16,-3 1 0-16,0 0 0 15,0 0-1-15,3-1 7 16,2-1-3-16,2-1 4 15,-1 0-6-15,1 2 8 16,1-4-9-16,-1 0 0 16,-1 1-1-16,-3 2 4 15,3 0-3-15,-3 0 0 0,0 1 2 16,0-1-1 0,0 0-1-16,3-1 0 0,0-1-2 15,3 0 4-15,-1-1-2 16,5 1 0-16,-3 0 2 15,-2-2-3-15,2 2 1 16,-1 0 0-16,-3-1-1 16,0 3 6-16,-4 0-5 15,2 1 5-15,-4-1-3 16,0 2 5-16,3-3-7 16,0 2 0-16,0 0-3 15,0 1 5-15,0-2-2 16,0-1 4-16,0 2-3 15,6-2 16-15,-3 0-15 16,0 0-1-16,-2 1 2 0,2-1 2 16,-1-1-5-16,-1 1 0 15,5 0 2-15,-3 0-6 16,0 0 4-16,-3 2 0 16,0 0-2-16,1-1 4 15,1 1-2-15,4-2 0 16,0 0 3-16,0-1-2 15,4 0-1-15,1-3 0 16,2 1-2-16,0 2 4 16,-8-2-2-16,-2 3 0 15,0 0 3-15,-3 2-6 16,-1 1 3-16,-2-1 0 0,3-1-2 16,4-1 5-1,-1 1-3-15,3-3 0 0,-3 1 3 16,4 0-6-16,-1 1 3 15,0 1 0-15,-6 1-3 16,0 0 6-16,3-1-3 16,-6 2 0-16,3-1 3 15,3-2-4-15,0-1 1 16,5 0 0-16,5-2-4 16,-4 1 6-16,4-1-2 15,-1 2 0-15,-3-1 3 16,0 3-7-16,-3-1 4 15,-3 1 0-15,0 0-2 0,3-3 5 16,-3 2-3 0,9 1 0-16,-5-3 6 0,6 2-4 15,-2-1-2-15,-2 0 0 16,0 0-2-16,-6 1 5 16,0 1-3-16,-6 1 0 15,3 0 3-15,1 1-6 16,-1-2 3-16,5 1 0 15,-4-1-2-15,5 1 4 16,-2-2-2-16,1 0 0 16,1 2 2-16,-3-2-3 15,6 1 1-15,-3-3 0 0,-3 3-2 16,0-1 4 0,1 0-2-16,1 0 0 0,-1 0 2 15,2 1-3-15,4-3 1 16,-2-1 0-16,5 1 0 15,1-2 1-15,-1-2-1 16,2 2 0-16,0 0 3 16,-3 1-7-16,-3 3 4 15,-3-2 0-15,0 0 0 16,-2 2 5-16,7-3-5 16,-4 1 10-16,8-3-8 15,4 1 6-15,1-1-8 16,-2 1 0-16,-1 1-2 15,-6 0 6-15,-1 2-4 16,-5 1 0-16,1-1 2 0,0 0-3 16,3-2 1-16,0 0 0 15,-1 1-3-15,6-1 4 16,-1 0-1-16,-5 1 0 16,1 1 3-16,-5 1-5 15,4-1 2-15,-2-1 0 16,2 0-1-16,3-2 4 15,-1 0-3-15,1 1 0 16,5-1 2-16,-5 1-3 16,-1-1 1-16,2 0 0 15,4 2-2-15,-2-2 4 16,4-2-2-16,-3 2 0 16,1 0 1-16,0-2-2 15,1 1 1-15,4 1 0 0,-2-1-3 16,6 0 7-16,2 0-4 15,-3 0 2-15,0-2 0 16,0 1 9-16,-3 1-10 16,-4 1-1-16,0 0 1 15,-1 1 3-15,-5 2-4 16,-1-1 0-16,-5 2 2 16,1-1-2-16,1-1 0 15,-1-1 0-15,7-1-2 16,5 0 2-16,0 0 0 15,0-1 0-15,2 1 3 16,-6 1-5-16,0-1 2 0,-4 2 0 16,-2 1-1-16,-1-2 3 15,-1 2-2-15,0-2 0 16,7-1 2-16,2 0-5 16,0 1 3-16,-1-1 0 15,-1 0-3-15,5-2 6 16,-2-1-3-16,5-1 0 15,0 2 1-15,3-2-3 16,-3 0 2-16,0 1 0 16,1 1-2-16,-1 0 6 15,1-3-4-15,1 1 0 0,1-2 2 16,-1 2-4 0,-2-1 2-16,0 3 0 0,-4 0-3 15,-3 1 8-15,4 1-5 16,-3 0 0-16,3 0 1 15,0-2 2-15,-2 1-2 16,-1 1 1-16,-3-1-3 16,3 3 4-16,-6 2-3 15,0-1 0-15,-3 1 2 16,-5 2-4-16,-4 0 2 16,3 1 0-16,-3 0-2 15,0 0 6-15,3-2-4 16,2 0 5-16,2 0-4 15,-1-2 19-15,0 2-9 16,3 1 3-16,3-2 8 0,-3 2-19 16,0-2 12-16,-4 3-15 15,-1-2 6-15,-4 2-12 16,0 0-23-16,-7 0-121 16,-43 0-376-16</inkml:trace>
  <inkml:trace contextRef="#ctx0" brushRef="#br1" timeOffset="57568.15">4159 5447 262 0,'0'0'252'16,"0"0"-157"-16,0 0 71 15,0 0-95-15,0 0-46 16,0 0 14-16,0 0-19 15,21-5-12-15,-21 4 5 16,0-1 11-16,0 2 4 16,0-1-12-16,0 1 15 15,0 0 0-15,0 0-14 16,-5 0 6-16,-5 0-8 0,1 0-13 16,0 0 9-16,-1 0-9 15,2 1 1-15,1 5 8 16,1 1-11-16,-1 2 9 15,7-2-7-15,0 0 2 16,0-1-3-16,0-3-1 16,0-1 0-16,0-2 0 15,4 2-1-15,2-2 1 16,4 0 12-16,-2 0-7 16,-1 0 10-16,2 0-14 15,0 0 2-15,0 0 8 16,0-6-10-16,0-1 5 15,-6-2 2-15,3 1-8 0,-4-1 11 16,-2-1-11 0,0 2 1-16,0 0-3 0,0 1-3 15,-5 2 5-15,-4 3 4 16,3 0-2-16,-3 0-1 16,0 2-1-16,0 0 0 15,-4 0-3-15,5 0 0 16,-2 0 3-16,-3 6 0 15,-1 6-2-15,-2 0-1 16,2 1 3-16,5 0 0 16,6 0-3-16,-1-2 1 15,4-3 2-15,0-2 0 0,0-2-6 16,0-3 3 0,0 0-5-16,13-1 8 0,2 0 8 15,-3 0-2-15,3 0 9 16,-3-3-8-16,0-3-5 15,-3-2 6-15,1-1-8 16,-1 1 0-16,-3-4 5 16,0 1-2-16,-6-2 0 15,0 2-3-15,0 3 2 16,0 1-3-16,0 1 3 16,0 5 0-16,0-1 6 15,0 2-7-15,-3 0-2 16,-3 0 0-16,-3 0-4 15,-1 10 0-15,2 0 4 16,4-2 1-16,-2 0-7 0,6-2 8 16,0-3-2-16,0-1 1 15,0-2-2-15,0 0 2 16,0 0 7-16,0 0 13 16,0 0 45-16,0-5-37 15,0 1-18-15,0 0-10 16,0 2-46-16,0 1-121 15,0 1-539-15</inkml:trace>
  <inkml:trace contextRef="#ctx0" brushRef="#br0" timeOffset="70695.89">759 8307 126 0,'0'0'81'16,"0"0"-40"-16,0 0 64 15,0 0-31-15,0 0 14 16,0 0-23-16,0 0-6 16,-3-40 23-16,3 35-18 15,0-4-22-15,0 2-10 16,0 1 2-16,0 1-8 15,0-1 9-15,0 1-4 0,0 1-9 16,0 2 0-16,0 2 6 16,0-1 0-16,0 1 6 15,0 0-18-15,0 0 1 16,0 0-2-16,0 0-15 16,0 15-1-16,0 10-3 15,-7 8 4-15,4 2 9 16,3 2-7-16,0-2 9 15,0-2-7-15,0-4-2 16,6-3-4-16,7-10-2 16,11-4-8-16,-3-6 12 15,12-6-10-15,-2 0 8 0,6-11-15 16,-7-8-20-16,-6-3 3 16,-5-3 0-16,-1-3 21 15,-6 3-4-15,-1 1 17 16,2-2 2-16,-7 2 6 15,0 1-6-15,-3-3 2 16,-3 2-1-16,0 0 5 16,0 4-3-16,0 5-3 15,0 3 3-15,0 5 21 16,0 4-19-16,0 2 25 16,0 1-18-16,-3 0-13 15,-3 0-1-15,0 11 1 16,-7 10-1-16,2 5 9 15,2 6-1-15,-1 3 10 16,2 1-1-16,5 5-10 0,3 1 10 16,0 1-16-16,0-1 2 15,0 0-3-15,0-2 6 16,3 2-7-16,5-2 1 16,-5-1 0-16,-3-1-5 15,0-1 7-15,0-2-2 16,0-4 0-16,-5-1 2 15,-4-5-4-15,0 0 2 16,-1-7 0-16,4-6-4 16,0-3 3-16,0-4-2 0,-7-5-1 15,-1 0 1-15,-5 0 3 16,1 0 0-16,-6-4 2 16,2-6 0-16,2-1 1 15,-4-2-3-15,5 4 0 16,4-3 5-16,2 1-2 15,5 1 0-15,2-3 0 16,0 0 17-16,6 0-16 16,0-3 6-16,0 2-5 15,0 1-2-15,0 3 1 16,0 3-4-16,0 1 1 16,0 3-2-16,14-3-7 15,11-3-1-15,15 0 8 0,14-6-45 16,13-4-102-16,-6-4-374 15</inkml:trace>
  <inkml:trace contextRef="#ctx0" brushRef="#br0" timeOffset="71808.3">1438 8359 616 0,'0'0'93'0,"0"0"32"16,0 0 11-16,0 0-37 15,0 0-37-15,0 0-3 16,0 0-4-16,0 0-26 16,0-3-8-16,0-1-4 15,0-2-9-15,0-1 16 16,0-1-24-16,10-1-3 15,8-2 3-15,9 0-11 16,-3-2 11-16,4 2 0 16,-1 2 1-16,-9 4-3 15,-6 2 2-15,-9 0-4 0,0 3 1 16,-3 0-14-16,8 0 11 16,2 13 5-16,-1 4-5 15,-3 3 3-15,7-2 6 16,-1-3 6-16,1-2-3 15,-2-4-2-15,-2-4 5 16,-3-3 18-16,-4-2-4 16,8 0 19-16,-1 0-10 15,0 0-9-15,7-9-15 16,-4 2-3-16,-2-2-7 16,-2 3 2-16,-2 0-13 15,3 0-11-15,-6 2-55 16,-3 2-56-16,0 2-194 0</inkml:trace>
  <inkml:trace contextRef="#ctx0" brushRef="#br0" timeOffset="72490.08">1472 8524 474 0,'0'0'164'0,"0"0"-39"16,0 0 50-16,0 0-52 16,0 0-24-16,0 0-31 15,0-3-39-15,6-7-19 16,9 0-10-16,0-1 4 16,6 2-2-16,-3 0-2 15,1 1 9-15,-4 2-1 16,-6 2-6-16,0 4-2 15,-3 0-2-15,0 0-4 16,9 0 5-16,-5 8 0 0,1 4-3 16,2-1 1-1,-1 1 3-15,0-1 3 0,0 1 1 16,-1-4 0-16,2-3-3 16,-4-4 3-16,0-1 22 15,7 0 6-15,6 0 16 16,-5-4-27-16,-5-5-21 15,-3 1 4-15,-6 1-4 16,0 1-8-16,-3 2-6 16,0 3-65-16,0 1-56 15,0 0-158-15</inkml:trace>
  <inkml:trace contextRef="#ctx0" brushRef="#br0" timeOffset="74298.37">2284 8206 263 0,'0'0'118'16,"0"0"-75"-16,0 0-12 16,0 0-31-16,0 0-20 15,0 0-85-15,0-2-94 16</inkml:trace>
  <inkml:trace contextRef="#ctx0" brushRef="#br0" timeOffset="75273.56">2284 8206 67 0,'0'-3'184'0,"0"3"-59"16,0 0-19-16,0 0-30 16,0-2-40-16,0 2-13 15,0 0 10-15,0 0-5 0,0 0 2 16,0 0-1-1,0 0 12-15,0 0 6 0,0 0-19 16,0 0 7-16,0-1-3 16,0 1-23-16,0 0 2 15,0 0-8-15,0 0-1 16,0 0-2-16,0 0 2 16,0-2-2-16,0 2 1 15,0 0 2-15,0 0 4 16,0 0-3-16,0 0 4 15,0 0 7-15,0-1-10 16,0 1 7-16,0-1-4 16,0 1 1-16,0-2 17 15,0 1-14-15,0 1-1 0,0-1 10 16,0-1-16-16,0 0 8 16,0 2-4-16,0 0-6 15,0 0-3-15,0 0-23 16,0 0 15-16,0 13 1 15,0 6 13-15,-3 7-6 16,0 0 1-16,3-2 5 16,0 0-4-16,0-2-2 15,0-6 0-15,0-2-3 16,9-3-3-16,4-4 0 16,5-5-3-16,3-2-15 15,6 0 17-15,-2-10-43 16,-1-7 8-16,-3-3 29 0,-2-1-12 15,-2-3 24 1,-7 1 0-16,4 3 2 0,-8 1 0 16,-2 1 0-16,-4 4 7 15,0 2 9-15,0 4-2 16,0 5 18-16,0 0 12 16,0 3-20-16,0 0-5 15,0 0-20-15,0 0 0 16,0 3-4-16,-4 11 2 15,-5 4 2-15,-2 6 3 16,11 3-1-16,-4 3 14 16,4 0-11-16,0 5 6 0,0 1 8 15,0 5-18 1,0 0 13-16,4 0 4 0,10-1-15 16,-1-3 8-1,-1 0-11-15,-3-4 0 0,-3-2 0 16,1-4 4-16,-7-2-4 15,0-4 0-15,0-3 6 16,0-3-4-16,0-2-2 16,-13-4 0-16,-1-2 1 15,-6-2 4-15,-4-1-2 16,-3-2 7-16,-6-2-9 16,2 0 10-16,1 0-5 15,0 0 5-15,9-4 10 16,2-4-14-16,5-3 19 15,7-2-3-15,7-3-11 0,0-5 1 16,0-1-13-16,33-5-4 16,7 1 3-16,-1 0-9 15,-3 0 6-15,-11 4-31 16,-6 0-64-16,-11 4-60 16,-2 1-289-16</inkml:trace>
  <inkml:trace contextRef="#ctx0" brushRef="#br0" timeOffset="75850.37">2764 8186 328 0,'0'0'113'15,"0"0"13"-15,0 0-14 16,0 0-36-16,0 0-25 16,0 0-14-16,-3 4-21 0,-13 14 22 15,-1 9 48-15,1 7-31 16,2 4-4-16,6 0 17 16,-1 2-35-16,6-3 4 15,3-1-11-15,0-4-19 16,0-3 4-16,0-6-11 15,12-7-5-15,7-4 0 16,6-7-70-16,-1-5-92 16,2 0-280-16</inkml:trace>
  <inkml:trace contextRef="#ctx0" brushRef="#br0" timeOffset="76532.14">3107 8308 489 0,'0'0'86'15,"0"0"46"-15,0 0-38 0,0 0-59 16,0 0-2-16,0 0-3 16,0-22-16-16,0 15-2 15,0 0 21-15,-9 0-14 16,-4 2 1-16,1 1 4 15,-1 2-18-15,-7 2 0 16,-1 0-6-16,1 0 2 16,-3 6-5-16,1 10 6 15,1 2 1-15,4 3 12 16,1 3-6-16,4-1 12 16,7-2-2-16,1-1-6 15,4-2-3-15,0-2-11 16,0-5 3-16,15-5-6 0,7-6 6 15,5 0 9-15,6 0 13 16,1-10-19-16,-1-6 0 16,-5-1-6-16,-5-1-3 15,-4 2 0-15,-8 2-11 16,-1 2 0-16,-7 3 12 16,0 4 0-16,-3 1 1 15,0 3 1-15,0 1-6 16,0 0 4-16,0 0-13 15,0 13 15-15,0 4 10 16,0 2-8-16,0-1 22 16,2-2-9-16,7 0-1 0,1-2 3 15,-9-2-14-15,-1-2-3 16,0-3-4-16,0-2-61 16,-8-5-123-16,-1 0-173 15</inkml:trace>
  <inkml:trace contextRef="#ctx0" brushRef="#br0" timeOffset="76848.23">3210 8112 649 0,'0'0'80'0,"0"0"97"16,96 97-44-16,-66-49-19 15,-8 1-29-15,0-4-34 16,-10-4-11-16,-7-3-27 15,-5-4-13-15,0-2-3 16,-11-2-47-16,-23-5-134 0,-2-9-283 16</inkml:trace>
  <inkml:trace contextRef="#ctx0" brushRef="#br0" timeOffset="78907.97">3731 8375 307 0,'0'0'125'15,"0"0"-46"-15,0 0 20 16,0 0-16-16,0 0-34 16,0 0 11-16,-6 0 0 0,6 0-11 15,0 0 13-15,0 0-6 16,0 0-7-16,0 0-2 16,0 0-16-16,0 0 4 15,0 0 3-15,0 0-17 16,0 0 9-16,0 0-19 15,0 0-9-15,9 0-4 16,22 0 8-16,17 0 11 16,13 0-3-16,6-3-12 15,-4 0-2-15,-11 0 0 16,-10 3-53-16,-12-1-62 16,-11 1-69-16,-7 0-72 15,-9-2-183-15</inkml:trace>
  <inkml:trace contextRef="#ctx0" brushRef="#br0" timeOffset="79250.22">3883 8246 330 0,'0'0'360'0,"0"0"-313"16,0 0 30-16,0 0 9 15,0 0-4-15,0 0-34 16,45 93-14-16,-39-63-33 16,-6 1-1-16,0 0-4 15,0-1-119-15,-18-4-191 16</inkml:trace>
  <inkml:trace contextRef="#ctx0" brushRef="#br0" timeOffset="82984.8">4548 7748 338 0,'0'0'244'15,"0"0"-99"-15,0 0 8 16,0 0-19-16,0 0-55 16,0 0-57-16,0 13-14 15,0 11 15-15,3 5-7 16,2 7 7-16,-2-3-10 16,0 3 16-16,0-2-13 15,-3-1-6-15,3 0 20 0,0-3-21 16,3-4 2-16,3-3-3 15,3-4-4-15,-9-5-2 16,4-7-2-16,-7-3 0 16,0-4-6-16,0 0 5 15,0 0-9-15,0 0 2 16,0-4-19-16,0-8 2 16,-10 3-13-16,-8-4 3 15,3 1 25-15,-9 2-16 16,0 2 11-16,-7 3 15 15,2 1-16-15,-2 3 15 16,9 1 1-16,4 0 0 0,3 0-5 16,0 0 4-1,0 8 1-15,3 5 0 0,0 3 5 16,8-2-3-16,4-2 1 16,0 0-2-16,0-2-1 15,6-3 9-15,22 0-9 16,5-4 32-16,3-2-27 15,10-1 11-15,-10 0-14 16,-5 0-2-16,-9 0-92 16,-11-7-137-16,1-2-423 15</inkml:trace>
  <inkml:trace contextRef="#ctx0" brushRef="#br0" timeOffset="83710.67">4756 7933 492 0,'0'0'139'0,"0"0"-53"0,0 0 8 15,0 0-19 1,0 0-34-16,0 0 7 0,-3 82-14 16,3-65-21-16,3-2-8 15,9-5-5-15,3-3 2 16,-2-4-2-16,5-3 2 15,0 0 9-15,4-6 14 16,-2-9-23-16,1-4-2 16,-5 1 1-16,-4-2 4 15,-6 3 0-15,-6 2 1 16,0 5 27-16,0 3 15 16,0 3-31-16,0 3 1 15,0 1-14-15,0 0-2 16,0 0-4-16,-11 5-4 15,1 12 3-15,3 5-3 0,1 3 7 16,3 4-1-16,3 5 0 16,0 1 7-16,0 1-7 15,0 2 0-15,0-3 1 16,0-1-6-16,0-3 5 16,0-3 0-16,0-4-2 15,-8-4-4-15,1-7-7 16,-2-6 0-16,3-3 1 15,0-4 8-15,-3 0-9 16,-6 0 13-16,0-4 10 16,-1-8-7-16,-5-1 1 15,4 1-4-15,-2 1 1 0,5 0-2 16,4 3 6-16,10 1-3 16,0 0 24-16,0 0-23 15,13-1-3-15,17-1-13 16,3-2-23-16,3 2-68 15,-6-1-180-15</inkml:trace>
  <inkml:trace contextRef="#ctx0" brushRef="#br0" timeOffset="84229.03">4338 8389 529 0,'0'0'128'15,"0"0"9"-15,0 0-29 16,0 0-9-16,0 0-21 16,190-14-5-16,-129 11-16 15,3 3-21-15,0 0 4 0,-7 0-39 16,-14 0 0-1,-10 0-1-15,-6 0-25 0,-6 0-30 16,-4 4-58-16,-6-1-97 16,-8 0-129-16</inkml:trace>
  <inkml:trace contextRef="#ctx0" brushRef="#br0" timeOffset="85023.5">4495 8501 407 0,'0'0'192'15,"0"0"-95"-15,0 0 35 16,0 0-53-16,0 0-37 16,0 0-12-16,3 20 41 15,-3 2-34-15,3 5 5 16,-3 2-8-16,0 6-4 16,0 0-3-16,0-1-17 15,0 1 4-15,-3-2-10 16,-6-2 2-16,3-1-4 15,3-4-2-15,3-4 0 16,0-5-3-16,0-4 3 16,0-6 0-16,0-5-1 0,0 0 3 15,0-2-2-15,9 0 5 16,3-4 4-16,-3-9-9 16,3 1-16-16,-12-2-2 15,0 2-4-15,0-1-8 16,-5 0 14-16,-11-1-5 15,-5 2 9-15,-5 0 10 16,-8 4-16-16,0 1-14 16,-5 2-9-16,2 5 16 15,4 0 24-15,6 0-6 16,3 0 7-16,5 5-5 16,1 5 8-16,4 0-3 15,4 1 14-15,7 0-4 16,3 0 20-16,0 0-5 15,0-1-6-15,3-1 18 0,18-2 1 16,9-4 1-16,1-2-4 16,11-1-22-16,-6 0 4 15,1 0-17-15,-13 0-14 16,1-4-73-16,-4-3-154 16,1-3-481-16</inkml:trace>
  <inkml:trace contextRef="#ctx0" brushRef="#br0" timeOffset="85420.37">4699 8583 600 0,'0'0'114'15,"0"0"51"-15,0 0-70 16,0 0-52-16,0 0-13 0,0 0-6 15,34 44-1-15,-23-15 26 16,-2 0-32-16,3 2 17 16,3-2-13-16,-2-2-4 15,5-2 2-15,-2-5-19 16,-8-5 0-16,-2-4 0 16,0-4-9-16,-3-4-80 15,3-3-83-15,3 0-188 16</inkml:trace>
  <inkml:trace contextRef="#ctx0" brushRef="#br0" timeOffset="85660.29">4911 8610 610 0,'0'0'150'0,"0"0"-119"16,0 0 132-16,0 0-38 16,-97 96-66-16,66-63 7 15,4-2-36-15,1-2-20 16,-2-3-10-16,6-2-2 16,-2-6-49-16,12-8-169 15,12-9-471-15</inkml:trace>
  <inkml:trace contextRef="#ctx0" brushRef="#br0" timeOffset="86785.8">5065 7836 324 0,'0'0'98'0,"0"0"-40"0,0 0 59 16,0 0-21-1,0 0-31-15,0 0 2 0,0 52-28 16,12-33-11-16,-3 4 17 16,1 3-29-16,-1 2 15 15,0 4-19-15,0 5-4 16,-6 7 10-16,4-1-5 16,-4 3 6-16,-3 0 9 15,0-3-7-15,0 1 7 16,0-2-5-16,0 3-20 15,0 1 11-15,0 1-14 16,0 0 0-16,0-3 0 16,0-1 5-16,0-4-5 15,0-1 1-15,0-6 2 0,0 0 6 16,0-2-9-16,8-5 0 16,-2-1 0-16,0-3 4 15,-2-3-4-15,-4-6 0 16,0 3 1-16,0-1-4 15,0 2 3-15,0-1 0 16,0 0 1-16,0 1 4 16,0-3-5-16,-10 0 0 15,7-3 1-15,0-3-5 16,3-2 4-16,0 0-2 16,0-4-34-16,0-1-137 15,0 0-216-15</inkml:trace>
  <inkml:trace contextRef="#ctx0" brushRef="#br0" timeOffset="88481.79">5356 8922 331 0,'0'0'222'0,"0"0"-145"15,0 0 60-15,0 0-35 16,0 0-60-16,0 0-6 16,0 0-5-16,-3-1-23 15,3 4 14-15,0 8 41 16,0 3-16-16,3 3-11 16,3 1-15-16,3 2 9 15,-1-2-15-15,0-2-13 16,-2-1 6-16,3-3-8 15,-2-5 0-15,-1-2-1 16,-3-2-12-16,-1-3-55 16,4 0-100-16,3 0-131 0</inkml:trace>
  <inkml:trace contextRef="#ctx0" brushRef="#br0" timeOffset="88780.7">5520 8887 539 0,'0'0'110'15,"0"0"-81"-15,0 0 26 16,0 0-38-16,0 0 54 0,0 0-4 15,-64 69 8-15,34-42-4 16,3 0 4-16,-1-4-18 16,5-1-12-16,4-5-29 15,8-1-14-15,-2-9-2 16,7 1-2-16,3-6-36 16,3-2-119-16,0 0-237 15</inkml:trace>
  <inkml:trace contextRef="#ctx0" brushRef="#br0" timeOffset="89127.21">5575 8995 546 0,'0'0'240'15,"0"0"-118"-15,0 0 35 16,0 0-80-16,0 0-55 0,0 0-3 15,0 2-17-15,11 0 2 16,-3 0-2-16,1 3-2 16,-1-3-51-16,-2 3-84 15,-6-1-95-15,0-2-189 16</inkml:trace>
  <inkml:trace contextRef="#ctx0" brushRef="#br0" timeOffset="89329.14">5575 8995 651 0,'-42'94'162'0,"42"-94"-44"16,8 0-10-16,4 0-66 16,2 0-42-16,2 0-2 15,-2 0-59-15,3-1-172 16,-1-2-283-16</inkml:trace>
  <inkml:trace contextRef="#ctx0" brushRef="#br0" timeOffset="89831.99">5906 9000 572 0,'0'0'120'0,"0"0"-52"16,0 0 5-16,0 0-59 16,0 0-13-16,0 0 3 15,27-40 0-15,-27 37-3 16,0 3 11-16,0-1-10 15,0 1 6-15,-16 0-8 16,-5 0 0-16,4 0 7 0,-5 0-3 16,7 1 17-1,-4 8-1-15,2 2-6 0,2 4 7 16,3-3-12-16,4 1 1 16,0-2 9-16,8-1-17 15,0-3 8-15,0-3-10 16,0-1 3-16,16-2 2 15,4-1 8-15,4 0 1 16,1 0-14-16,6-5-1 16,-4-3-8-16,-3 3 5 15,-15 1 4-15,0 2 5 16,-4 2 5-16,-2 0 4 16,-3 0 2-16,0 8-9 15,0 3 19-15,0 3-5 16,0 0-12-16,0-1-5 0,7-3-4 15,-3-3-193 1,2-6-710-16</inkml:trace>
  <inkml:trace contextRef="#ctx0" brushRef="#br0" timeOffset="99918.95">6443 7890 582 0,'0'0'78'0,"0"0"40"15,0 0-25-15,0 0-46 16,0 0-37-16,0 0 7 16,0 0 1-16,-19 7-1 15,1 11 50-15,6 6-35 16,-3 7-5-16,0 11-2 15,0 11-17-15,3 7 7 16,1 3-1-16,0 2-12 16,11 1 11-16,0-2-13 15,0 0 5-15,0-1-5 16,8-3 5-16,12-6-8 16,10-3 3-16,3-7-27 15,6-9-124-15,4-11-177 0</inkml:trace>
  <inkml:trace contextRef="#ctx0" brushRef="#br0" timeOffset="100990.3">6676 8053 427 0,'0'0'158'0,"0"0"-111"16,0 0 89-16,0 0-53 16,0 0-41-16,0 0-34 15,0 0-2-15,-3-4 13 0,3 13-6 16,0 13 76-16,18 2-28 16,4 11-30-16,8 3 7 15,0 3-20-15,-6 4 11 16,-3-2-12-16,-5-3-14 15,-4 0 0-15,-5-5-3 16,-2-4 2-16,1-7-6 16,-3-5-62-16,0-11-138 15,-3-8-196-15</inkml:trace>
  <inkml:trace contextRef="#ctx0" brushRef="#br0" timeOffset="101381.69">6879 8086 526 0,'0'0'153'0,"0"0"-113"16,0 0 94-16,-70 74-31 15,48-36-27-15,11 3-24 16,-3-3-23-16,1-4-21 16,4-2-2-16,0-3-6 15,0-1-4-15,3-7-118 16,-1-7-178-16</inkml:trace>
  <inkml:trace contextRef="#ctx0" brushRef="#br0" timeOffset="102334.38">7152 8240 321 0,'0'0'99'0,"0"0"39"16,0 0 15-16,0 0-37 16,0 0-32-16,0 0 2 15,0 0-11-15,-3-4-4 16,3 4-21-16,0 0-6 16,0 0-13-16,0 0-25 15,9 0-2-15,18-1 0 16,22-1 4-16,3 1-8 15,-4 1-2-15,-9 0-126 16,-14-1-241-16</inkml:trace>
  <inkml:trace contextRef="#ctx0" brushRef="#br0" timeOffset="103233.08">7707 8088 391 0,'0'0'48'0,"0"0"2"16,0 0 69-16,0 0-15 15,0 0-66-15,0 0 18 16,0 20-27-16,3-20-8 16,0 0 6-16,4 0-12 15,1-4-4-15,-2-6-11 16,-3 0-4-16,-3-2 0 16,0 1-1-16,0 1-2 15,-14 2 0-15,-14 3-6 0,0 3 13 16,-5 2-1-1,3 0 3-15,-1 6-1 0,-4 13 1 16,5 6 4-16,1 4 24 16,11 5-15-16,6-2 10 15,9 1 10-15,3-2-15 16,0-6 2-16,12-3-1 16,15-7-2-16,1-5-4 15,8-6-10-15,1-4 20 16,8 0-4-16,0-7-20 15,-4-8 1-15,-8-2-2 16,-9-2-16-16,-3 2 15 0,-2-2-22 16,-8 3 21-1,1 3-2-15,-8 3 8 0,1 5-4 16,-5 3 7-16,0 2-2 16,3 0-5-16,-3 7-6 15,0 12 6-15,3 5 23 16,0-2-17-16,3 0 9 15,1-4-13-15,3-3 0 16,-2-2-4-16,1-5-40 16,-2-5-159-16,2-3-418 15</inkml:trace>
  <inkml:trace contextRef="#ctx0" brushRef="#br0" timeOffset="103669.3">7774 7836 572 0,'0'0'16'16,"0"0"46"-16,0 0 14 15,0 0 20-15,0 0-12 16,109 93-10-16,-60-48 4 15,-7 12-4-15,0 4-39 16,-6 4-4-16,-12 0 7 16,-10-5-29-16,-11-5 15 15,-3-2-20-15,0-1-3 16,-10-2-2-16,-19 0 0 16,-9-4-15-16,-4 0-94 15,-4-5-115-15,4-8-187 0</inkml:trace>
  <inkml:trace contextRef="#ctx0" brushRef="#br0" timeOffset="111267.21">8813 8283 365 0,'0'0'3'0,"0"0"-3"15,0 0-2-15,0 0-13 16,0 0-85-16,0 0-112 16</inkml:trace>
  <inkml:trace contextRef="#ctx0" brushRef="#br0" timeOffset="111866.75">8571 8299 66 0,'0'0'400'15,"0"0"-346"-15,0 0 58 16,0 0 17-16,0 0-43 16,0 0-21-16,-28-17 12 0,28 15-15 15,0 2-15-15,0 0 3 16,0 0-17-16,0 0 14 16,0 0-13-16,0 0 1 15,17 0-33-15,24-1 4 16,15-1-4-16,12 0-2 15,-9 1 5-15,-7-3-11 16,-5 1 0-16,-4 2-79 16,-15 0-33-16,-8 1-117 15,-16 0-141-15</inkml:trace>
  <inkml:trace contextRef="#ctx0" brushRef="#br0" timeOffset="112151.65">8668 8151 551 0,'0'0'151'15,"0"0"-37"-15,0 0 29 16,0 0-71-16,0 0-69 16,0 0 11-16,0 76 5 0,0-33 12 15,0 1-29-15,0-2 5 16,4-1-7-16,13-6-137 16,2-9-445-16</inkml:trace>
  <inkml:trace contextRef="#ctx0" brushRef="#br0" timeOffset="116739.69">9323 7859 429 0,'0'0'110'16,"0"0"1"-16,0 0 25 15,0 0-63-15,0 0-27 16,0 0 9-16,0 0 3 0,-5 0-19 16,5 0 15-16,0 0-10 15,0 0-21-15,0 0 18 16,0 0-22-16,0 0-11 16,0 0 2-16,0 2-10 15,0 12 0-15,9 7 6 16,6 2-3-16,-3 3 1 15,3 0-4-15,-3-1 0 16,-3 4-4-16,-2-3-90 16,-2-6-188-16</inkml:trace>
  <inkml:trace contextRef="#ctx0" brushRef="#br0" timeOffset="117116.57">9129 8296 731 0,'0'0'40'15,"0"0"48"-15,0 0 46 16,0 0-56-16,189 11-33 15,-123-5-13-15,-7 1-13 16,-8-2-18-16,-15 3-1 16,-6 1-85-16,-6-3-78 15,-3-1-162-15</inkml:trace>
  <inkml:trace contextRef="#ctx0" brushRef="#br0" timeOffset="117649.4">9142 8653 744 0,'0'0'124'0,"0"0"-26"16,0 0 17-16,0 0-67 16,0 0-39-16,0 0-2 15,94-43-7-15,-70 37 0 16,-1 6-5-16,-4 0 5 15,-10 0 0-15,3 2 0 16,-11 9-1-16,-1 2-3 16,0 2 4-16,0 1 0 15,0 1-1-15,-1 0 5 16,-19 1-4-16,-5 2 0 16,-5 0 6-16,2-1-5 15,0 1-1-15,2-4 0 16,8 0-2-16,3-5 5 0,11-3-3 15,4-2 0-15,0-2 0 16,0-3 2-16,16 1 3 16,14-2 11-16,1 0 9 15,2 0-24-15,-3 0-2 16,-9 0-18-16,-8 0-100 16,-5 0-187-16</inkml:trace>
  <inkml:trace contextRef="#ctx0" brushRef="#br0" timeOffset="118120.05">9575 8554 509 0,'0'0'166'0,"0"0"-76"16,0 0 38-16,0 0-55 16,0 0-37-16,0 0 37 15,-3 29 0-15,-3-13-15 16,2-1-6-16,2 1-31 15,-1-2 2-15,3 0-20 16,-3-2-1-16,3-1-4 0,0 0-8 16,0-2-71-1,0 0-126-15,0-1-208 0</inkml:trace>
  <inkml:trace contextRef="#ctx0" brushRef="#br0" timeOffset="118359.97">9609 8871 875 0,'0'0'167'15,"0"0"-70"-15,0 0-5 16,0 0-76-16,0 0-16 16,0 0-69-16,0-2-203 15</inkml:trace>
  <inkml:trace contextRef="#ctx0" brushRef="#br0" timeOffset="120032.6">10119 7811 363 0,'0'0'169'0,"0"0"-108"16,0 0 82-16,0 0-19 15,0 0-92-15,0 0 19 16,0-32-4-16,0 31-17 16,0 1 10-16,0 0-6 15,0 0 2-15,0 0-11 16,0 0-18-16,0 1 3 15,0 17-7-15,0 9-3 16,0 10 46-16,0 1-17 16,0 5-4-16,0-3-4 15,-4 3-17-15,4-3 15 16,0-3-19-16,0-4 0 16,0-7 0-16,7-7 2 0,4-7-2 15,1-6 0 1,-8-4 0-16,4-2-5 0,-5 0-4 15,3 0 2-15,-3-12 4 16,-2-2-10-16,-1 0 8 16,0 0-1-16,0-1-9 15,-21 2 1-15,-1 3-23 16,-8 2 7-16,-4 6 20 16,-1 2-9-16,-2 0 18 15,3 0-1-15,1 11 4 16,9 2-7-16,8 4 5 15,7-2 0-15,9 0-3 16,0-1 3-16,0-3 0 16,22-2 17-16,18-3-12 0,4-2 14 15,0-4-17-15,-3 0-2 16,-10 0-13-16,-1-9-144 16,-8-5-159-16</inkml:trace>
  <inkml:trace contextRef="#ctx0" brushRef="#br0" timeOffset="120572.95">10304 7806 758 0,'0'0'81'0,"0"0"29"0,0 0 15 16,0 0-70-1,0 0-33-15,0 0-18 0,20-24-2 16,1 20-2-16,-1 1 1 16,-3 3 4-16,-4 0-8 15,-1 0 3-15,-7 0-8 16,-2 3 7-16,-3 11-8 15,0 1 9-15,0 5 0 16,0 3 5-16,-8-5-7 16,-8-1 2-16,4-3 0 15,4-3-2-15,5-2 7 16,3-3-5-16,0-4 0 16,0-2 0-16,0 0-5 15,23 0-6-15,10 0 4 16,2 0-149-16,1-1-415 0</inkml:trace>
  <inkml:trace contextRef="#ctx0" brushRef="#br0" timeOffset="121274.71">10536 8013 311 0,'0'0'451'0,"0"0"-412"0,0 0 8 16,0 0-15-1,0 0 52-15,0 0-32 0,-17 87-31 16,17-66-11-16,0-4-10 16,14-6 5-16,6-6-5 15,3-5 1-15,4 0-1 16,3-4 0-16,-3-13-22 16,-1-5 5-16,-5-3 11 15,-7 4-1-15,-5 5 7 16,-4 5 7-16,-2 5 11 15,-3 3 23-15,0 3-30 16,0 0-11-16,0 4-3 16,0 17-10-16,0 11 13 0,-14 7 11 15,5 2-9-15,7-1 13 16,2-3-14-16,0-5-1 16,0-6 6-16,0-6-2 15,0-6 2-15,0-6 13 16,0-5-5-16,0-3 28 15,-13 0 8-15,-4 0 24 16,-6-8-60-16,-1-2-14 16,-6 6-17-16,-4 4-55 15,-8 0-119-15,-3 14-60 16,2 6-147-16</inkml:trace>
  <inkml:trace contextRef="#ctx0" brushRef="#br0" timeOffset="121659.59">9900 8474 22 0,'0'0'680'0,"0"0"-625"16,0 0 76-16,154 1 8 15,-54-1-65-15,16 0-47 16,21-3 2-16,-5-4-15 16,-11 1-1-16,-24 1-13 15,-39 3-14-15,-25 2-78 16,-30 0-73-16,-3 0-105 16,-30 2-140-16</inkml:trace>
  <inkml:trace contextRef="#ctx0" brushRef="#br0" timeOffset="122261.91">10194 8642 627 0,'0'0'105'16,"0"0"-21"-16,0 0-44 15,0 0-22-15,0 0 26 16,3 74-14-16,-12-39 13 16,-6 3-22-16,5 0-2 15,1-5 12-15,4-3-14 16,5-6 8-16,0-7-7 16,0-6-17-16,0-6 13 15,0-3-14-15,0-2 0 16,0 0 17-16,0-5-10 0,8-10-4 15,-2-3-3-15,-6-1-26 16,0 2-8-16,0 5-1 16,0 3 11-16,-21 4 13 15,-6 5-3-15,-3 0 11 16,-4 0 0-16,1 1 3 16,3 10 0-16,2 3 1 15,13 1 3-15,4-1 31 16,4 3-16-16,7-6 9 15,0-1 5-15,0-3 2 16,7-3-11-16,16-4-14 16,15 0 3-16,-3 0 3 0,7-7-16 15,-5-6-54-15,-1-2-126 16,-5 0-248-16</inkml:trace>
  <inkml:trace contextRef="#ctx0" brushRef="#br0" timeOffset="122641.79">10361 8687 210 0,'0'0'432'0,"0"0"-352"16,0 0 33-16,0 0-41 15,0 0-59-15,0 0-3 16,0 39 30-16,12-11 8 15,0 3 18-15,1 1-32 16,1-5-4-16,5 0-3 0,-8-3-22 16,-2-4-3-16,-9-4-2 15,0-5-44-15,0-4-89 16,0-6-70-16,0-1-260 16</inkml:trace>
  <inkml:trace contextRef="#ctx0" brushRef="#br0" timeOffset="122881.71">10495 8747 552 0,'0'0'85'0,"0"0"56"15,-97 80-6-15,64-51-23 16,7-2-55-16,8-6-24 16,4-4-31-16,7-5 0 15,7-5-4-15,0-4-141 16,0-3-257-16</inkml:trace>
  <inkml:trace contextRef="#ctx0" brushRef="#br0" timeOffset="123317.57">10647 8639 236 0,'0'0'536'0,"0"0"-481"15,0 0 70-15,0 0-11 16,0 0-91-16,0 0-10 16,39 0 2-16,-10 0-3 15,-6 0-9-15,-7 4-3 16,-9 2-3-16,-3-1 1 15,-4 4-2-15,0 0 2 0,0 1 2 16,0 0 0-16,-8 1 2 16,-11-1-2-16,2-1 3 15,3 2-3-15,-2-4 5 16,11 0-1-16,2-3-1 16,3 1-3-16,0-4 0 15,0 0-3-15,14-1 3 16,23 0-41-16,6-4-231 15</inkml:trace>
  <inkml:trace contextRef="#ctx0" brushRef="#br0" timeOffset="123916.37">10973 7870 195 0,'0'0'448'0,"0"0"-333"0,0 0-16 15,0 0-26-15,0 0-58 16,0 0-12-16,27 72 59 16,-18-28-14-16,4 16 11 15,-2 8-3-15,3 6-24 16,1 5 4-16,-3 0-14 15,-3 2-20-15,-6 0 6 16,-3 3-7-16,0-2-1 16,0-7 0-16,-9-5 5 15,-3-6-6-15,3-8 1 16,3-5 0-16,0-10-8 16,6-7-27-16,-1-10-44 15,1-12-155-15</inkml:trace>
  <inkml:trace contextRef="#ctx0" brushRef="#br0" timeOffset="124526.11">11265 8888 395 0,'0'0'250'0,"0"0"-206"15,0 0 115-15,-6 84-48 16,6-48-29-16,0-2-12 16,0-4-19-16,0-3-38 0,0-7 8 15,0-2-21-15,3-7-1 16,0-5-2-16,-3-6-156 16,6 0-168-16</inkml:trace>
  <inkml:trace contextRef="#ctx0" brushRef="#br0" timeOffset="124751.03">11376 8935 630 0,'0'0'111'16,"0"0"53"-1,-78 78-22-15,48-51-46 0,6 1-41 16,4-7-33-16,3-2-22 16,1-3 0-16,2-5-14 15,-2-4-152-15,5-5-264 16</inkml:trace>
  <inkml:trace contextRef="#ctx0" brushRef="#br0" timeOffset="125245.87">11376 9060 767 0,'0'0'95'16,"0"0"71"-16,0 0-87 15,0 0-36-15,0 0-10 16,0 0-8-16,83 8-25 16,-65-4-1-16,-1 0-20 0,-7 0-147 15,-7-1-281-15</inkml:trace>
  <inkml:trace contextRef="#ctx0" brushRef="#br0" timeOffset="125397.82">11376 9060 436 0,'50'98'484'16,"-50"-98"-411"-16,3 0 48 15,21 0-93-15,6-4-28 16,1 2-116-16,-1-1-251 16</inkml:trace>
  <inkml:trace contextRef="#ctx0" brushRef="#br0" timeOffset="125718.72">11820 9063 505 0,'0'0'33'0,"0"0"100"16,0 0-65-16,0 0-35 15,0 0 12-15,0 0-25 16,27-55 2-16,-27 55 11 0,-5 0-31 16,-14 6 4-16,-5 12 7 15,-2 3 41-15,3 5 18 16,2-2-27-16,5-3-1 16,11-3-5-16,5-5-23 15,0-3 8-15,0-4-20 16,15-6-3-16,12 0 16 15,6 0-17-15,3-10-33 16,-5 0-121-16,-7 3-195 16</inkml:trace>
  <inkml:trace contextRef="#ctx0" brushRef="#br0" timeOffset="126842.06">11847 8035 436 0,'0'0'62'16,"0"0"72"-16,0 0 20 15,0 0-65-15,0 0-29 16,0 0 3-16,0-6-13 16,-21 23 6-16,-9 17 13 0,-1 13-15 15,-2 12 20-15,3 9-37 16,7-1-9-16,6 0 4 16,5-4-28-16,12-6 0 15,0-2-4-15,0-11-4 16,15-7-1-16,15-10-75 15,7-13-101-15,14-11-205 16</inkml:trace>
  <inkml:trace contextRef="#ctx0" brushRef="#br0" timeOffset="127317.91">12150 8218 116 0,'0'0'642'15,"0"0"-571"-15,0 0 52 16,0 0-2-16,0 0-101 16,0 0 23-16,39 68 10 15,-13-34-13-15,-3 0 6 16,1 1-30-16,-6-4-6 16,-8-2-10-16,-1-4 2 15,-9-3-5-15,0-7-38 16,0-2-70-16,0-9-91 0,0-4-282 15</inkml:trace>
  <inkml:trace contextRef="#ctx0" brushRef="#br0" timeOffset="127561.83">12312 8282 587 0,'0'0'98'0,"0"0"37"0,0 0 22 15,-89 90-39-15,68-58-37 16,2-4-41-16,4-1-34 16,0-4 3-16,0-2-9 15,1-4-9-15,1-6-73 16,7-4-184-16,6-7-489 15</inkml:trace>
  <inkml:trace contextRef="#ctx0" brushRef="#br0" timeOffset="127916.09">12632 8354 179 0,'0'0'651'16,"0"0"-591"-1,0 0 77-15,0 0-59 0,0 0-53 16,0 0-10-16,127 0-15 16,-93 0-32-16,-7 0-153 15,-12-2-409-15</inkml:trace>
  <inkml:trace contextRef="#ctx0" brushRef="#br0" timeOffset="128431.92">13117 8286 565 0,'0'0'98'16,"0"0"-36"-16,0 0-11 16,0 0-48-16,0 0-3 15,0 0-24-15,15-59 5 16,-15 47 19-16,0 3 14 15,-6 3 15-15,-18 6 2 16,-6 0-15-16,-4 0 8 16,-8 9 29-16,-2 11-6 0,6 1-20 15,8 3 17-15,10-4-19 16,13-3-9-16,7-4-16 16,0-5 0-16,4-2 0 15,29-6 0-15,8 0-36 16,9 0-60-16,3-12-10 15,-1 1-12-15,-9 4 55 16,-9 3 63-16,-11 4 47 16,-13 0 50-16,-5 4-31 15,-5 12-4-15,0 2-32 16,0-1 6-16,0 0-14 16,0-3-20-16,0-1-4 15,0-8-83-15,0-5-213 0</inkml:trace>
  <inkml:trace contextRef="#ctx0" brushRef="#br0" timeOffset="128695.83">13267 8021 601 0,'0'0'14'0,"0"0"146"16,14 94-56-16,-4-45-29 15,1 5-7-15,-8 2 6 16,-3-9-17-16,0-2-11 16,-3-3-15-16,-24-5-31 15,-9-1 7-15,-7-6-7 16,0-5-66-16,2-10-156 15,5-9-593-15</inkml:trace>
  <inkml:trace contextRef="#ctx0" brushRef="#br0" timeOffset="129349.29">13422 7879 555 0,'0'0'44'0,"0"0"61"15,0 0-15-15,0 0-41 16,0 0-18-16,0 0-12 16,110-18 16-16,-87 18 5 15,-5 0-12-15,-1 0 22 0,-4 0-18 16,-7 7-19-1,-6 6-13-15,0 2 5 0,0 4-2 16,0-1-1-16,-9-1-2 16,-9-2 15-16,3-3-12 15,5-4 0-15,5-1 6 16,5-5-7-16,0-1 11 16,0-1-5-16,0 0 6 15,8 0 17-15,22 0-8 16,6 0-8-16,-5 0-13 15,-4 0 1-15,-11 0-6 16,-2 0-41-16,-14 0-137 0,0 0-359 16</inkml:trace>
  <inkml:trace contextRef="#ctx0" brushRef="#br0" timeOffset="130652.86">2425 6103 9 0,'0'0'44'16,"0"0"-37"-16,0 0 33 16,0 0 3-16,0 0-22 15,0 0 13-15,-47 13-10 16,47-13-24-16,0 0 22 15,6 0 3-15,21-9-17 16,4-6-8-16,12-5 24 16,8-3 54-16,3-3-78 15,2 0-19-15,-4-3-13 16,1 3-27-16,-4-2-29 16,6 2-2-16</inkml:trace>
  <inkml:trace contextRef="#ctx0" brushRef="#br0" timeOffset="135579.92">13596 8522 846 0,'0'0'135'0,"0"0"-90"15,0 0 61-15,0 0-48 16,0 0-33-16,0 0 0 16,212-1-6-16,-151-1-8 15,-11 2-3-15,-17-2-11 16,-18 2 3-16,-9 0-28 0,-3 0-49 15,0 0-153-15,-1-4-165 16</inkml:trace>
  <inkml:trace contextRef="#ctx0" brushRef="#br0" timeOffset="135782.85">13767 8397 496 0,'0'0'240'0,"0"0"-182"16,0 0 50-16,0 0-6 0,-24 80-33 15,9-40-19-15,-5 1-39 16,3 0-9-16,2-1-4 16,6-8-119-16,3-7-188 15</inkml:trace>
  <inkml:trace contextRef="#ctx0" brushRef="#br0" timeOffset="136022.99">14164 8708 821 0,'0'0'0'0,"0"0"-252"16,0 0-154-16</inkml:trace>
  <inkml:trace contextRef="#ctx0" brushRef="#br0" timeOffset="136142.95">14548 8736 443 0,'0'0'173'16,"0"0"-173"-16,0 0-199 16</inkml:trace>
  <inkml:trace contextRef="#ctx0" brushRef="#br0" timeOffset="136262.91">15017 8769 479 0,'0'0'190'0,"0"0"-190"16,0 0-9-16,0 0-186 16</inkml:trace>
  <inkml:trace contextRef="#ctx0" brushRef="#br0" timeOffset="139433.14">8137 8911 130 0,'0'0'82'16,"0"0"-47"-16,0 0 39 0,0 0-1 16,0 0-7-16,0 0 21 15,0 0-13-15,0 49 9 16,0-39-2-16,0-1-33 16,0 4-4-16,0-1-13 15,-3 1-23-15,-3 1 3 16,-2 1-11-16,1 2 3 15,-4 2-5-15,2-1 4 16,-4 0-2-16,-2 2 0 16,2 0 5-16,1 1-5 15,4 1 1-15,2 1-1 16,-1 0 9-16,1 1-8 16,3-2-1-16,1 2 0 0,-1-1 2 15,3 2-2 1,0 0 0-16,-3-3 1 0,3-1-4 15,-6-1 3-15,-1-2 0 16,4-1 0-16,-3-3 3 16,3 2-3-16,3-3 0 15,-3-1 0-15,3-2-3 16,0-2 3-16,0-1 0 16,0-3 0-16,0 2 0 15,0-6 0-15,0 2 0 16,0-1 2-16,0-1-3 15,0 0 1-15,0 0 0 16,0 2 0-16,0-2 3 16,0 0-7-16,0 0-2 0,0 1-22 15,-8 0 14-15,-3-1 4 16,-4 0-1-16,-6 0 5 16,0 0-15-16,-5 2 8 15,0-2 11-15,-3 1-6 16,-4 1 3-16,1-2-38 15,3 0 22-15,-1 0 1 16,1 0-1-16,-1 0 12 16,-3 0-26-16,-3 0 0 15,6 0 13-15,-3 0-20 16,-2 0 0-16,5 0-5 16,-6 0 14-16,-4 0 13 15,-1 0 16-15,-6 0 4 16,0 0 2-16,0 4 0 0,3-1 5 15,3-2 9-15,8 1-13 16,3-1 1-16,6-1-4 16,2 0 0-16,-2 0-2 15,-3 0 1-15,-10 0-6 16,-11 0 5-16,-1 0-21 16,-8 0 23-16,2 0 8 15,3 0 5-15,7 0 17 16,6 0-8-16,14 0-17 15,6 0 3-15,5 0-7 16,5 0-1-16,-6 0 0 16,-7 0-19-16,-2 0-21 0,-15 3-17 15,-6 0 31-15,-4-2 26 16,-3-1 6-16,-2 0 26 16,2 0 10-16,7 0-39 15,4 0 0-15,5 0-3 16,9 0-2-16,7 0-5 15,1 0-26-15,0 0 25 16,-4 0 1-16,-7 0-10 16,-8 0 3-16,-6 0-54 15,1 0 24-15,-8 0 43 16,1 0 2-16,0 0 3 16,-3 0-4-16,-1 0-19 15,3 0-19-15,-6-1-78 16,4-1 68-16,-2 1 48 0,2-1 19 15,-5 1 5-15,6 0 20 16,6-2 3-16,4 1 21 16,11 0-41-16,1-1 1 15,9 1 46-15,3 1-74 16,0 1 29-16,-3 0-29 16,2 0-57-16,-8 0 31 15,0 0-55-15,-7 0-59 16,-10 0 84-16</inkml:trace>
  <inkml:trace contextRef="#ctx0" brushRef="#br0" timeOffset="139532.1">4423 9587 106 0,'0'0'23'0,"0"0"21"15,0 0 22-15,0 0-12 16,0 0-53-16,0 0-1 16,-152-9-59-16,143 9-88 15</inkml:trace>
  <inkml:trace contextRef="#ctx0" brushRef="#br0" timeOffset="139780.01">3540 9601 63 0,'0'0'5'0,"0"0"-10"16,0 0-58-16,0 0 63 16,0 0 39-16,0 0-39 15</inkml:trace>
  <inkml:trace contextRef="#ctx0" brushRef="#br0" timeOffset="140657.73">3082 9598 53 0,'0'0'51'15,"0"0"-44"-15,0 0 1 0,-185 0 84 16,160 0-28-16,11 0 6 16,4 0-63-16,7 0 70 15,3 0-72-15,-3 0-3 16,-3 0-2-16,-2 0-10 15,-8 0-6-15,-1 0-3 16,-3 0 18-16,-4 3-4 16,-3-2 7-16,1 2-4 15,-2-1 2-15,-2-2 0 16,-6 0-1-16,-5 0 1 16,-4 0-2-16,-4 0 2 15,-1 0 3-15,-3-2 34 16,2-1-26-16,8 2 11 0,-2-2-4 15,8 2 12-15,1-1-12 16,5 2-15-16,7 0 1 16,3 0-6-16,3 0 2 15,0 0-1-15,3 0-3 16,-1 3-3-16,-5 0 2 16,-6-2 4-16,-3 1 2 15,-1-2 2-15,4 0-2 16,9 0 54-16,8 0-44 15,2 0 65-15,5 0-54 16,3 0-22-16,-3 0-3 16,-1 0 3-16,-4 0-16 0,-5 0-11 15,1 0 25-15,-3 0-3 16,7 3 5-16,1-2 0 16,4 1 5-16,0-2-3 15,3 0 4-15,0 0 3 16,0 0 24-16,0 0-27 15,0 0-1-15,0 0-5 16,0 0-1-16,0 0-2 16,0 0 2-16,0 0 1 15,-3 0-4-15,3 1 5 16,0-1-1-16,0 1 5 16,0-1-3-16,0 0 27 15,0 0 21-15,0 0-8 0,0 0-17 16,0 0-13-16,0 0 2 15,0 0 0-15,0 0-9 16,0-2 22-16,0-11-25 16,0-3 0-16,9-4 6 15,6-1-3-15,0-3 17 16,0-2-8-16,-5 0-5 16,-2-3 9-16,-4-1-11 15,-1 3-3-15,-3 0 6 16,0 9-8-16,0 5 4 15,0 3 6-15,0 3-5 16,0 1 10-16,0 1-12 0,0 0-2 16,0 0 11-16,-3-1-12 15,-4 1 2-15,5 2-1 16,-1 2 3-16,2 1-12 16,1 0-30-16,0 0-206 15</inkml:trace>
  <inkml:trace contextRef="#ctx0" brushRef="#br0" timeOffset="174788.07">5587 6358 516 0,'0'0'74'0,"0"0"-64"16,0 0 29-16,0 0 6 16,0 0-27-16,0 0 5 15,0 0-8-15,0 0-10 16,-4 0-10-16,-1 0-11 16,-1 0-83-16,-2 0-14 15,0-4-242-15</inkml:trace>
  <inkml:trace contextRef="#ctx0" brushRef="#br0" timeOffset="175087.97">5523 6193 595 0,'0'0'14'15,"0"0"23"-15,0 0 92 16,0 0-50-16,0 0-54 16,0 0 25-16,0-32-30 15,0 29 2-15,0-3-10 16,0-1-8-16,0-2-8 0,0 0 2 15,0-2-79-15,0-3-141 16,0-3-305-16</inkml:trace>
  <inkml:trace contextRef="#ctx0" brushRef="#br0" timeOffset="175341.89">5520 5805 568 0,'0'0'49'16,"0"0"4"-16,0 0 60 16,0 0-39-16,0 0-15 15,0 0-42-15,0-33 1 16,6 27-18-16,4-3-8 15,-5 1-8-15,4-1-54 16,-9-2-105-16,3-3-71 16</inkml:trace>
  <inkml:trace contextRef="#ctx0" brushRef="#br0" timeOffset="175581.81">5594 5442 534 0,'0'0'84'16,"0"0"50"-16,0 0-34 16,0 0-52-16,0 0-31 15,0 0-6-15,-11-53-11 16,11 43-4-16,0 1-29 15,-5-6-49-15,5-1-105 16,0 0-104-16</inkml:trace>
  <inkml:trace contextRef="#ctx0" brushRef="#br0" timeOffset="175769.75">5500 5095 512 0,'0'0'27'15,"0"0"-12"-15,0 0 32 16,0 0-47-16,0 0-13 16,0 0-378-16</inkml:trace>
  <inkml:trace contextRef="#ctx0" brushRef="#br0" timeOffset="175944.87">5512 4853 324 0,'0'0'308'16,"0"0"-268"-16,0 0 42 15,0 0-53-15,0 0-29 16,0 0-10-16,48-81-56 15,-44 61-175-15</inkml:trace>
  <inkml:trace contextRef="#ctx0" brushRef="#br0" timeOffset="176145.81">5564 4484 600 0,'0'0'9'15,"0"0"33"-15,0 0 90 16,0 0-65-16,0-77-64 16,0 72 8-16,0 5-6 15,0 0-5-15,0 0-9 16,0 0-122-16,-4 3-46 16,-6 6-138-16</inkml:trace>
  <inkml:trace contextRef="#ctx0" brushRef="#br0" timeOffset="177922.46">5484 6723 334 0,'0'0'241'0,"0"0"-240"16,0 0 76-16,0 0 18 16,0 0-41-16,0 0-4 15,-66 68-13-15,54-48 2 16,5-2-1-16,7 1-18 0,0-4-1 15,0 1-15-15,0-5 1 16,3-4-3-16,13-1-2 16,1-6-10-16,1 0 6 15,4 0-12-15,-1 0 9 16,-2-8 3-16,-4-7 4 16,-4-2-4-16,-5-1 4 15,-3-2 0-15,-3 2 19 16,0 2-7-16,0 2 25 15,-11 3-11-15,-13 2-7 0,-4 3 4 16,-3 1-23 0,-2 4 2-16,6 1-7 0,7 0 5 15,9-2 0-15,8 2-1 16,3 0-3-16,0 0 1 16,0-4-9-16,0-2-1 15,9-5 11-15,7-3 4 16,3-1 7-16,-2-5 6 15,5 1-14-15,-5 3 18 16,2 0-19-16,0 3 0 16,-2 2-4-16,-1 2 5 15,-5 3-1-15,-2-3 0 16,-2 2 1-16,-3 0-5 16,-1 0 4-16,-1 0 0 15,1-1 12-15,0-1-8 0,0 2 0 16,-3 0-4-16,0 1 5 15,0 3 5-15,0 3 1 16,0-3-2-16,0-1 2 16,0 0-8-16,0 0-3 15,0-1 0-15,0 2 6 16,0-1-8-16,0 3 2 16,0 0 0-16,0-3-7 15,0 4-2-15,-3-1 8 16,3 1 0-16,-3 0-13 15,0 0 13-15,-2 3-13 16,1 13 12-16,-3 5-4 0,4-1 5 16,3 1 1-16,0-2-1 15,0 0 4-15,0-3-3 16,10-1 0-16,-1-1 0 16,5 0-7-16,-3 0 3 15,4-2-103-15,-7-5-283 16</inkml:trace>
  <inkml:trace contextRef="#ctx0" brushRef="#br0" timeOffset="179753.5">620 10388 76 0,'0'0'466'0,"0"0"-418"16,0 0 118-16,0 0-78 15,0 0-10-15,0 0-2 16,0 0-6-16,-28-17 12 16,28 17-26-16,-3 0-9 15,0 0-28-15,-3 12-10 16,3 8-8-16,-7 7-1 16,7 0 1-16,3-3-5 15,0-2 5-15,7-2-2 16,22-8 0-16,9-5-27 15,4-6 6-15,10-1-29 16,-4-2-14-16,1-15 28 0,-10-7-11 16,-3-2 48-16,-9-2-6 15,-11-1 12-15,-10-1 0 16,0 3 9-16,-6 2 19 16,0 3 11-16,0 7-7 15,0 4-20-15,0 2 7 16,-9 6-6-16,3 3 2 15,-9 0-21-15,0 13 3 16,0 10-10-16,0 6 6 16,11 9 1-16,-2-1 0 15,6 4 7-15,0 0-13 16,0 1 6-16,0-2 0 16,6 0-5-16,1-1 8 0,5 3-3 15,-4-1 0 1,5-2-9-16,-4-2 6 0,-4-3-2 15,-5-4 5-15,0-3-8 16,0-5 7-16,0-3-15 16,-8-3 7-16,-17-3-7 15,4-4 15-15,-13-5-3 16,1-3 4-16,0-1 6 16,-1 0-5-16,2-4 31 15,1-10 5-15,9-3-20 16,2 0 14-16,11-1-10 15,5-1-9-15,4 2 16 0,0 5-20 16,10 0-3 0,10 4-5-16,5 0-21 0,11-2-13 15,7-3-81-15,3-4-273 16</inkml:trace>
  <inkml:trace contextRef="#ctx0" brushRef="#br0" timeOffset="182318.34">1211 10174 429 0,'0'0'200'0,"0"0"-107"16,0 0 28-16,0 0-43 16,0 0-64-16,0 0 12 15,0 0 54-15,-28 69-41 16,20-31 12-16,8 5-5 16,0-1-32-16,0-3 3 15,5-4-17-15,14-3 0 16,5-7-2-16,3-9-101 15,0-5-186-15</inkml:trace>
  <inkml:trace contextRef="#ctx0" brushRef="#br0" timeOffset="182978.12">1560 10307 706 0,'0'0'89'0,"0"0"-19"0,0 0 79 15,0 0-79-15,0 0-22 16,-104 94-6-16,96-66-22 15,7-2-8-15,1-7 7 16,0 0-19-16,4-8 0 16,26-4-3-16,6-6-11 15,0-1 10-15,4-2-12 16,-7-16-25-16,-12-7 32 16,-8-2-7-16,-10-2 16 15,-3-1 7-15,0 2-3 16,-3 5 13-16,-21 5 7 15,-4 6-5-15,-5 4 10 0,-7 6-29 16,-2 2 0-16,0 0-1 16,11 0 1-16,9 4-4 15,11 0 4-15,8-1-24 16,3-2-12-16,0-1-3 16,0 0 4-16,3 0 22 15,15-1 13-15,3-10 19 16,4-5 13-16,2-2-14 15,-3-2 8-15,0-1-21 16,-8-1-4-16,-5 3 10 16,-1 0-2-16,-7 3-9 15,0 2 0-15,-3 4 4 16,0 7 7-16,0 3 4 16,-3 0-14-16,-21 0-1 15,-1 13 6-15,-2 9-6 0,6 4 2 16,8 0 1-1,13 3-1-15,0-1-2 0,0-2-7 16,31-1-6-16,11-6-99 16,-2-9-153-16</inkml:trace>
  <inkml:trace contextRef="#ctx0" brushRef="#br0" timeOffset="183256.03">1878 10258 334 0,'0'0'375'15,"0"82"-241"-15,-3-29 50 16,-21 3-71-16,2-4-43 16,4 0-48-16,0-5-20 15,6-3-4-15,0-7-24 16,0-10-249-16</inkml:trace>
  <inkml:trace contextRef="#ctx0" brushRef="#br0" timeOffset="184463.34">1202 8272 342 0,'0'0'61'0,"0"0"41"16,0 0-11 0,0 0-27-16,0 0 10 0,0 0-11 15,9-33-18-15,-7 32-1 16,-2-1 24-16,0 2-29 16,0-1-5-16,0-1 15 15,0 2-26-15,0 0 7 16,0 0-9-16,0 0-9 15,0 0 14-15,0 0-20 16,0 0 2-16,0 0-7 16,0 2 5-16,-11 12-6 15,-4 7 4-15,-3 5-3 16,8-1 20-16,-5 2-6 16,6 0-7-16,3-5-2 15,3 1-1-15,3-6-5 0,0-3 0 16,0-6-11-16,0-2-27 15,9-6-98-15,0 0-162 16</inkml:trace>
  <inkml:trace contextRef="#ctx0" brushRef="#br0" timeOffset="184732.25">1302 8331 498 0,'0'0'38'16,"0"0"85"-16,0 0 26 16,0 0-75-16,0 0 19 15,0 0-26-15,21 83-13 16,-21-69 4-16,0-3-43 15,0-2-13-15,0-5-2 16,0-2-4-16,0-2-126 16,0 0-131-16,0 0-427 15</inkml:trace>
  <inkml:trace contextRef="#ctx0" brushRef="#br0" timeOffset="184941.59">1302 8331 351 0,'15'27'358'0,"-42"-27"-258"16,-3 10 68-16,5 4-66 16,7 0-61-16,3 0-19 15,3-3-22-15,2-1 3 16,7-3-3-16,3-6-127 15,0-1-226-15</inkml:trace>
  <inkml:trace contextRef="#ctx0" brushRef="#br0" timeOffset="185253.49">1329 8142 376 0,'0'0'183'0,"0"0"-82"15,0 0 76-15,64 94-78 0,-46-48 7 16,-6 1-1-16,0 1-53 15,-9-1 13-15,-3-4-29 16,0-3-32-16,-24-1 1 16,-25-3-5-16,-11-1-58 15,-4-7-136-15,3-8-395 16</inkml:trace>
  <inkml:trace contextRef="#ctx0" brushRef="#br0" timeOffset="185909.27">1299 8247 213 0,'0'0'138'15,"0"0"-20"-15,0 0-5 16,0 0-8-16,0 0-24 16,0 0-6-16,-9-11 0 15,9 10-7-15,0 1 7 16,0 0-15-16,0 0-29 15,0 0 3-15,0 0-34 16,3 7 0-16,6 7 18 16,3 2-17-16,-3 1 6 15,0-3-5-15,6 0 4 16,-8-3-9-16,1-2 3 16,-5-4-30-16,4-4-106 15,-7-1-242-15</inkml:trace>
  <inkml:trace contextRef="#ctx0" brushRef="#br0" timeOffset="186125.2">1299 8247 474 0</inkml:trace>
  <inkml:trace contextRef="#ctx0" brushRef="#br0" timeOffset="186179.18">1299 8247 474 0,'45'45'189'0,"-69"-30"-81"0,-6 3-26 0,0 0-30 15,2 2-52-15,-2-4-32 16,5-5-297-16</inkml:trace>
  <inkml:trace contextRef="#ctx0" brushRef="#br0" timeOffset="187709.39">2303 10347 315 0,'0'0'159'16,"0"0"-60"-16,0 0 66 15,0 0-41-15,0 0-27 16,0 0 17-16,-10-11-31 0,10 10-1 16,0 1-15-16,0-2-29 15,0 2 1-15,0-2-29 16,21 2-5-16,16 0-1 16,14 0-4-16,2 0-2 15,-3 0-42-15,-6 0-111 16,-17 6-110-16,-3-1-227 15</inkml:trace>
  <inkml:trace contextRef="#ctx0" brushRef="#br0" timeOffset="187847.34">2354 10483 604 0,'0'0'148'16,"0"0"-128"-16,0 0 67 15,0 0-66-15,0 0-21 16,185 13-92-16,-151-9-478 16</inkml:trace>
  <inkml:trace contextRef="#ctx0" brushRef="#br0" timeOffset="189082.94">2331 10313 1 0,'0'0'359'0,"0"0"-325"16,0 0 86-16,0 0-34 15,0 0-27-15,0 0 22 16,-7 30-30-16,1-26-9 0,3-2 14 16,2-2-6-16,-5 1 13 15,-2 2 6-15,1-1-27 16,1-1-8-16,3-1-15 16,-3 1-11-16,3 0 7 15,0-1-12-15,3 0 2 16,0 0 11-16,-2 0-16 15,-1 0 20-15,3 0-5 16,-4 0 2-16,4-5 6 16,0-6-20-16,0-2-3 15,0 1 0-15,15-1-14 16,4 3 10-16,2 3-13 0,0 4 14 16,1 3-8-1,1 0 15-15,-2 0-4 0,-1 0 0 16,0 14 5-16,-2 5-5 15,1 1 0-15,4-1 0 16,-7-4-1-16,6-3 4 16,-5-7-3-16,-4-3 9 15,4-2-2-15,3 0 34 16,13-9-2-16,5-8-18 16,-1-1 3-16,-4 0-22 15,-12 5 1-15,-9 3-3 16,-7 5-18-16,-2 3-16 15,-3 2-66-15,0 0-179 16,-3 15-547-16</inkml:trace>
  <inkml:trace contextRef="#ctx0" brushRef="#br0" timeOffset="189698.75">2342 10533 392 0,'0'0'244'0,"0"0"-142"16,0 0 68-16,0 0-35 0,0 0-31 15,0 0-14-15,-14-2-17 16,31-11-63-16,19-4-3 16,2 0-4-16,3 0 6 15,-5 5-7-15,-8 3-1 16,-6 3 1-16,-5 5-4 15,-4 1 0-15,4 3 2 16,-3 13-1-16,3 6 3 16,2 2-3-16,-2 0 1 15,4-6 0-15,-1-2 1 16,-3-6 6-16,4-6-2 16,1-4 1-16,1 0 4 15,2-5-20-15,5-15-76 0,-3-5-369 16</inkml:trace>
  <inkml:trace contextRef="#ctx0" brushRef="#br0" timeOffset="190399.72">3121 10308 659 0,'0'0'108'15,"0"0"38"-15,0 0-3 16,0 0-68-16,0 0-42 16,0 0-11-16,-78 27-3 15,78 5-4-15,0-1 1 16,0-3-12-16,24-7-4 0,7-5 0 15,8-9-4-15,3-7 4 16,1 0 5-16,2-7-2 16,-3-13-2-16,-8-2 5 15,-8-3-6-15,-9-1 4 16,-8 6 0-16,-7 5 3 16,-2 5-7-16,0 7 2 15,0 3 1-15,0 0-3 16,-2 20-4-16,-16 12 2 15,-1 12 4-15,10 4-2 16,3 7 0-16,2 4 2 16,4 3-4-16,0 2 4 0,0-3-2 15,10-8 0-15,-1-9 0 16,-6-9 0-16,-3-9 0 16,0-11 0-16,0-6 1 15,-22-9 2-15,-11 0 9 16,-6 0 32-16,3-14-24 15,6-7 22-15,5-7-21 16,19 0-11-16,6 0 10 16,0 2-20-16,31 4 0 15,13 3-3-15,12 2-49 16,4 1-28-16,6 0-87 16,-7 1-247-16</inkml:trace>
  <inkml:trace contextRef="#ctx0" brushRef="#br0" timeOffset="190799.59">3880 10244 560 0,'0'0'98'16,"0"0"89"-16,0 0-83 15,0 0-23-15,0 0-2 16,0 0-60-16,-76 41 10 16,49 4 38-16,6 8-17 15,4-3-9-15,6 0-21 16,8-8-18-16,3-9 2 16,0-5-4-16,9-11-5 0,19-8-85 15,5-9-148 1,5 0-331-16</inkml:trace>
  <inkml:trace contextRef="#ctx0" brushRef="#br0" timeOffset="191275.43">4183 10349 407 0,'0'0'225'0,"0"0"-115"16,0 0 29-16,0 0-60 15,0 0 20-15,0 0-28 16,0-39-33-16,-8 39 16 15,-14 0-44-15,-6 5-5 16,-8 13 10-16,3 7-12 16,5 1 11-16,7-2-11 15,12-6 2-15,9-4-8 16,0-7 3-16,0-2-10 16,27-5-2-16,7 0-37 15,8-12 1-15,-3-5-14 0,1-3-22 16,-4 3 43-16,-14 7 34 15,-7 5 7-15,-6 5 44 16,-5 0-14-16,-4 7-9 16,0 11-6-16,0 1-15 15,0 2 9-15,0-4-9 16,0-4-58-16,0-6-143 16,0-7-460-16</inkml:trace>
  <inkml:trace contextRef="#ctx0" brushRef="#br0" timeOffset="191527.35">4392 10236 611 0,'0'0'113'0,"0"0"76"16,0 110-26-16,-4-60-73 16,4-3-25-16,-2-1-11 15,-4-3-44-15,-3-6-8 16,-12-3-2-16,-12-5-3 16,-10-3-69-16,-8-8-268 0</inkml:trace>
  <inkml:trace contextRef="#ctx0" brushRef="#br0" timeOffset="193366.56">4702 10465 381 0,'0'0'185'15,"0"0"-66"-15,0 0 59 16,0 0-39-16,0 0-44 16,0 0-36-16,0 0-4 15,15-15-36-15,18 12-3 16,7 2 11-16,2 1-26 15,3 0 9-15,-7 0-10 16,-5 0-11-16,-10 0-17 16,1 0-82-16,-7 0-127 15,0 0-152-15</inkml:trace>
  <inkml:trace contextRef="#ctx0" brushRef="#br0" timeOffset="193583.49">4901 10330 31 0,'0'0'671'16,"0"0"-658"-16,0 0 115 15,0 0-30-15,-24 93-32 16,21-67-44-16,3-2-12 15,0-4-10-15,0-8-121 16,0-7-389-16</inkml:trace>
  <inkml:trace contextRef="#ctx0" brushRef="#br0" timeOffset="194369.23">5748 9894 569 0,'0'0'118'15,"0"0"58"-15,0 0-7 16,0 0-67-16,0 0-10 15,0 0-68-15,6 0-15 16,-6 34-2-16,0 6 11 16,0 5 17-16,0 3-8 15,0-4-25-15,0-5 13 16,0-7-15-16,0-5 0 16,3-8-2-16,11-8 4 15,-3-5-3-15,-5-6 1 0,5 0-27 16,-1 0 20-16,-1-13-11 15,-1-5-32-15,-8-1 11 16,0 1-2-16,-8 2 15 16,-25 1 15-16,-1 5-7 15,-9 6 15-15,-2 4 3 16,-1 0 0-16,4 9 5 16,6 7-3-16,3 4 32 15,17 1-2-15,10-1-17 16,6-3 11-16,0-2-9 15,25-2 2-15,7-5 11 16,5-2-25-16,2-4 1 0,1-2-6 16,-9 0-41-16,-4-3-134 15,-1-10-343-15</inkml:trace>
  <inkml:trace contextRef="#ctx0" brushRef="#br0" timeOffset="194948.04">5991 10033 0 0,'0'0'760'0,"0"0"-706"15,0 0 58-15,0 0-57 16,0 0 17-16,0 0-13 15,-15 74-32-15,15-56-3 0,6-4-1 16,18-7-13 0,0-3 23-16,1-4-21 0,5 0-5 15,-4-8 6-15,8-12-10 16,-10 0-3-16,3-1 0 16,-8 2 8-16,-13 5-10 15,2 6 2-15,-8 5 0 16,0 3-4-16,0 0 1 15,-8 19 0-15,-14 7 0 16,5 8 6-16,2 6-5 16,3-4 2-16,5 1 0 15,-3-4 1-15,-1-5 4 16,5-5-1-16,-4-8 10 0,2-8-2 16,-14-7 24-1,-4 0-16-15,-5-5 0 0,-9-8-20 16,9-3-17-16,11 0-117 15,7 9-281-15</inkml:trace>
  <inkml:trace contextRef="#ctx0" brushRef="#br0" timeOffset="195306.57">5365 10536 732 0,'0'0'137'0,"0"0"13"16,0 0-58-16,204-23-81 15,-71 10 17-15,27-4-20 16,-2 3-2-16,-14 3-6 16,-35 5 0-16,-45 6-14 0,-34 0-55 15,-24 4-69 1,-6 10-14-16,-19 3-121 0</inkml:trace>
  <inkml:trace contextRef="#ctx0" brushRef="#br0" timeOffset="195827.4">5658 10619 69 0,'0'0'617'15,"0"0"-502"-15,0 0 45 16,0 0-76-16,0 0-70 16,0 0 34-16,14 64-9 15,-17-23 11-15,-16 3-18 16,1 2-18-16,0-7 18 15,7-3-24-15,8-3-3 16,3-8 0-16,0-7 1 16,0-7-6-16,0-5 0 15,0-4-6-15,0-2 6 16,9 0 2-16,-1-8-1 16,2-3-1-16,-10-3-18 15,0 2 15-15,0-1-4 0,-10 2-12 16,-16 4 17-16,-9 2-6 15,-9 5 8-15,2 0-6 16,4 3 7-16,8 10-1 16,7-1 0-16,9 3 5 15,11-3-3-15,3 1 3 16,0-3 3-16,0-2 7 16,20-1-13-16,7-6 13 15,3-1-15-15,1 0 6 16,2 0-13-16,0-5-66 15,-2-6-118-15,2-3-201 16</inkml:trace>
  <inkml:trace contextRef="#ctx0" brushRef="#br0" timeOffset="196101.31">5939 10703 665 0,'0'0'76'0,"0"0"51"16,0 0 31-16,0 0-51 0,37 89-44 15,-31-57 0-15,-4-2-30 16,5-3-19-16,-1-3-8 15,-3-7-6-15,-3-4-7 16,0-6-62-16,0-6-126 16,6-1-211-16</inkml:trace>
  <inkml:trace contextRef="#ctx0" brushRef="#br0" timeOffset="196277.77">6047 10778 621 0,'0'0'219'16,"0"0"-97"-16,0 0 38 0,-159 97-89 15,125-69-42-15,9-3-29 16,14-7 0-16,11-4-137 16,0-10-340-16</inkml:trace>
  <inkml:trace contextRef="#ctx0" brushRef="#br0" timeOffset="196798.6">6630 10017 217 0,'0'0'450'0,"0"0"-372"15,0 111 70-15,-2-43 9 16,-8 14-64-16,-3 6-43 16,2 2 10-16,-1 0-38 15,-3-7 5-15,3-4 3 16,3-5-29-16,-3-7 6 16,2-8-7-16,-11-10-21 0,3-7-58 15,-6-12-160 1,6-12-561-16</inkml:trace>
  <inkml:trace contextRef="#ctx0" brushRef="#br0" timeOffset="197707.3">6876 10953 539 0,'0'0'103'0,"0"0"69"16,0 0-48-16,0 0-7 15,0 0-45-15,0 0-30 16,82-13 0-16,-70 8-18 16,-9-1 1-16,-1 0 3 15,2 1-28-15,-4-1 18 16,0 2-18-16,0 2 6 15,0 2-13-15,-15 0 6 16,-9 0 1-16,-7 9 0 16,1 6 6-16,-6 4-4 15,2 0-2-15,1 1 1 16,6-3 3-16,9-3-3 16,11-4-1-16,5-3 0 0,2-4-1 15,0-1-3-15,0-2 4 16,17 0 0-16,20-2 17 15,2-8-17-15,7-2-10 16,-4 0 1-16,-17 4-16 16,-6 2 25-16,-8 4 0 15,-11 2-4-15,0 0 0 16,0 5-2-16,0 9 6 16,0 3 25-16,0 1-24 15,-8 0 10-15,-8-1-11 16,7-2-10-16,-9-7-91 15,8-5-462-15</inkml:trace>
  <inkml:trace contextRef="#ctx0" brushRef="#br0" timeOffset="198986.33">7349 10112 327 0,'0'0'218'16,"0"0"-101"-16,0 0 21 15,0 0-49-15,0 0 5 16,0 0-13-16,0 0-29 0,0 0-12 16,0 0-24-16,-2 0 1 15,-11 4-17-15,-1 16 6 16,-2 9 3-16,3 8 3 16,-2 5-4-16,9 8 7 15,0 2-12-15,6 2 6 16,0-2-3-16,6-3-1 15,24-4-6-15,7-5 1 16,3-7-7-16,11-5-74 16,-3-12-156-16,-2-8-387 15</inkml:trace>
  <inkml:trace contextRef="#ctx0" brushRef="#br0" timeOffset="201149.62">7841 10242 481 0,'0'0'101'0,"0"0"54"16,0 0-36-16,0 0-51 0,0 0-40 15,0 0 39-15,0 0-11 16,-40 84-20-16,25-53 5 16,3 0-19-16,8-6-6 15,4-3-13-15,0-7 3 16,0-5-12-16,16-4 5 15,18-6-1-15,1 0-7 16,2-1-9-16,-1-15-11 16,-9-1 18-16,-13-4-7 15,-9-3 17-15,-5-5 1 16,0 1 0-16,-5-1 5 16,-18 2-1-16,-7 4-3 15,-3 8 1-15,2 5 3 0,1 7-7 16,3 3 2-16,10 0-5 15,6 0 0-15,5 0-14 16,3 0-19-16,3 0-13 16,0 0 3-16,0 0 32 15,12-10 16-15,13-2 5 16,5-4 11-16,0-1-15 16,-5-1 23-16,0-3-3 15,-11 2-19-15,-8 2 23 16,-6 3-25-16,0 6 0 15,0 4 11-15,-6 2-9 16,-18 2 2-16,-7 0-4 0,4 6 3 16,-2 9-9-16,7 5 5 15,14 6-6-15,8 4 3 16,0 0-96-16,23-3-123 16,22-3-350-16</inkml:trace>
  <inkml:trace contextRef="#ctx0" brushRef="#br0" timeOffset="201471.51">8264 10346 155 0,'0'0'817'0,"0"0"-802"16,0 0 97-16,0 0-61 15,0 0-50-15,0 0-1 0,152-34-78 16,-111 32-136 0,-5 0-586-16</inkml:trace>
  <inkml:trace contextRef="#ctx0" brushRef="#br0" timeOffset="201914.36">8792 10193 460 0,'0'0'96'0,"0"0"51"0,0 0-10 16,0 0-68-16,0 0-20 16,-158-8 13-16,125 29-29 15,3 4 4-15,7 2-12 16,15 0-25-16,8-2 11 16,0-6-11-16,8-5-6 15,22-6 4-15,9-6-45 16,1-2 14-16,5 0 7 15,-2-13-18-15,-7 1 38 16,-9 5 6-16,-13 1 15 0,-6 6 63 16,-5 0-17-16,-3 6-25 15,0 10-8-15,0 4-24 16,0 1 8-16,0-3-12 16,0-4-6-16,0-5-118 15,0-4-179-15</inkml:trace>
  <inkml:trace contextRef="#ctx0" brushRef="#br0" timeOffset="202191.91">8839 10001 722 0,'0'0'72'15,"0"0"70"-15,36 115 27 16,-18-57-79-16,2 5-20 16,-6 5-6-16,-2-2-23 15,-7-2-21-15,-5-6-20 16,0-5-6-16,-37-8-53 15,-20-12-209-15</inkml:trace>
  <inkml:trace contextRef="#ctx0" brushRef="#br0" timeOffset="205574.65">5530 4952 200 0,'0'0'48'16,"0"0"9"-16,0 0 19 15,0 0-22-15,0 0-13 16,0 0 32-16,0 0 10 16,6 0 8-16,-3-2 6 15,-3-1-36-15,0 3-4 16,0-3-2-16,0 2-20 15,0 0-11-15,0-1-24 16,0 1 3-16,0-1-5 16,0 2 2-16,0 0 0 15,0 0-3-15,-6-1 8 16,3 1-5-16,-4 0 0 16,1 0 4-16,-2 0 4 15,2 0-8-15,-4 0 5 16,4 0 5-16,3 0-6 0,0 0 0 15,3 0-4-15,0 0 4 16,0 0-9-16,0 0 5 16,-3 0 0-16,0 3-6 15,1 1 11-15,-2 2-5 16,0-1 0-16,-2 1 5 16,3-2-7-16,0 0 2 15,3 1 0-15,0-1 3 16,-3-2 0-16,3 4 4 15,0-2-7-15,0 2 7 16,0-1-6-16,0 1-1 0,0 2 0 16,0 1 1-16,0 0 5 15,0-2-6-15,0 0 0 16,6-1 2-16,0-3-2 16,1 3 0-16,-3-1 0 15,4-1 11-15,4-1-8 16,1-2 5-16,1-1 0 15,2 0-7-15,-2 0 14 16,0 0-15-16,0 0 2 16,-1 0 0-16,-1 0 5 15,-1-3-7-15,2-2 3 16,-5-2 1-16,1 0-2 16,1 0-2-16,-7-2 0 15,-2 2 3-15,-1-2 1 0,0 2-4 16,0 0 0-16,0 0 2 15,0 0 2-15,-1 0-4 16,-9 1 0-16,1 4-4 16,-2-1 7-16,5 2-3 15,-6-1 0-15,3 1 3 16,3 1-8-16,-2 0 5 16,-3 0 0-16,5 0-4 15,-2 0-5-15,-3 0-12 16,0 0-70-16,-8 1-57 15,5 3-94-15,-2 2-145 16</inkml:trace>
  <inkml:trace contextRef="#ctx0" brushRef="#br0" timeOffset="211614.79">9475 10542 1007 0,'0'0'78'0,"0"0"-73"15,0 0 67-15,0 0-47 16,0 0-25-16,0 0-4 0,3-7-76 16,22 13-116-16,2-1-366 15</inkml:trace>
  <inkml:trace contextRef="#ctx0" brushRef="#br0" timeOffset="-214717.97">16759 2771 188 0,'0'0'200'0,"0"0"-120"16,0 0 59-16,0 0-1 16,0 0-26-16,0 0-23 15,0-4-9-15,0 3-19 16,0 1-25-16,0 0-2 15,0 0-20-15,0 0-11 16,0 4-6-16,0 11-1 16,0 8 4-16,0 5-2 15,0 7-3-15,0 1-50 16,0 2-57-16,0-2-85 16,9-3-229-16</inkml:trace>
  <inkml:trace contextRef="#ctx0" brushRef="#br0" timeOffset="-214457.06">16942 3622 333 0,'0'0'115'0,"0"0"-28"16,0 0 43-16,0 0-28 16,8 92-12-16,2-68-42 0,-4 0-27 15,-3 2-16-15,-2 2 1 16,5-2-12-16,5 2-4 16,-1 1-61-16,7 1-109 15,5-3 45-15</inkml:trace>
  <inkml:trace contextRef="#ctx0" brushRef="#br0" timeOffset="-214007.2">16915 4805 642 0,'0'0'15'0,"0"0"36"15,0 0 93-15,0 0-45 16,27 76-80-16,-19-54-3 15,-5 1 1-15,-3 0-17 16,4 1-7-16,-4 1-30 16,3-1-147-16,6 0 5 15,-5-2-40-15</inkml:trace>
  <inkml:trace contextRef="#ctx0" brushRef="#br0" timeOffset="-213750.35">16960 5747 267 0,'0'0'245'0,"0"75"-204"15,-7-30 47-15,4 0-11 0,3 3-26 16,0-3-15 0,0-4-24-16,10 1-12 0,10-5-45 15,-3-1-282-15</inkml:trace>
  <inkml:trace contextRef="#ctx0" brushRef="#br0" timeOffset="-213444.33">17003 7304 516 0,'0'0'92'15,"-20"76"-80"-15,17-36-4 16,3-1 9-16,0-2-16 16,10-2 4-16,9-1-10 15,8 0 5-15,-3-4-84 16,-3 2-77-16</inkml:trace>
  <inkml:trace contextRef="#ctx0" brushRef="#br0" timeOffset="-213219.33">17127 8339 695 0,'0'0'24'16,"0"0"-4"-16,0 103 75 15,0-69-63-15,0 3-21 16,0 0-11-16,0 2-25 16,3 1-96-16,2-4-184 0</inkml:trace>
  <inkml:trace contextRef="#ctx0" brushRef="#br0" timeOffset="-213055.39">17269 9297 607 0,'0'0'31'0,"0"85"11"16,0-45-37-16,0-1-5 15,0-5-320-15</inkml:trace>
  <inkml:trace contextRef="#ctx0" brushRef="#br0" timeOffset="-212864.45">17251 10078 727 0,'0'0'22'0,"0"83"-22"16,0-45 3-16,0 2-3 16,1-1 0-16,13 4-2 15,-5 3-15-15,-9 6-41 16,0 1-85-16</inkml:trace>
  <inkml:trace contextRef="#ctx0" brushRef="#br2" timeOffset="-206279.36">18659 3037 201 0,'0'0'55'16,"0"0"49"-16,35 79-62 16,-26-46 1-16,-5 4 15 15,6 2-9-15,2 7-8 0,0 0 54 16,3 5-52-16,-1 1 6 15,-2 3-8-15,0 2-22 16,-1 2 12-16,-2 1-13 16,4 0-1-16,1-4 8 15,0 1-21-15,-1-1 3 16,-5 3-1-16,-2 2-2 16,-3 1 1-16,-3-1-5 15,0-3 0-15,0-3 2 16,0-3 3-16,0-3-1 15,0 1 6-15,0-1-9 16,3-1 18-16,0 2-12 0,1-2 1 16,0 6 7-16,-1 3-12 15,0 2 3-15,0-1 3 16,-3-1-7-16,3-4 15 16,-3 1-14-16,3-3 1 15,1-1 3-15,-4 0-1 16,3-1-5-16,-3 0-1 15,5-5 1-15,1 2 0 16,3-3-1-16,5 1 0 16,-1-2 7-16,-2 4-4 15,-1-3 3-15,-6 4-3 16,2-2 2-16,0 0-4 16,2-1-1-16,2 1 0 0,5 2-2 15,-3 2 3 1,2 5-1-16,-2 0 0 0,-2-1 4 15,-3-1-6-15,3 2 2 16,-4 2 0-16,5 2 0 16,0 1 4-16,5 2-4 15,-2-5 0-15,2-3 1 16,1-4-1-16,-3-1 0 16,1-4 0-16,-3 1 7 15,-3-1 3-15,-3-3 7 16,-6-2-9-16,0-6-5 15,0-6-6-15,-6-12-10 0,-10-12-178 16,-1-3-395 0</inkml:trace>
  <inkml:trace contextRef="#ctx0" brushRef="#br2" timeOffset="-205271.56">18522 2936 500 0,'0'0'267'0,"0"0"-203"15,0 0 10-15,0 0-28 16,0 0 35-16,0 75-13 16,0-41-19-16,-1-1-25 15,-5-1 16-15,3-5-31 16,0-6-2-16,3-6 3 15,0-8-4-15,0-3-5 0,0-4 1 16,0 0 0 0,0-15 13-16,23-10 1 0,7-9-15 15,-7-7-2-15,1-1-2 16,-10-1 3-16,-5 4 0 16,-4 6 4-16,-2 12-1 15,-3 10-2-15,0 8 3 16,0 3-4-16,0 0-5 15,3 21-7-15,7 7 9 16,7 12 3-16,4 2-6 16,2 0 6-16,7-3-1 15,-4-8-6-15,1-8-5 16,-10-10 12-16,-11-6-2 16,-6-4 4-16,0-3 10 15,0 0 1-15,-29-5 25 0,-15-4-22 16,-15 2-11-1,-13 6-6-15,0 1 1 0,-4 6-37 16,16 16-82-16,32 5-235 16</inkml:trace>
  <inkml:trace contextRef="#ctx0" brushRef="#br2" timeOffset="-204068.89">18603 6541 268 0,'0'0'277'0,"0"0"-220"15,0 0 75-15,0 0-52 16,-151 2-30-16,149-2-26 15,2 0 5-15,0 0 0 16,0 0-28-16,26 0 22 0,16 0 19 16,29 0-9-16,26 0 17 15,28-5-24-15,40-8 8 16,39-3-12-16,36-2-18 16,39-3-4-16,23 0 1 15,26 1 5-15,6 3-4 16,-1 0-2-16,2 3 0 15,-6 1-2-15,-3-1 0 16,0 0 2-16,-13-2 0 16,-4-1 0-16,-8-1 0 15,-6 0 0-15,-5-1-23 16,-15 0 4-16,-19 3-6 0,-19 2 23 16,-25 4 2-1,-30 2-1-15,-24 1-3 16,-22 1 4-16,-15 0 0 0,-11 1 0 15,4-1 6-15,-7 1-6 16,-16 1 0-16,-22 3-2 16,-31-1-7-16,-27 2 0 15,-11 0-15-15,0 0 19 16,0 0 5-16,0 0 11 16,0 0-11-16,0 0-1 15,0 2-2-15,-3-1-111 16,-11-1-154-16</inkml:trace>
  <inkml:trace contextRef="#ctx0" brushRef="#br2" timeOffset="-203709.57">25973 6020 498 0,'0'0'269'0,"0"0"-228"0,-154-15 66 16,108 15-5 0,16 0-73-16,15 0-16 15,15 0-13-15,0 0-14 0,24 0-15 16,27 9-29-16,13 2-17 15,3 3 32-15,-7-1 22 16,-23 0 21-16,-13 1 6 16,-21 0 28-16,-3 0 23 15,-30 6 11-15,-34 2 43 16,-18 4-48-16,-3 3-53 16,0 1-10-16,25-2-23 15,39-1-262-15</inkml:trace>
  <inkml:trace contextRef="#ctx0" brushRef="#br2" timeOffset="-202745.86">26259 6567 556 0,'0'0'395'0,"0"0"-299"0,0 0 33 15,0 0-55-15,0 0-34 16,0 0-40-16,28-61-2 16,5 48 1-16,5 4-26 15,1 3 27-15,-5 1-2 16,-1 5 5-16,-6 0-7 15,-4 0 4-15,-9 19-15 16,-4 10 15-16,-10 3 0 16,0 4 6-16,0 3 7 15,-19-4 5-15,-2 0 19 16,4-8 1-16,0-6-17 0,5-8 5 16,7-9-26-1,5-3 7-15,0-1 2 0,0-2-6 16,28-20 7-16,25-8-10 15,15-12-31-15,6 1 6 16,-4-3-34-16,-3 2 27 16,-10 9 13-16,-19 9 16 15,-15 8 3-15,-13 9 2 16,-7 6 16-16,-3 1-11 16,0 0-7-16,0 0-6 15,-7 11 5-15,-7 3 1 16,-1-1-8-16,8-3 7 15,2-5 1-15,-1-3-3 16,3-2 13-16,-6 0-10 0,-5 0 5 16,-7-3-4-16,-5-6 5 15,-4 1-6-15,0 4 0 16,5 2-4-16,-8 2 1 16,-1 2 3-16,4 18 0 15,0 5 2-15,10 4 0 16,10 1 4-16,10-2 6 15,0-4 21-15,23-4-20 16,22-6 10-16,17-7-17 16,12-7-5-16,0 0-2 15,-13-5-118-15,-17-15-383 16</inkml:trace>
  <inkml:trace contextRef="#ctx0" brushRef="#br2" timeOffset="-200954.45">17545 3190 613 0,'0'0'152'16,"0"0"-10"-16,0 0 19 15,0 0-64-15,0 0-19 16,0 0-36-16,-27-51-14 0,27 51-28 16,0 9-21-16,0 11 18 15,0 7-3-15,3-1 6 16,18-3-1-16,-2-5 4 16,2-8-6-16,1-7 2 15,1-3-8-15,5-1 9 16,12-21 20-16,4-7-15 15,-1-5-5-15,-4-3-9 16,-10-1 9-16,-12 0 0 16,-1 5 4-16,-11 6-5 15,-5 11 3-15,0 9-2 16,0 5 2-16,0 2-2 16,0 2-4-16,0 16-8 0,0 12 4 15,0 9 2 1,0 8 6-16,9 6 0 0,18 5-1 15,4 3 7-15,5 0-6 16,4-4 0-16,0-1 1 16,-16-7-9-16,-7-5 8 15,-11-11-17-15,-6-4 10 16,0-9-19-16,0-6 19 16,-27-6 1-16,-12-5 6 15,-7-3 2-15,-6 0 0 16,-8-3-2-16,6-8 17 15,14-5 0-15,9-1 31 0,14 0-1 16,14-4-17 0,3 0 1-16,13-6-21 0,31-1-9 15,7 0-2-15,2 3-9 16,-5 5-13-16,-6 7-48 16,-14 6-93-16,-8 2-352 15</inkml:trace>
  <inkml:trace contextRef="#ctx0" brushRef="#br2" timeOffset="-199741.35">21651 6242 568 0,'0'0'147'0,"0"0"13"16,0 0-3-16,0 0-51 15,0 0-36-15,0 0-8 16,0 5-36-16,0 9-4 15,3 6 16-15,10 5-13 16,3 5 8-16,8-2-20 16,3 0-11-16,3-2-4 15,-3 2-15-15,-14-7-145 16,-13-7-560-16</inkml:trace>
  <inkml:trace contextRef="#ctx0" brushRef="#br2" timeOffset="-198308.58">21670 7020 664 0,'0'0'158'16,"0"0"-121"-16,0 0 101 15,0 0-36-15,0 0-56 16,0 0 3-16,-10 0-9 16,10 0-3-16,0 0-7 15,0 0-14-15,3-6-1 16,14-1-15-16,1 3-3 15,3 0-3-15,0 2 6 0,0 2 0 16,-1 0-3 0,0 4-6-16,-3 10 5 0,-4 11-6 15,-10 3 10-15,-3 5-3 16,0-1 5-16,-6 0-2 16,-12-4 3-16,-1-3 3 15,-1-7 6-15,13-7 3 16,0-5-10-16,4-3 13 15,3-3-16-15,0 0 15 16,0-2 3-16,0-17-20 16,20-10-3-16,16-6-28 15,6-6-27-15,1 0 21 0,-2 2-36 16,-11 6 25 0,-7 9 48-16,-9 9-2 15,-4 5 2-15,-4 7 5 0,-3 2-2 16,0 1 4-16,-1 0-7 15,1 7-6-15,0 8-1 16,1 3 14-16,-1-1-9 16,0-5 2-16,0-5 0 15,-3-4-6-15,0-3 9 16,0 0-3-16,0 0 10 16,0 0-4-16,0-10-3 15,-13-2-3-15,-1 1 0 16,-4 4-4-16,0 6 4 15,-6 1-1-15,1 0-1 16,-4 16-6-16,1 9 8 0,5 7 1 16,11-1 0-16,10-1 21 15,0 1-15-15,0-8 5 16,23-3 10-16,3-4-21 16,6-6 24-16,4-7-21 15,-4-3 2-15,4 0-12 16,-3-10-72-16,-5-9-270 15</inkml:trace>
  <inkml:trace contextRef="#ctx0" brushRef="#br2" timeOffset="-197821.23">22255 6777 768 0,'0'0'153'0,"0"0"-27"15,0 0-16-15,0 0-1 16,0 0-47-16,16 72-3 16,-1-55-42-16,0-3 1 15,0-3-8-15,-3-3-4 16,-4-5-7-16,-2-2 1 16,4-1-20-16,3 0-34 0,2-8-65 15,8-12-154-15,-1-4-495 16</inkml:trace>
  <inkml:trace contextRef="#ctx0" brushRef="#br2" timeOffset="-197666.28">22339 6634 441 0,'0'0'488'0,"0"0"-465"16,0 0 5-16,0 0-28 15,0 0-11-15,0 0-140 16,17 2-363-16</inkml:trace>
  <inkml:trace contextRef="#ctx0" brushRef="#br2" timeOffset="-192788.39">20802 6328 136 0,'0'0'168'0,"0"0"-80"16,0 0 16-16,0 0-34 16,0 0-9-16,0 0 1 15,0 0 12-15,0 3-11 16,0-3-10-16,2 0 0 0,-2 0-25 16,0 0-6-16,0 0-14 15,0 0-1 1,0 0-6-16,0 0 2 0,0 0-3 15,0 0 6-15,0 0-3 16,0 0-3-16,0 0 12 16,0 0-8-16,0 0 39 15,0 0-13-15,0 5-12 16,3 2 1-16,7 6-15 16,0 4 37-16,3 6-16 15,4 1-23-15,4 0 21 0,-1-1-23 16,6 1-7-1,-5-2-15-15,-5-4-242 0</inkml:trace>
  <inkml:trace contextRef="#ctx0" brushRef="#br2" timeOffset="-191368.43">20713 7045 308 0,'0'0'139'0,"0"0"-1"15,0 0-13-15,0 0-1 16,0 0-41-16,0 0 2 16,0-34-7-16,3 34-31 15,-3 0 7-15,4 0-23 16,2 0-11-16,11 10 4 16,6 12-7-16,13 5 11 0,-1 5 7 15,3 0-29-15,1 1 9 16,-5-2-15-16,-1-4 4 15,-12 0-10-15,-8-5 6 16,-3-1-17-16,-10-2-43 16,0-5-81-16,0-2-79 15,0-5-148-15</inkml:trace>
  <inkml:trace contextRef="#ctx0" brushRef="#br2" timeOffset="-191125.52">20964 7035 273 0,'0'0'423'0,"0"0"-381"15,0 0 99-15,0 0-14 16,-67 78-49-16,45-45 10 15,1-1-46-15,0-1-14 16,2 0-24-16,-2-4 6 16,0 0-20-16,3-5 6 15,3-5-118-15,9-9-162 16</inkml:trace>
  <inkml:trace contextRef="#ctx0" brushRef="#br2" timeOffset="-190417.75">20992 6840 458 0,'0'0'74'0,"0"0"61"16,0 0-9-16,0 0-45 15,0 0 8-15,0 0-14 16,10-2-13-16,-10 2-4 15,0 0-31-15,0 0 10 0,0 0-29 16,0 0-2-16,0 5-8 16,0 12 7-16,6 3 17 15,1-1 3-15,6-1-21 16,-2-4 11-16,10-4-15 16,-3-4 2-16,3-4-6 15,5-2 2-15,-2 0-1 16,-1 0-63-16,-2-13-86 15,-11-2-136-15,-6-3-345 16</inkml:trace>
  <inkml:trace contextRef="#ctx0" brushRef="#br2" timeOffset="-190231.5">21078 6725 552 0,'0'0'157'0,"0"0"-86"16,0 0-7-16,0 0-64 15,0 0-1-15,0 0-18 16,-9 15-103-16,6-4-165 16</inkml:trace>
  <inkml:trace contextRef="#ctx0" brushRef="#br2" timeOffset="-189909.54">21251 6838 739 0,'0'0'139'0,"0"0"-49"15,0 0-4-15,0 0-56 16,0 0-30-16,0 0-2 15,67-4-52-15,-45 4-84 16,-5 0-130-16</inkml:trace>
  <inkml:trace contextRef="#ctx0" brushRef="#br2" timeOffset="-189715.61">21525 6733 377 0,'0'0'149'0,"0"0"-31"15,0 0-29-15,-6 100 5 16,15-73-86-16,20 1-8 16,10-7-57-16,-2-8-407 15</inkml:trace>
  <inkml:trace contextRef="#ctx0" brushRef="#br2" timeOffset="-188829.21">22883 6241 454 0,'0'0'196'0,"0"0"-53"16,0 0 0-16,0 0-47 15,0 0-12-15,0 0-11 16,3-34-20-16,0 34-5 16,-3 0-42-16,6 0-4 15,3 11-2-15,3 9 0 16,9 6 0-16,-5 5 0 16,8 5 4-16,3 3-10 15,-3-3-80-15,-2-4-230 0</inkml:trace>
  <inkml:trace contextRef="#ctx0" brushRef="#br2" timeOffset="-188160.43">22916 6731 317 0,'0'0'404'0,"0"0"-353"0,0 0-6 15,0 0 13-15,50 75 45 16,-30-35-36-16,4 4 7 16,4 1-15-16,5-3-31 15,0-4-7-15,-5-6-21 16,-6-9-7-16,-11-5-28 15,-5-13-108-15,0-5-112 16,0-3-376-16</inkml:trace>
  <inkml:trace contextRef="#ctx0" brushRef="#br2" timeOffset="-187937.56">23210 6767 680 0,'0'0'83'0,"0"0"19"15,-99 73 38-15,62-35-59 16,-3 1-9-16,7 1-15 16,3 0-41-16,9-2-4 15,11-3-12-15,0-8-39 16,10-11-130-16,0-11-392 15</inkml:trace>
  <inkml:trace contextRef="#ctx0" brushRef="#br2" timeOffset="-187337.24">23296 6673 390 0,'0'0'77'16,"0"0"51"-16,0 0 11 16,0 0-33-16,0 0-13 15,0 0-28-15,30-6-10 16,-26 6-27-16,-1 4-12 15,6 8 45-15,-1 2-26 16,5 0-13-16,1-2 21 16,0 1-38-16,-1-3 1 15,-3-3-6-15,0-4 0 16,-1-2-2-16,-7-1-68 0,7 0-71 16,-9-4-63-1,3-11-573-15</inkml:trace>
  <inkml:trace contextRef="#ctx0" brushRef="#br2" timeOffset="-187179.29">23336 6552 515 0,'0'0'140'0,"0"0"-125"15,0 0 12-15,0 0-27 16,0 0-4-16,0 0-115 15,-10 45-361-15</inkml:trace>
  <inkml:trace contextRef="#ctx0" brushRef="#br2" timeOffset="-186752.51">23538 6693 655 0,'0'0'125'15,"0"0"-8"-15,0 0 12 16,0 0-66-16,0 0-50 15,0 0 13-15,63 0-17 0,-25 0-3 16,-5 0-6 0,-10 0-7-16,-2 0-78 0,-14 0-128 15,-4 0-127-15</inkml:trace>
  <inkml:trace contextRef="#ctx0" brushRef="#br2" timeOffset="-186532.11">23538 6693 617 0,'97'-70'36'16,"-97"85"111"-16,0 1-51 15,4 3-46-15,7 2-39 0,1-2-9 16,-2-1-4-16,-2-4-128 15,1-5-305-15</inkml:trace>
  <inkml:trace contextRef="#ctx0" brushRef="#br2" timeOffset="-186287.19">24048 6652 595 0,'0'0'75'0,"0"0"50"16,0 0-31-16,0 0 12 15,0 0-33-15,0 0-35 16,14-53-12-16,-14 61-21 16,0 13 4-16,-6 5 3 15,6 8-3-15,0 1 9 16,0-1-18-16,6 0-3 15,11-2-22-15,0-4-160 16,-1-4-357-16</inkml:trace>
  <inkml:trace contextRef="#ctx0" brushRef="#br2" timeOffset="-180896.68">20554 5111 435 0,'0'0'159'0,"0"0"-54"15,0 0 60-15,0 0-71 16,0 0-49-16,0 0-45 16,0 0 2-16,-12 34-2 15,8-11 2-15,-3 0 5 16,4-3-5-16,3-2-2 15,0-5 0-15,0-2-6 16,3-5 3-16,17-5-13 16,7-1 5-16,3-1 11 15,4-15 1-15,2-4-1 16,-5-6 1-16,-4 0 3 0,-6 0 3 16,-15 5-5-16,-3 3 17 15,-3 6-12-15,0 3 16 16,-3 6-23-16,-21 3-7 15,-7 0-41-15,-5 10-75 16,3 6-98-16,12 0-290 16</inkml:trace>
  <inkml:trace contextRef="#ctx0" brushRef="#br2" timeOffset="-179819.71">21425 4827 306 0,'0'0'212'16,"0"0"-120"-16,0 0 31 15,0 0 0-15,0 0-34 16,0 0-7-16,6-17-14 15,-6 16-19-15,0 1-2 0,0 0-10 16,0 0-13-16,0 0-18 16,0 0-6-16,0 5-1 15,0 10-2-15,0 0 0 16,0-1-4-16,0-2 6 16,3-7-12-16,15-2-11 15,2-3-19-15,10 0 27 16,1-3 15-16,5-14 1 15,-5-7 7-15,-6-4-7 16,-7-4 4-16,-12 2 5 16,-6 3-1-16,0 6 14 15,-3 7-9-15,-21 10-8 16,-6 4-10-16,-2 0 3 0,0 9-30 16,2 14-77-1,10 2-69-15,11-1-96 0,9-2-289 16</inkml:trace>
  <inkml:trace contextRef="#ctx0" brushRef="#br2" timeOffset="-178826.71">22322 4222 301 0,'0'0'231'0,"0"0"-124"16,0 0 10-16,0 0-56 15,0 0-25-15,0 0-19 16,0 38 6-16,0-19-9 16,0-3-14-16,6 0 9 15,15-5-9-15,5-4-1 16,0-5-1-16,10-2 0 15,0 0 2-15,-2-8 28 16,-1-7-27-16,-9-4 21 0,-17-3-18 16,-7-1-4-16,0-1 35 15,-7 2-20-15,-30 5-1 16,-4 5-14-16,-2 9-10 16,3 3 8-16,8 0-57 15,13 11-102-15,9 1-146 16</inkml:trace>
  <inkml:trace contextRef="#ctx0" brushRef="#br2" timeOffset="-177933">22995 3520 41 0,'0'0'213'0,"0"0"-115"16,0 0 61-16,0 0-31 15,0 0-2-15,0 0-23 16,0-1-43-16,0-1 17 0,0 1-7 15,0 1-15 1,0 0-12-16,0 0-38 0,0 0-2 16,-12 12-3-16,-5 10-6 15,1 3-1-15,10-1 7 16,6-1-6-16,0-6 4 16,0-6-10-16,16-4 10 15,10-5-10-15,8-2 12 16,3-3 1-16,-2-15-1 15,-2-6 0-15,-17-2-5 16,-6-3 4-16,-10-2 1 16,0 1-2-16,-29 3 10 15,-4 6-14-15,-9 5 6 16,5 9-4-16,1 7-1 16,3 0-99-16,15 12 75 15,15 5-123-15,3 0-200 0</inkml:trace>
  <inkml:trace contextRef="#ctx0" brushRef="#br2" timeOffset="-177303.2">23391 2944 670 0,'0'0'16'16,"0"0"50"-16,0 0 12 16,0 0-35-16,0 0 12 15,-20 73-22-15,20-58 1 16,6-3-9-16,15-6-8 0,1-3 13 15,8-3-4-15,4 0-1 16,-7-4 21-16,0-12-38 16,-9 0-3-16,-6-6-2 15,-12-2 3-15,0-1 0 16,0 1-6-16,0 4 0 16,-12 7-5-16,7 6 5 15,-1 6-9-15,-1 1-21 16,-1 0-131-16,-4 10-37 15,2 1-151-15</inkml:trace>
  <inkml:trace contextRef="#ctx0" brushRef="#br2" timeOffset="-176852.35">23750 2645 185 0,'0'0'128'0,"0"0"-26"16,0 0-8-16,30 80-31 15,0-71-19-15,4-6 7 16,6-3 26-16,-3 0 12 15,-2-14-16-15,-6-6-26 16,-12-3-20-16,-14-2 24 16,-3 4-42-16,0 6-7 15,-3 6-2-15,-20 9-15 16,-5 0-56-16,-12 21-102 16,13 6-72-16</inkml:trace>
  <inkml:trace contextRef="#ctx0" brushRef="#br2" timeOffset="-175817.68">19690 5428 583 0,'0'0'196'16,"0"0"-67"-16,0 0-57 15,0 0-25-15,0 0-20 16,-73 79-6-16,73-54-17 15,0-2-1-15,27-7-3 16,3-8-13-16,-2-5-3 0,-1-3-10 16,-7 0 26-16,-7-15 30 15,-9-10-29-15,-4-1 7 16,0-2 5-16,-11 1-10 16,-19 4-6-16,1 10-34 15,-6 13-35-15,-3 0-118 16,-4 19-384-16</inkml:trace>
  <inkml:trace contextRef="#ctx0" brushRef="#br2" timeOffset="-175307.5">19368 5540 3 0,'0'0'573'0,"0"0"-569"15,0 0 54-15,0 0 83 16,-130 90-78-16,123-59-53 15,7-7 6-15,0-6-16 16,10-5 3-16,10-9-2 16,-3-4 7-16,3-7 109 15,-10-17 5-15,2-8-51 16,-12-8-6-16,0 0-29 16,-42 1-36-16,-10 14 0 15,-7 14-9-15,9 11-10 0,9 16-128 16,18 21-97-16,23 6-467 15</inkml:trace>
  <inkml:trace contextRef="#ctx0" brushRef="#br2" timeOffset="-173859.98">21649 6338 595 0,'0'0'222'0,"0"0"-112"16,0 0 20-16,0 0-78 15,0 0 0-15,0 0-7 16,0-53-19-16,0 39-10 16,0 0-13-16,0 1-6 15,2 2-11-15,1-2-66 16,6 2-111-16,-2-3-238 0</inkml:trace>
  <inkml:trace contextRef="#ctx0" brushRef="#br2" timeOffset="-173589.55">21701 5891 515 0,'0'0'96'16,"0"0"61"-16,0 0-26 0,0 0-45 16,0 0-27-16,0 0-43 15,-5-56-7-15,5 43-9 16,0-1-7-16,0-3-25 16,0 0-88-16,0 0-104 15</inkml:trace>
  <inkml:trace contextRef="#ctx0" brushRef="#br2" timeOffset="-173327.64">21572 5396 562 0,'0'0'116'0,"0"0"41"16,0 0-81-16,0 0-17 15,0 0-19-15,0 0-13 16,-9-54-27-16,9 47-5 16,0 0-46-16,0-1-46 15,0-3-148-15,0-1-49 16</inkml:trace>
  <inkml:trace contextRef="#ctx0" brushRef="#br2" timeOffset="-173117.71">21455 5035 57 0,'0'0'578'0,"0"0"-520"16,0 0 100-16,0 0-34 15,0 0-53-15,0 0-12 16,-13-30-26-16,13 25-27 16,0 0-6-16,0-1-24 15,0-1-99-15,0 0-145 16,3 0-153-16</inkml:trace>
  <inkml:trace contextRef="#ctx0" brushRef="#br2" timeOffset="-172996.75">21508 4880 319 0,'0'0'0'15,"0"0"-59"-15,0 0-120 16</inkml:trace>
  <inkml:trace contextRef="#ctx0" brushRef="#br2" timeOffset="-171682.18">20591 4827 436 0,'0'0'90'0,"0"0"-27"16,0 0 52-16,0 0-66 15,0 0-47-15,0 0-2 16,-124 14-193-16,77-7-351 15</inkml:trace>
  <inkml:trace contextRef="#ctx0" brushRef="#br2" timeOffset="-171503.24">19745 4949 491 0,'0'0'54'16,"0"0"-54"-16,0 0-43 15,0 0-211-15</inkml:trace>
  <inkml:trace contextRef="#ctx0" brushRef="#br2" timeOffset="-171218.33">19029 5008 376 0,'0'0'34'0,"0"0"-4"16,0 0-30-16,0 0-45 16,0 0-132-16</inkml:trace>
  <inkml:trace contextRef="#ctx0" brushRef="#br2" timeOffset="-170216.66">18061 4909 478 0,'0'0'122'0,"0"0"-36"16,0 0 135-16,0 0-191 15,0 0-6-15,0 0 2 16,-87-12-22-16,80 24 19 15,7 3-10-15,0 1-2 16,0-1 7-16,24-2-15 0,6-4 5 16,4-4-8-1,-1-5 8-15,1 0-21 0,-4-1-3 16,0-14-9-16,-3-2 18 16,-6-3-13-16,-8-2 20 15,3 1 0-15,-11 2 4 16,-2-1 1-16,-3 5-5 15,0 7 4-15,0 2 23 16,0 5-14-16,0 1 7 16,0 0-20-16,0 3-8 15,0 14 4-15,-5 6 7 16,5 2-3-16,0 4 8 16,0 3-3-16,0 3 0 0,8 2-5 15,7-1 5-15,3-1-8 16,-3-2 3-16,-3-5-11 15,-1 0-4-15,-5-4 1 16,-3-5 14-16,-3-3 0 16,0 0-3-16,0-4-3 15,-13-4 6-15,0-1 0 16,-1-1-5-16,-2-3 7 16,2-1-2-16,-2 0 0 15,-2-2 4-15,5 0 7 16,-7 0-5-16,4 0 25 15,1-4 10-15,6-5-29 0,9-1 28 16,0-1-4-16,0-1-29 16,6-4-7-16,18-1-1 15,0 1-19-15,-5 0-13 16,-3 2-93-16,-8-2-42 16,2-1-294-16</inkml:trace>
  <inkml:trace contextRef="#ctx0" brushRef="#br2" timeOffset="-169839.78">18485 4692 148 0,'0'0'446'0,"0"0"-361"16,0 0 34-16,0 0-53 0,0 0-3 15,0 0 3 1,-20 62-32-16,20-42 22 0,0-5-27 16,0-2-5-16,0-4-20 15,9-4-1-15,8-3-3 16,7-2 0-16,2 0-37 16,3-1-92-16,-6-13-178 15</inkml:trace>
  <inkml:trace contextRef="#ctx0" brushRef="#br2" timeOffset="-169683.83">18476 4570 760 0,'0'0'82'0,"0"0"-27"15,0 0-34-15,0 0-21 16,0 0-64-16,0 0-161 15</inkml:trace>
  <inkml:trace contextRef="#ctx0" brushRef="#br2" timeOffset="-159616.77">24327 6097 279 0,'0'0'83'16,"0"0"-11"-16,0 0 41 16,0 0-30-16,0 0-11 15,0 0-17-15,0 0 24 16,0-25-40-16,0 25-8 15,0 0-1-15,0 0-12 0,0 0-2 16,0 0-16-16,0 0 0 16,0-2 0-16,0 2 7 15,0 0-3-15,0 0 32 16,0 0 0-16,0 0 20 16,0 0-10-16,0 0-6 15,3 0 3-15,-1 0-40 16,4 9-1-16,0 15-4 15,1 8 5-15,0 9 3 16,0 3-6-16,7 1-5 16,7 3 5-16,5-7-160 15,10-9-275-15</inkml:trace>
  <inkml:trace contextRef="#ctx0" brushRef="#br2" timeOffset="-157141.58">24126 5482 495 0,'0'0'142'16,"0"0"33"-16,0 0-20 15,0 0-31-15,0 0-21 16,0 0-34-16,7 0-27 16,-4 0 7-16,-3 0-25 15,0 0-9-15,8 6-10 16,7 5-5-16,6 7 0 16,8 7 0-16,3 8 5 15,1-1-6-15,-7-3 1 16,-2-4 0-16,-4-4-2 15,-2-3 2-15,-2-3-2 16,-9-5-33-16,2-5-76 0,-6-3-133 16,-3-2-411-16</inkml:trace>
  <inkml:trace contextRef="#ctx0" brushRef="#br2" timeOffset="-156729.7">24405 5386 518 0,'0'0'105'0,"0"0"-2"15,0 0-3-15,0 0 5 16,0 0-43-16,-78 95 9 15,51-53-14-15,4 0-5 0,-7-3-11 16,3-3-26-16,1-5-11 16,2-4-4-16,4-5 3 15,3-4-6-15,4-6-50 16,11-8-169-16,2-4-400 16</inkml:trace>
  <inkml:trace contextRef="#ctx0" brushRef="#br2" timeOffset="-155770.02">24597 5273 528 0,'0'0'187'16,"0"0"-116"-16,0 0 9 16,0 0 4-16,0 0-13 15,0 0-32-15,0 0 8 16,0-3-4-16,0-1-18 0,0 1 13 16,6 0-14-16,-3 3 9 15,0 0-8-15,-3 0-20 16,0 0 13-16,0 0-18 15,5 0-11-15,1 13 8 16,7 10-10-16,-5 5 13 16,-2 1 0-16,1 0 7 15,-7-2-2-15,0-4-5 16,3-6 7-16,-3-5 8 16,3-5-13-16,-2-5 12 15,2-2 1-15,3 0-5 16,12-2 27-16,8-14-20 15,11-7-8-15,3-2-9 0,-2 3-23 16,-6 0 7-16,-11 7-10 16,-7 4-5-16,-7 5 21 15,-4 3-4-15,-3 3-2 16,0 0 10-16,0 0-28 16,0 0 7-16,0 0 4 15,0 0 1-15,0 0 21 16,-12 0-6-16,-9 2 7 15,-3 5-3-15,4 1 6 16,0 0-3-16,2 4 0 16,6-2 0-16,3 0-8 15,3 0 8-15,6 0-1 16,0-1-7-16,0 0 6 0,0-1 2 16,0 0 0-16,9 0 4 15,9-2 6-15,3 0 5 16,9-1 1-16,0-2 1 15,1-2-17-15,-1-1 0 16,-11 0-1-16,-13 0-182 16,-6 0-397-16</inkml:trace>
  <inkml:trace contextRef="#ctx0" brushRef="#br2" timeOffset="-153963.72">24197 4821 611 0,'0'0'77'15,"0"0"26"-15,0 0-21 16,0 0-56-16,0 0-26 0,0 0-15 16,-14-86-93-16,4 69-170 15</inkml:trace>
  <inkml:trace contextRef="#ctx0" brushRef="#br2" timeOffset="-153750.78">24142 4421 508 0,'0'0'129'0,"0"0"-72"0,0 0-26 16,0 0-31-16,0 0-132 15,0-75-137-15</inkml:trace>
  <inkml:trace contextRef="#ctx0" brushRef="#br2" timeOffset="-153545.85">24092 4042 362 0,'0'0'151'15,"0"0"-143"-15,0 0 16 0,0 0-24 16,0 0-42-16,0 0-155 15,17-58-91-15</inkml:trace>
  <inkml:trace contextRef="#ctx0" brushRef="#br2" timeOffset="-153336.92">24029 3732 496 0,'0'0'80'0,"0"0"33"0,0 0-113 16,0 0-12-16,0 0 10 15,-11-84-121-15,2 60-79 16,-5 1-7-16,1 0 77 16</inkml:trace>
  <inkml:trace contextRef="#ctx0" brushRef="#br2" timeOffset="-153123.99">23921 3282 332 0,'0'0'74'0,"0"0"28"0,0 0 47 16,0 0-1-16,0 0-115 15,0 0 0-15,6-52-8 16,-4 47-25-16,-2 1-8 16,0 0-69-16,0 0-93 15,0-3-48-15,0 0-188 16</inkml:trace>
  <inkml:trace contextRef="#ctx0" brushRef="#br2" timeOffset="-152912.06">23941 2862 407 0,'0'0'65'15,"0"0"31"-15,0 0-26 16,0 0-67-16,0 0-3 15,0 0-39-15,0-32-162 16,0 32-109-16</inkml:trace>
  <inkml:trace contextRef="#ctx0" brushRef="#br2" timeOffset="-149616.14">17891 8401 511 0,'0'0'96'15,"0"0"-60"-15,0 0 76 16,0 0-22-16,0 0-15 0,0 0-31 16,0-45-1-16,0 38 37 15,-3 3-22-15,0 1-5 16,3 3 19-16,0 0-57 15,0 0-1-15,0 0-14 16,0 10-10-16,0 14 10 16,0 8 0-16,0 7 6 15,0-4-1-15,0 0-5 16,18-4 0-16,3-5-3 16,6-8 3-16,2-4-2 15,3-8-3-15,7-6-26 16,-2 0 31-16,4-16-18 15,-2-5-4-15,-4-4 1 0,-8-4-8 16,-4 0 15-16,-12-1 13 16,-2 0 2-16,-2 5 5 15,-7 4-6-15,0 3 24 16,0 6 17-16,0 4-28 16,0 3 15-16,0 5-14 15,0 0-13-15,0 0-2 16,0 0-1-16,0 16-3 15,-10 8-1-15,-1 10 8 16,2 6-2-16,5 3 0 16,1 7 2-16,3-1-4 15,0 3 2-15,0-1 0 0,0 1-1 16,10-2 9-16,10 3-8 16,-2-3 0-16,2-3 3 15,2 2-8-15,-8-7 5 16,-3-5 0-16,-8-5-1 15,-3-7-11-15,0-2 8 16,0-8-3-16,-11-3-10 16,-12-7 12-16,-1-5 3 15,-9 0 2-15,-4 0 4 16,-7-4 3-16,-2-9-3 16,3-2 7-16,1-2-2 15,11 3 17-15,1 1-25 16,13 2 20-16,11-1 7 0,6 0-26 15,0-5 9 1,14-1-11-16,13-4 2 0,9-1-8 16,4-6-8-16,1 1-57 15,9-1-45-15,-2-1-254 16</inkml:trace>
  <inkml:trace contextRef="#ctx0" brushRef="#br2" timeOffset="-147516.89">18482 7981 526 0,'0'0'83'0,"0"0"71"16,0 0-18-16,0 0-51 15,0 0-7-15,0 0-21 16,13 0-19-16,-12 0 3 16,6 0-28-16,-4 0 9 15,-3-2-14-15,0 2-1 16,0 0-5-16,0 0-2 0,0 0 1 16,0 0-7-16,0 0 7 15,0 0-1-15,0 0 0 16,0 0-5-16,0 0 2 15,9 3 0-15,-3 13-7 16,-1 5 1-16,1 6 13 16,-6 1-4-16,0 0 5 15,0-1 3-15,0-5-5 16,0-6 0-16,0-5-1 16,0-6 9-16,0-2-7 15,0-3-1-15,0 0 16 16,3 0 6-16,14-12 39 15,4-9-50-15,9-5-8 0,2 0-9 16,-3 2 5-16,1 3-2 16,-7 3 0-16,1 2-17 15,-1 3 12-15,-5 3-22 16,-3 5-10-16,-7 3 24 16,-8 2-26-16,0 0 4 15,0 0-7-15,0 0-56 16,0 0 37-16,0 2 45 15,-5 2 15-15,-15 2-3 16,-4 3 6-16,-6 2-2 16,1 1 0-16,-1 1 9 15,6-1-10-15,4 2 1 0,9-1 0 16,5 0 12-16,6-2-3 16,0 1 6-16,0-3 14 15,6 1-10-15,14-2 8 16,4-2-2-16,6-3-15 15,-2 1-1-15,-1-2-9 16,-4-2-68-16,-7 0-263 16</inkml:trace>
  <inkml:trace contextRef="#ctx0" brushRef="#br2" timeOffset="-147097.05">19013 7874 446 0,'0'0'157'16,"0"0"-88"-16,0 0 101 15,0 0-56-15,40 101-14 16,-26-61-55-16,-8 3-4 16,-6-1-21-16,0-2-11 15,0-2-2-15,-27-5-7 16,-6-1-4-16,-4-3-130 16,-10-8-211-16</inkml:trace>
  <inkml:trace contextRef="#ctx0" brushRef="#br2" timeOffset="-146596.89">18243 7899 314 0,'0'0'378'0,"0"0"-278"15,0 0 6 1,0 0-68-16,0 0 45 0,0 99 10 16,16-46-58-16,5 3-4 15,5-2-22-15,-2 0-9 16,1-3-7-16,5-9-179 16,6-11-388-16</inkml:trace>
  <inkml:trace contextRef="#ctx0" brushRef="#br2" timeOffset="-145795.97">19150 8533 708 0,'0'0'197'16,"0"0"-57"-16,0 0-19 16,0 0-54-16,0 0-52 15,0 0-3-15,97 5-1 16,-36-5-11-16,0 2-30 15,-10-2-154-15,-18 3-308 16</inkml:trace>
  <inkml:trace contextRef="#ctx0" brushRef="#br2" timeOffset="-145646.02">19278 8683 498 0,'0'0'363'0,"0"0"-312"15,0 0 33-15,0 0-65 16,195-1-19-16,-115-5-85 16,-8 2-214-16</inkml:trace>
  <inkml:trace contextRef="#ctx0" brushRef="#br2" timeOffset="-143594.37">20363 8369 87 0,'0'0'367'0,"0"0"-325"15,0 0 7-15,0 0 13 16,0 0-5-16,0 0-29 15,0 0-27-15,0-1 18 16,0 1 22-16,0-2-32 16,0 1 2-16,0-1 4 0,0 2 7 15,0 0 1 1,0 0-20-16,0 0 8 16,0 0 1-16,0 0-7 0,0-1 39 15,0 0-22-15,0-1-9 16,0-1 29-16,0 0-32 15,0-1-2-15,0 1 3 16,0 0 2-16,0 2 15 16,0 1-1-16,0 0 0 15,0 0 8-15,0 0-29 16,0 0 8-16,0 0-14 16,0 9 4-16,0 11-4 15,0 6 4-15,0 2 0 16,6 1 7-16,12-2-9 15,3-5-2-15,-2-5 0 0,8-4 3 16,-3-4-8-16,3-7-5 16,3-2-10-16,-1 0 15 15,6-13-10-15,-2-5-7 16,-4-5 13-16,-6-2-8 16,-2-1 15-16,-3-2 2 15,-5 2 0-15,0 0 2 16,-8 4 6-16,4 4-7 15,-6 5 21-15,-3 4-10 16,0 5 25-16,0 4-17 16,0 0-18-16,0 0-2 15,0 11-17-15,0 14 17 0,0 9-2 16,0 6 8-16,0 4-8 16,0 5 2-16,10 2 0 15,1 2 0-15,-2 3 4 16,2-4-4-16,-1 0 0 15,3-4 2-15,6-3-7 16,-5-5 5-16,-2-6 0 16,-6-1-8-16,-6-10 11 15,0-3-3-15,0-9 0 16,-3-7 4-16,-8-3-4 16,-2-1 0-16,-8 0 11 15,2-5 40-15,-5-9-33 16,-3-4 20-16,0 0 3 0,0 0-35 15,2 1 17 1,4 3-17-16,0 0 0 0,8 3-10 16,6-2 4-16,7-4 0 15,0-1-42-15,30-9-75 16,20-6-58-16,11-9-462 16</inkml:trace>
  <inkml:trace contextRef="#ctx0" brushRef="#br2" timeOffset="-143049.55">21096 8022 752 0,'0'0'129'15,"0"0"40"-15,0 0-44 16,0 0-80-16,0 0-25 16,0 0-20-16,0 36 2 15,0-9 22-15,0 0-4 0,0-1-11 16,0-6 2 0,0-2-5-16,0-6-6 0,3-3 0 15,11-6-13-15,6-3-35 16,7 0-49-16,0-14-53 15,-1-8-164-15</inkml:trace>
  <inkml:trace contextRef="#ctx0" brushRef="#br2" timeOffset="-142846.61">21078 7783 236 0,'0'0'573'0,"0"0"-517"16,0 0 56-16,0 0-69 15,0 0-43-15,0 0-10 16,-20 18-13-16,7-2-92 16,2-2-149-16</inkml:trace>
  <inkml:trace contextRef="#ctx0" brushRef="#br2" timeOffset="-136283.58">21388 8561 410 0,'0'0'232'16,"0"0"-105"-16,0 0 14 15,0 0-20-15,0 0-35 16,0 0 0-16,0 0-29 16,-4 0-2-16,4 0 6 15,0 0-26-15,17 0-4 0,24-4-23 16,12-3-2-16,12 1-8 16,8 0 2-16,7 2-4 15,2 0-13-15,-5 0-55 16,-10 0-16-16,-11 4-60 15,-18 0-115-15,-21 0-227 16</inkml:trace>
  <inkml:trace contextRef="#ctx0" brushRef="#br2" timeOffset="-136045.66">21698 8372 456 0,'0'0'98'0,"0"0"38"16,0 0-4-16,-71 77-37 15,63-44-40-15,8 1-14 16,0-2-35-16,3-4-6 15,29-7-97-15,7-8-435 16</inkml:trace>
  <inkml:trace contextRef="#ctx0" brushRef="#br2" timeOffset="-131109.46">22403 8139 131 0,'0'0'226'15,"0"0"-194"-15,0 0 27 16,0 0-38-16,0 0-21 16,0 0-10-16,0 0-4 15,0-10 10-15,0 10 0 0,0 0-68 16,-5 0-207-16</inkml:trace>
  <inkml:trace contextRef="#ctx0" brushRef="#br2" timeOffset="-130861.55">22403 8139 154 0</inkml:trace>
  <inkml:trace contextRef="#ctx0" brushRef="#br2" timeOffset="-130276.73">22403 8139 154 0,'-14'-55'179'0,"17"46"-96"0,3-2 29 0,-1 1-1 16,5-1 6-16,-1 1-5 15,-4 2 0-15,-2 2 12 16,-3 2-29-16,0 0-28 16,0 2 8-16,0 1-37 0,0 1-2 15,0 0 0-15,0 0-35 16,0 0 7-16,0 5-8 16,0 17-10-16,7 6 2 15,2 6 8-15,7-4 0 16,8-3 0-16,6-5 4 15,1-6-8-15,2-8 4 16,-3-4-12-16,1-4 8 16,2 0-4-16,-3-7 8 15,1-12 0-15,-4-5 0 16,-6-4-5-16,-4 0 0 16,-7-1 5-16,-4 5-5 15,-6 4 6-15,0 6-1 16,0 6 0-16,0 4 8 15,0 4-10-15,0 0 2 0,0 0-6 16,0 3 0-16,-6 16-5 16,-1 6 8-16,4 7 0 15,3 2-12-15,0 1 15 16,0-1-17-16,19 0-10 16,2 1 22-16,-8-2-21 15,-1-2 12-15,-3-3 12 16,-6-5-10-16,-3-5 11 15,0-4 1-15,0-4 0 16,0-4-9-16,-15-4 12 16,-1-2-3-16,-5 0 11 15,-4 0-6-15,5 0 4 0,2 0 6 16,5-5-1-16,-1 1 17 16,8-1-17-16,6 0 12 15,0-2-1-15,0-5-23 16,16-2-4-16,10-1-11 15,3-4-44-15,0 3-21 16,-8-3-177-16,-6 1-620 16</inkml:trace>
  <inkml:trace contextRef="#ctx0" brushRef="#br2" timeOffset="-129514.83">23074 7840 556 0,'0'0'53'0,"0"0"8"0,0 0-4 16,0 0-48-16,0 0-5 15,0 0-5-15,21-4 1 16,-21 4-6-16,0 0 4 16,0 0 2-16,0 0 7 15,0 0 0-15,0 0 12 16,0 0 54-16,0 0-7 15,0 0 4-15,0-2 10 16,0 1-35-16,0 1 0 16,0 0-10-16,0 0-20 15,0 0-8-15,0 0-7 0,0 10-11 16,0 8 7 0,0 4 7-16,0 1-3 0,3-3 0 15,0-3 1-15,3-2-6 16,-5-3 5-16,2-5 0 15,5-5 0-15,-5-2-42 16,6 0-43-16,5 0-41 16,3-14-109-16</inkml:trace>
  <inkml:trace contextRef="#ctx0" brushRef="#br2" timeOffset="-129332.89">23084 7689 833 0,'0'0'88'0,"0"0"19"16,0 0-82-16,0 0-25 16,0 0-50-16,0 0-150 15,0 32-88-15</inkml:trace>
  <inkml:trace contextRef="#ctx0" brushRef="#br2" timeOffset="-128944.77">23313 7859 642 0,'0'0'196'16,"0"0"-106"-16,0 0 36 0,0 0-55 15,0 0-69-15,0 0 1 16,52 4 15-16,-16-3-17 16,-4 0-2-16,-5 1-45 15,-13-2-129-15,-2 0-128 16</inkml:trace>
  <inkml:trace contextRef="#ctx0" brushRef="#br2" timeOffset="-128737.83">23313 7859 384 0,'100'-66'217'0,"-100"76"-172"15,0 4 109-15,0 3-62 16,0 3-25-16,0 0-41 16,0-2-21-16,0-1-5 15,0-1-1-15,0-5-137 16,4-5-261-16</inkml:trace>
  <inkml:trace contextRef="#ctx0" brushRef="#br2" timeOffset="-128507.91">23736 7719 878 0,'0'0'41'0,"0"0"-1"15,0 0 16-15,0 0-17 16,0 0-28-16,23 91-11 16,-23-58-4-16,0-5-115 0,0-4-317 15</inkml:trace>
  <inkml:trace contextRef="#ctx0" brushRef="#br2" timeOffset="-128088.7">23830 8080 797 0,'0'0'153'0,"0"0"-1"15,0 0-74-15,0 0-61 0,0 0-10 16,196-15-7-16,-149 13-48 16,-14-3-118-16,-13 3-266 15</inkml:trace>
  <inkml:trace contextRef="#ctx0" brushRef="#br2" timeOffset="-127457.9">24274 7875 155 0,'0'0'646'0,"0"0"-614"16,0 0 71-16,0 0 3 15,0 0-55-15,-30 94-7 16,30-71-32-16,17-6 4 16,10-1-16-16,9-8-4 15,-2-5 3-15,5-3 1 16,-4-1-3-16,5-16-5 15,-6-5-21-15,-1-2 18 16,-5-2-5-16,-1-1 16 16,-7 1 5-16,-4 7-5 15,-9 6 4-15,-7 6 31 16,0 6-5-16,0 1-11 0,0 3-19 16,-7 15-6-16,-11 9-4 15,6 5 11-15,9 5-1 16,3 2 0-16,0 5 7 15,9 5-10-15,18 3 3 16,1 0 0-16,5-4-5 16,3-6 5-16,-5-6 0 15,2-5-1-15,-12-4-7 16,-7-4 8-16,-14-4-9 16,0-2 9-16,0-1-4 15,-5-5 5-15,-19-4-1 16,-6-1 8-16,-5-5-3 15,-3-1 8-15,-2 0 7 0,3-1 1 16,5-9 22-16,8-2-14 16,7-1 10-16,9 3 1 15,8-3-31-15,0-3 15 16,3-2-24-16,28-7-15 16,10-2-15-16,-1-4-79 15,-9-6-155-15</inkml:trace>
  <inkml:trace contextRef="#ctx0" brushRef="#br2" timeOffset="-127008.05">24824 7676 300 0,'0'0'462'0,"0"0"-351"16,0 0-18-16,0 0-55 16,0 0 44-16,0 0-16 15,-24 76-32-15,24-56 4 16,0-4-16-16,0-2-5 15,15-5-6-15,2-1-11 16,3-7 0-16,4-1-4 16,6 0-44-16,-3-9-85 0,-8-7-250 15</inkml:trace>
  <inkml:trace contextRef="#ctx0" brushRef="#br2" timeOffset="-126813.11">24824 7676 786 0,'-83'-93'59'0,"83"92"18"16,0 1-42-16,0 0-35 15,0 0-40-15,0 9-43 16,13 3-116-16,3-1-348 15</inkml:trace>
  <inkml:trace contextRef="#ctx0" brushRef="#br2" timeOffset="-126496.21">25030 7735 821 0,'0'0'100'16,"0"0"-8"-16,0 0 16 15,0 0-60-15,0 0-48 16,0 0 0-16,84-22-2 16,-67 22-20-16,7 0-81 15,-3 0-123-15,3 0-451 16</inkml:trace>
  <inkml:trace contextRef="#ctx0" brushRef="#br2" timeOffset="-126294.77">25328 7620 649 0,'0'0'268'16,"0"0"-228"-16,0 0 53 15,0 0-23-15,0 0-53 16,48 81-15-16,-39-57-2 15,-9-1-131-15,0 0-307 16</inkml:trace>
  <inkml:trace contextRef="#ctx0" brushRef="#br2" timeOffset="-123978.49">22684 8462 352 0,'0'0'128'0,"0"0"-13"16,0 0 28-16,0 0-24 15,0 0-34-15,0 0-23 16,-7-1 2-16,1 1-35 15,0 0-15-15,0 0 4 16,5 0-16-16,-3 0 2 16,0 0 8-16,4 0-10 15,0 0 18-15,0 0-14 16,0 0-3-16,15 3 24 16,32-3-25-16,30 0 45 15,29 0-13-15,33 0-30 16,28-10-2-16,18 1-2 0,12-1-10 15,3 3-10 1,-4-2-15-16,-2 0 11 0,-2-2 21 16,-14-2-29-16,-10-1 19 15,-12 0-1-15,-14 1-7 16,-20 0 15-16,-8 2-19 16,-19 1-2-16,-11 2 14 15,-11 2 7-15,-12 3 0 16,-7 2 7-16,-8 1-1 15,-12 0 17-15,-4 0-10 16,-9 0 14-16,-9 3-10 16,-3 0-2-16,0-1-9 0,-3 3 0 15,0-3-7 1,-3-1-2-16,-3-1-138 0,-3 0-345 16</inkml:trace>
  <inkml:trace contextRef="#ctx0" brushRef="#br2" timeOffset="-122500.25">20823 6062 320 0,'0'0'81'0,"0"0"-6"16,0 0-2-16,0 0 27 15,0 0 0-15,0 0-38 16,120-5 5-16,-71 4-7 16,14 0-20-16,7-2-28 15,8 0-6-15,6 1-7 16,1 1 2-16,1 0-1 15,-8 1 2-15,-1 0 4 16,-10 0-6-16,-13 0 0 16,-20 0-13-16,-11 0-27 0,-13 0-122 15,-4 0-129-15</inkml:trace>
  <inkml:trace contextRef="#ctx0" brushRef="#br2" timeOffset="-121870.43">21687 5977 376 0,'0'0'237'0,"0"0"-147"15,0 0 52-15,0 0-70 0,0 0-15 16,0 0 12 0,-30-25-26-16,19 22-3 0,-2 0-16 15,2 0-4-15,-4-1 13 16,0 3-25-16,2-2 7 15,3 2-5-15,7 1-6 16,0 0 7-16,3 0-11 16,0 0-5-16,0 0 5 15,9 0-43-15,18 0 8 16,1 2 31-16,5 5-27 16,-6 2-3-16,-10-1-5 15,-8 0-4-15,-9 1 5 16,0 2 29-16,-6-1 9 15,-24 5 17-15,-1-1 17 0,-2 0 33 16,-1-2-15-16,7 0-30 16,3-2-15-16,4-2-7 15,4-1-49-15,6-4-298 16</inkml:trace>
  <inkml:trace contextRef="#ctx0" brushRef="#br2" timeOffset="-121028.7">20851 6056 180 0,'0'0'221'16,"0"0"-142"-16,0 0 42 0,0 0 11 15,0 0-3-15,0 0-34 16,-2-10 5-16,2 2-31 15,0-2-25-15,11-1-8 16,4-1-31-16,0 1-3 16,3 0-2-16,-5 2 4 15,0 2-6-15,-2 1 2 16,-2 4-7-16,-2-1 3 16,-1 1-16-16,-6 2 12 15,0 0 8-15,0 0-8 16,0 3-5-16,0 11-15 15,-3 6 28-15,-21 5-7 16,-5-3 7-16,-1 2 0 0,3-1 0 16,6-5 6-1,5-3-7-15,6-4 1 0,7-2 0 16,3-5 0-16,0-1 7 16,10-2-7-16,25 1 34 15,9-2-7-15,0 0-1 16,-6 0-26-16,-14 0-5 15,-12 0-1-15,-12 0-98 16,0 1-202-16,0 2-467 16</inkml:trace>
  <inkml:trace contextRef="#ctx0" brushRef="#br2" timeOffset="-120198.08">21340 5691 251 0,'0'0'285'16,"0"0"-162"-16,0 0 24 15,0 0-62-15,0 0-14 16,0 0-25-16,0-2 7 15,0 1-5-15,0-2-22 16,0 0 12-16,0 0-30 16,0-1-4-16,0 2-3 15,-16-1 2-15,-7 0-3 16,0 2 0-16,-4 1-2 16,-2 0-2-16,0 0 4 15,5 0 0-15,7 0-5 16,4 0 7-16,10 0-4 15,3 2 2-15,0 5-16 0,0 4 14 16,0 1 2-16,10 2 0 16,10-1-10-16,4 0 11 15,2-1-1-15,4-1 0 16,-3 2 3-16,-3-3-3 16,-4 1 0-16,-6 0 0 15,-5-1-3-15,-4 2 5 16,-5-2-2-16,0-1 0 15,0-2 4-15,0-1-3 16,-5 0-1-16,-17-4 2 16,2 1 18-16,-3-2-5 0,-4 1 11 15,6-1-8-15,1-1-14 16,3 0 3-16,4 0-7 16,5 0-9-16,5 0-24 15,3-9-95-15,0-4-167 16</inkml:trace>
  <inkml:trace contextRef="#ctx0" brushRef="#br2" timeOffset="-119890.3">21354 5584 651 0,'0'0'99'15,"0"0"-24"-15,0 0-55 16,0 0 0-16,0 0 26 15,0 0-29-15,-9 83-16 16,9-62 3-16,0-2-4 16,0-1-60-16,0-4-252 15</inkml:trace>
  <inkml:trace contextRef="#ctx0" brushRef="#br2" timeOffset="-119627.97">21060 5867 344 0,'0'0'499'0,"0"0"-424"0,0 0-23 16,0 0 10-16,0 0-43 16,76 89-19-16,-66-55-27 15,-10-4-257-15</inkml:trace>
  <inkml:trace contextRef="#ctx0" brushRef="#br2" timeOffset="-118389.83">23703 8726 376 0,'0'0'446'0,"0"0"-306"16,0 0 43-16,0 0-41 16,0 0-83-16,0 0-27 15,20-22 7-15,-4 14-35 16,-2 4 16-16,1-3-19 16,0 5 2-16,-1 1-6 15,2 1-2-15,-2 0 5 16,3 1-1-16,-2 12-9 15,0 6 6-15,-5 4-7 0,-9 2-11 16,-1 1 22-16,0 3-16 16,-8-3 16-16,-19 0-1 15,-6-3 6-15,6-3-7 16,5-7 2-16,7-2 0 16,9-6-3-16,6-1 3 15,0-1 0-15,3-2 0 16,30 1 1-16,14-2 2 15,3 0-3-15,2 0-1 16,-6 0-35-16,-15 0-113 16,-14 0-177-16,-11-2-474 15</inkml:trace>
  <inkml:trace contextRef="#ctx0" brushRef="#br2" timeOffset="-117626.14">24365 8657 302 0,'0'0'327'0,"0"0"-196"15,0 0 1 1,0 0-14-16,0 0-42 0,0 0-6 16,0 4-17-16,0-4-23 15,0 0 15-15,0 0-19 16,0 0-16-16,0 0 9 15,0 0-14-15,0 0-5 16,-13 0 0-16,-9 0-9 16,-5 0 5-16,1 0 4 15,3 0 0-15,4 0-9 16,11 2 5-16,-2 6 2 16,7 3 1-16,1 2-13 15,2 2 12-15,0 0-7 16,0 2-11-16,18-2 10 15,6 2-35-15,2-2 28 0,-1 0-5 16,2-2-14-16,-1-1 31 16,-2 1-8-16,-1-2 11 15,-2-1-5-15,-2-2 11 16,-8-1-4-16,-5 0 0 16,-6 0 6-16,0-4 4 15,0 0 3-15,0 2 5 16,-13-4 28-16,-7 3-15 15,-7-2-1-15,4-2-21 16,-5 0-3-16,1 0-12 16,6 0-40-16,9-6-66 15,12-3-136-15,0-3-470 0</inkml:trace>
  <inkml:trace contextRef="#ctx0" brushRef="#br2" timeOffset="-117265.78">24418 8589 632 0,'0'0'135'15,"0"0"-20"-15,0 0-54 16,0 0-41-16,0 0 48 15,0 0-39-15,5 75-7 16,1-54-22-16,-3 0-6 16,-3-5-95-16,0 1-218 0</inkml:trace>
  <inkml:trace contextRef="#ctx0" brushRef="#br2" timeOffset="-117015.86">24362 8895 623 0,'0'0'153'0,"0"0"-57"15,0 0 22-15,0 0-80 0,0 0-36 16,0 0-2-16,61 82-89 16,-61-67-181-16</inkml:trace>
  <inkml:trace contextRef="#ctx0" brushRef="#br2" timeOffset="-115809.27">26538 8570 493 0,'0'0'104'0,"0"0"46"0,0 0-26 15,0 0-52-15,0 0-6 16,0 0 5-16,34 44-23 16,-18-9 27-16,-2 8-39 15,0 4-12-15,-1 6-6 16,-2 2-16-16,1 1 3 16,-1-3-5-16,2 2-9 15,-6-4-56-15,-7-2-82 16,0-2-50-16,-10-5-167 15</inkml:trace>
  <inkml:trace contextRef="#ctx0" brushRef="#br2" timeOffset="-113535.64">17885 9540 336 0,'0'0'96'16,"0"0"32"-16,0 0 36 16,0 0-26-16,0 0-40 15,0 0-30-15,-25-9-63 0,35 36-4 16,8 10 29-16,0 5-24 16,3-1 10-16,-1-6-16 15,0-3 0-15,4-5-1 16,-3-9 3-16,-6-8-2 15,-4-5 0-15,3-5-30 16,5 0 30-16,8 0 9 16,7-12-9-16,10-3-2 15,10 0-14-15,4 1 15 16,7 3 0-16,3 4-11 16,-4 1 11-16,0 3-7 15,-1 3-1-15,5-1 6 16,-1 1-49-16,9 0 30 0,6-3 8 15,9-2-11 1,19-1 8-16,10-2 2 0,16-2 15 16,7 0-5-16,2 0 10 15,-11 1-10-15,-13 4-4 16,-21-1-68-16,-12 3 49 16,-3 0 15-16,0-1-29 15,-2 2 37-15,1-3-21 16,7-1 25-16,10 1-8 15,16-1 4-15,17-1 5 16,1-1 0-16,0 1 2 16,-11-1 1-16,-16 3-1 0,-5 3-2 15,-9-4 4 1,1 4-3-16,-5-3 32 0,1 0-30 16,3 0 2-16,7-3 0 15,7-2 0-15,6 2-5 16,1-2 0-16,0 3 5 15,-3 0-6-15,-12 1 1 16,-18 3 0-16,-18-1 19 16,-16 0-4-16,-5 1 22 15,2-3-18-15,0 2-3 16,5 0 24-16,7-2-36 16,15 2-3-16,11 0 3 15,10 0-4-15,7 0 0 16,0 0-1-16,0 2-4 15,1-1 2-15,10 2-5 0,0 1-7 16,0-1 7-16,-1-1-27 16,-5 1 2-16,-1-1 23 15,-3-2-36-15,0 0 2 16,-4-2 2-16,1 2-12 16,-8-1 17-16,-2-2 13 15,-5 3 17-15,-4-2-12 16,-6 3 19-16,0-2-4 15,5 1 9-15,-2-1-6 16,0 1 1-16,3 3-97 16,2 1 49-16,-2 0-60 15,-3 0 108-15,-6 0 44 0,-9 0-38 16,-4 0-1-16,-4 0 40 16,-6 0-27-16,-3-4 120 15,-3 2-93-15,-1 0-21 16,0 0-7-16,4-1-17 15,3 2 6-15,0-2-12 16,0 2-33-16,-6 1 35 16,-2-2-34-16,-5 2 19 15,-7-1 19-15,-3 0 30 16,-10 1 11-16,1-2 9 16,-4 2-11-16,2-3-19 15,-2-1-6-15,2 4-13 16,-3-1 29-16,6 1-14 15,-2 0 1-15,3 0 35 0,1-2-26 16,-2 2 10-16,-9-1 35 16,0-2 37-16,-1 0-5 15,-3 1-22-15,4-5-18 16,-6 0-1-16,5-1-39 16,3-4 17-16,-4-1-10 15,1-4-18-15,1-2 10 16,-4-1-22-16,0 1-6 15,-3-2-2-15,0 0-115 16,0-3-479-16</inkml:trace>
  <inkml:trace contextRef="#ctx0" brushRef="#br2" timeOffset="-97551.49">26213 7945 378 0,'0'0'6'16,"0"0"57"-16,0 0 15 15,0 0-36-15,154 54-15 16,-127-37 4-16,-7 3 22 16,-3 4 9-16,-4 8-11 15,-10 3 24-15,-1 8-21 0,-2 2 24 16,0-1-45 0,6-4-11-16,0-7 8 0,5-4-24 15,2-5-5-15,-3-6-2 16,9-8-30-16,-5-8-165 15,1-2-421-15</inkml:trace>
  <inkml:trace contextRef="#ctx0" brushRef="#br2" timeOffset="-96943.37">26629 7929 247 0,'0'0'93'16,"0"0"17"-16,0 0 2 15,0 0-35-15,0 0-19 16,0 0-2-16,0-17 18 16,0 15-51-16,0 1 4 15,0-1 22-15,0 2-15 16,0-1 32-16,0 1-8 16,0 0-8-16,0 0 0 0,0 0-38 15,0 3-10 1,-21 15-2-16,-8 11 0 0,-12 9 8 15,-6 3 10-15,-3 5-7 16,-1 4 22-16,1-1-21 16,10-2 21-16,-1-4-8 15,4-7-25-15,14-7 16 16,6-5-16-16,8-7 4 16,9-7-9-16,0-3-2 15,0-7-85-15,9 0-127 16,28-18-333-16</inkml:trace>
  <inkml:trace contextRef="#ctx0" brushRef="#br2" timeOffset="-95924.7">26844 7625 294 0,'0'0'100'16,"0"0"-42"-16,0 0 44 15,0 0-28-15,0 0 13 16,0 0 0-16,0 0-33 16,0 0 8-16,0 0-6 15,0 0 3-15,0 0 9 16,0 0-23-16,0 0 2 16,0 0-5-16,0 0-22 15,0 0 14-15,0 0-20 0,0 0-7 16,0 0-7-16,0 11-9 15,0 7 9-15,0 9-5 16,0-1 15-16,0 1-10 16,0-2 0-16,0-3 0 15,0-7-1-15,0-2 2 16,0-6-1-16,0-3 0 16,0-4 7-16,0 0-7 15,0 0 8-15,0 0-3 16,0 0 18-16,0 0-6 15,0 0 11-15,0 0-19 16,0 0-1-16,0 0-2 0,0 0-6 16,0 0 0-1,0 0-8-15,0 0 10 0,0 0-2 16,0 0 1-16,0 0 8 16,0 0-1-16,0 0 1 15,0 0-1-15,0 0 18 16,0 0-21-16,0-9 5 15,3 0-10-15,11-3 4 16,9 0-9-16,7-2 5 16,-2-2 0-16,5 3-6 15,-6 0 4-15,-7 4 2 16,-6 3 0-16,-4 5-16 0,-7-1 15 16,-3 2-15-1,0 0-23-15,0 0-8 0,0 0-40 16,0 0-22-1,0 0-146-15,0 0-253 0</inkml:trace>
  <inkml:trace contextRef="#ctx0" brushRef="#br2" timeOffset="-95541.12">26914 7789 268 0,'0'0'147'16,"0"0"-49"-16,0 0 32 15,0 0-24-15,0 0-33 16,0 0-1-16,0 0 35 16,0 0-41-16,0 0-20 15,0 0-8-15,0 1-23 16,14 4 16-16,0-1-4 16,5 1-11-16,-2 2 15 0,1 1-31 15,-1-1 11 1,2 1-11-16,1 1 2 0,-3-1-8 15,-3-2-67-15,2-5-233 16</inkml:trace>
  <inkml:trace contextRef="#ctx0" brushRef="#br2" timeOffset="-94686.4">27072 8143 359 0,'0'0'136'15,"0"0"-62"-15,0 0 58 16,0 0-27-16,0 0-32 16,0 0-3-16,6 0 22 15,-1 0-7-15,8 0-47 16,4 0 13-16,16 0 9 16,8 0-41-16,16 0-1 15,-3 0-18-15,-1-1-28 16,-12-1-142-16,-20-3-486 15</inkml:trace>
  <inkml:trace contextRef="#ctx0" brushRef="#br2" timeOffset="-94206.56">27666 7870 639 0,'0'0'175'0,"0"0"-50"15,0 0-7-15,0 0-80 16,0 0 6-16,0 0 2 15,143 69-4-15,-116-38-3 16,-5 1-17-16,0 2 3 16,-3-3-1-16,-2 2-22 0,0-6-2 15,-5-1 0-15,0-3-5 16,-6-6-23-16,3-4-49 16,3-5-79-16,7-7-74 15,8-1-384-15</inkml:trace>
  <inkml:trace contextRef="#ctx0" brushRef="#br2" timeOffset="-93922.65">28094 7863 773 0,'0'0'44'0,"0"0"13"16,0 0 10-16,0 0-63 16,0 0 43-16,-77 93 44 15,37-50-31-15,-1 1 27 16,4-1-29-16,-2 0-39 16,8-5-4-16,-2-4-11 15,3-3-4-15,9-10 0 16,11-5-22-16,10-8-80 15,0-8-200-15,10 0-503 16</inkml:trace>
  <inkml:trace contextRef="#ctx0" brushRef="#br2" timeOffset="-93357.83">28296 7672 669 0,'0'0'227'0,"0"0"-78"0,0 0-9 16,0 0-65-16,0 0-74 15,0 0 7-15,0 25 3 16,0-5-1-16,0-2 18 15,0 1-25-15,9-5 2 16,-2-3-5-16,0-4 6 16,-1-3-17-16,-1-1 8 15,4-3-75-15,4 0-57 16,-2-3-106-16,-2-12-401 16</inkml:trace>
  <inkml:trace contextRef="#ctx0" brushRef="#br2" timeOffset="-93201.88">28309 7536 48 0,'0'0'781'16,"0"0"-727"-16,0 0 61 16,0 0-115-16,0 0-17 15,0 0-223-15,0 0-199 16</inkml:trace>
  <inkml:trace contextRef="#ctx0" brushRef="#br2" timeOffset="-92834.62">28639 7509 810 0,'0'0'93'0,"0"0"-50"0,0 0 78 16,106 119-35-16,-76-51-26 16,-9 10 4-16,-14 4-28 15,-7-5-8-15,0 1-9 16,-24-5-13-16,-22-3-12 16,-24 1-10-16,-12-11-140 15,-12-12-373-15</inkml:trace>
  <inkml:trace contextRef="#ctx0" brushRef="#br2" timeOffset="-92130.28">26135 7735 635 0,'0'0'74'0,"0"0"23"16,0 0 12-16,-115 129 21 16,83-53-45-16,5 10-5 15,16 3-7-15,11-1-51 0,0-5 5 16,20-10-27-16,34-5 4 15,16-7-9-15,12-6-48 16,9-10-122-16,0-13-403 16</inkml:trace>
  <inkml:trace contextRef="#ctx0" brushRef="#br2" timeOffset="-81913.26">21414 4216 198 0,'0'0'621'16,"0"0"-547"-16,0 0 60 15,0 0-42-15,0 0-43 16,0 0-41-16,0 0 2 16,-60 0-5-16,16 0-5 15,-15 1 1-15,-8 6-2 16,-12 3 1-16,-8-4-14 15,0 3-105-15,2-4-89 16,11-3-334-16</inkml:trace>
  <inkml:trace contextRef="#ctx0" brushRef="#br2" timeOffset="-81658.34">19749 4268 499 0,'0'0'159'0,"0"0"-132"0,0 0 45 16,0 0 9-16,0 0-50 15,0 0-31-15,-102-1-66 16,93-3-333-16</inkml:trace>
  <inkml:trace contextRef="#ctx0" brushRef="#br2" timeOffset="-81514.39">19008 4269 167 0,'0'0'0'0</inkml:trace>
  <inkml:trace contextRef="#ctx0" brushRef="#br2" timeOffset="-81381.43">18482 4281 422 0,'0'0'397'0,"0"0"-396"16,0 0-2-16,0 0-26 15,0 0-224-15</inkml:trace>
  <inkml:trace contextRef="#ctx0" brushRef="#br2" timeOffset="-80584.69">19026 3895 357 0,'0'0'431'0,"0"0"-354"15,0 0 35-15,0 0-17 16,0 0-88-16,0 0 9 16,0 57-16-16,17-30 12 15,1-1-7-15,4-6-6 0,-6-5 1 16,5-5-13-16,0-8-2 15,5-2-4-15,8-2 19 16,6-16-3-16,-3-3-13 16,-1-2 3-16,-9 1 13 15,-6 1-2-15,-11 5-2 16,-3 4 8-16,-4 5 26 16,-3 3 4-16,0 3-14 15,0 1-12-15,0 0-8 16,0 7-17-16,-13 15 14 15,3 7-8-15,3 6 11 16,7 2 0-16,0 2 2 16,0-4-5-16,0-3 3 0,0-4-3 15,-3-6 0-15,-8-7-6 16,-1-4 9-16,-6-5 0 16,1-3 4-16,-9-3-4 15,-1 0 10-15,-6 0 23 16,8-3 30-16,6-7-14 15,8-1 1-15,11-2-18 16,0-1-21-16,0 2-10 16,31-1-1-16,5 4-27 15,2 2-8-15,-9 2-58 16,-2 0-41-16,-9 2-76 16,-6-2-253-16</inkml:trace>
  <inkml:trace contextRef="#ctx0" brushRef="#br2" timeOffset="-80217.81">19702 3702 439 0,'0'0'322'0,"0"0"-210"15,0 0 67-15,0 0-76 16,0 0-73-16,0 0-4 15,-6 36 26-15,-3-15 1 16,6 0-31-16,0 0-12 16,3 1-2-16,0-4-4 15,0-4-4-15,6-2 0 16,6-4-50-16,0-4-54 0,-1-4-109 16,2 0-206-1</inkml:trace>
  <inkml:trace contextRef="#ctx0" brushRef="#br2" timeOffset="-80038.87">19711 3604 428 0,'0'0'416'0,"0"0"-368"15,0 0 86-15,0 0-62 16,0 0-72-16,0 0-2 15,-15-15-85-15,18 30-39 16,9 0-156-16</inkml:trace>
  <inkml:trace contextRef="#ctx0" brushRef="#br2" timeOffset="-79798.41">19926 3759 722 0,'0'0'189'16,"0"0"-87"-16,0 0 11 16,0 0-82-16,0 0-20 15,0 0-4-15,173 0-7 0,-153 0-43 16,-10 0-57-16,-10 2-99 15,0-1-206-15</inkml:trace>
  <inkml:trace contextRef="#ctx0" brushRef="#br2" timeOffset="-79588.48">19926 3759 545 0,'82'-86'255'0,"-94"90"-225"16,3 15 42-16,-2 9-11 15,4 1 16-15,7 2-56 0,0-4-15 16,0 0-5 0,0-4-1-16,7-7-148 0,7-7-230 15</inkml:trace>
  <inkml:trace contextRef="#ctx0" brushRef="#br2" timeOffset="-79407.54">20484 3682 658 0,'0'0'129'16,"0"0"-121"-16,0 88 44 15,0-44-52-15,0-1-60 16,0 6-557-16</inkml:trace>
  <inkml:trace contextRef="#ctx0" brushRef="#br2" timeOffset="-77793.33">20572 5198 486 0,'0'0'223'0,"0"0"-110"16,0 0 4-16,0 0-12 16,0 0-51-16,0 0-53 15,-176 7 6-15,130-1-7 16,-8 0-8-16,0-2-46 15,2 0-109-15,0-2-143 16</inkml:trace>
  <inkml:trace contextRef="#ctx0" brushRef="#br2" timeOffset="-77485.43">19584 5236 218 0,'0'0'283'0,"0"0"-264"16,0 0 36-16,0 0 12 16,0 0-43-16,-173 5-24 15,131-4-8-15,2 0-22 16,6-1-11-16,0 0 35 16,11 2-76-16,-1-2 38 0,7 3-111 15,1-2-32-15,-1 2 117 16,0-1 27-16,-4 0 43 15,-2-1 97-15,-4-1 66 16,-3 2-138-16,0-1-23 16,4 0-2-16,6-1-11 15,9 0-130-15</inkml:trace>
  <inkml:trace contextRef="#ctx0" brushRef="#br2" timeOffset="-77392.46">18905 5266 396 0,'0'0'76'0,"0"0"-76"16,0 0-48-16,0 0-170 15</inkml:trace>
  <inkml:trace contextRef="#ctx0" brushRef="#br2" timeOffset="-76296.92">17618 5720 419 0,'0'0'289'0,"0"0"-188"15,0 0 64-15,0 0-35 16,0 0-56-16,0 0-37 15,11-14-25-15,-4 15-8 16,-1 12-4-16,4 5 0 16,6-4-1-16,4-3 7 15,7-2-6-15,3-4 0 0,1-5-5 16,5 0 0-16,-2-6-1 16,0-10-6-16,-2-4 10 15,-3-3-17-15,-6-1 17 16,-2 0-2-16,-6 3-1 15,-6 7 0-15,-3 5 10 16,-6 4 10-16,0 3 23 16,0 2-38-16,0 7-2 15,0 16-10-15,-12 12 12 16,-6 7-1-16,10 5 1 0,8 2 0 16,0 0-4-1,0-3 4-15,0-5 0 0,3-12 0 16,5-6 2-16,-2-9-8 15,-3-7 6-15,-3-4 0 16,0-3 8-16,0 0-8 16,0 0 19-16,0 0 4 15,0 0-12-15,-3 0 24 16,-11 0-30-16,-2-6-5 16,6 0 3-16,-3-5 3 15,9-1-12-15,4-7-5 16,0-1-58-16,0-2-19 15,4 0-102-15,16 0-168 16</inkml:trace>
  <inkml:trace contextRef="#ctx0" brushRef="#br2" timeOffset="-75937.04">18285 5486 205 0,'0'0'474'15,"0"0"-365"-15,0 0-5 16,0 0-29-16,0 0-55 16,0 0-11-16,0 0 51 15,-32 64-25-15,29-44-1 16,3-4-7-16,0-3-26 16,0-5 8-16,0 0-9 15,6-6-8-15,11-2-10 16,4 0-83-16,3 0-185 15</inkml:trace>
  <inkml:trace contextRef="#ctx0" brushRef="#br2" timeOffset="-75629.14">18485 5507 623 0,'0'0'265'0,"0"0"-216"16,0 0 70-16,0 0-75 15,0 0-29-15,0 0-15 16,18 8 0-16,-6-7-3 16,2 0-63-16,1-1-86 15,-3 0-227-15</inkml:trace>
  <inkml:trace contextRef="#ctx0" brushRef="#br2" timeOffset="-75373.23">18753 5431 353 0,'0'0'490'16,"0"0"-480"-16,0 0 27 15,0 0 87-15,0 0-64 16,0 96-13-16,-9-69-47 16,6-2-1-16,3-4-6 15,0-6-189-15,0-9-534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6T10:54:08.075"/>
    </inkml:context>
    <inkml:brush xml:id="br0">
      <inkml:brushProperty name="width" value="0.05292" units="cm"/>
      <inkml:brushProperty name="height" value="0.05292" units="cm"/>
      <inkml:brushProperty name="color" value="#0070C0"/>
    </inkml:brush>
  </inkml:definitions>
  <inkml:trace contextRef="#ctx0" brushRef="#br0">2597 3474 529 0,'0'0'51'0,"0"0"65"15,0 0-2-15,0 0-58 16,0 0-12-16,0 0 12 16,0 0 6-16,0 0-22 0,10-35-3 15,-10 32 8 1,3 1-25-16,-3-1 8 0,2 3 1 16,-2-1-17-16,0 1 19 15,0 0-13-15,0 0-5 16,0 0-9-16,0 0-4 15,0 11-6-15,0 17-3 16,0 16 9-16,0 14 12 16,0 10-8-16,0 3 6 15,-5-2 7-15,-6 0-10 16,5-4 4-16,3-5-2 16,0-6-6-16,3-7 9 15,0-5-7-15,0-6 0 16,-11-4-5-16,4-7 0 15,-7-5-2-15,-2-6-55 0,-2-11-143 16,9-3-360-16</inkml:trace>
  <inkml:trace contextRef="#ctx0" brushRef="#br0" timeOffset="1141.22">2593 3446 500 0,'0'0'87'16,"0"0"12"-16,0 0 45 16,0 0-59-16,0 0-19 15,0 0-8-15,-9-16-16 16,9 16-10-16,0 0-17 0,0 0-1 16,16 0-3-16,27 0-7 15,20 0 12-15,26 0-7 16,16 0-5-16,11 0-2 15,5 4-2-15,-10 1-18 16,-7-3-26-16,-16 0-1 16,-15-1 2-16,-12-1 18 15,-17 0-18-15,-10 0 43 16,-15 0 0-16,-7 0 0 16,-9 0 12-16,-3 0-11 15,0 0 20-15,0 0 22 16,0 0-12-16,0 0 5 15,0 0-35-15,0 6-1 0,0 7-14 16,0 9 13-16,0 9 1 16,3 6 2-16,-3 6 0 15,6 7 5-15,0-2-7 16,-1 3 0-16,5 0 3 16,-1-2 0-16,0 1 1 15,10-4 14-15,2-2-9 16,2-4 14-16,2-5-5 15,3-4-12-15,-1-6 12 16,-3-3-16-16,-6-3 10 16,1-3-7-16,-5-4-2 15,2-2-3-15,-7 0 0 0,-6-2 0 16,3-1-4-16,-6-3 1 16,0-1 2-16,0-1-1 15,0-2-16-15,0 0 1 16,-3 0-24-16,-25 0 41 15,-11 0 5-15,-13 0 4 16,-12 0-4-16,-14 0-2 16,-13 0 2-16,-9-2 0 15,-9 1-5-15,0 1 1 16,8 0 16-16,13 0 12 16,15 0 0-16,10 0-8 15,11 0-16-15,10 0 1 16,11 0-6-16,4 0-2 0,6 0 1 15,1-3-53 1,3-3-78-16,-3-4-267 0</inkml:trace>
  <inkml:trace contextRef="#ctx0" brushRef="#br0" timeOffset="3546.39">3013 3749 378 0,'0'0'177'16,"0"0"-72"-16,0 0 47 15,0 0-61-15,0 0-30 0,0 0-22 16,0-11-28 0,3 11-11-16,0 11 6 0,2 9 1 15,-2 2 45-15,0 4-15 16,0 0 5-16,4 0 16 15,-1-3-21-15,2-5-3 16,1-4-8-16,-2-4-10 16,-4-5 10-16,0-5-23 15,0 0 7-15,3 0-1 16,3 0-9-16,10-9 0 16,5-8-9-16,0-1-32 15,-6 2-12-15,1 3 0 16,-7 6 20-16,-7 3 26 15,-5 2 2-15,4 2 0 16,-4 0 3-16,0 0-7 0,0 2 3 16,9 7 6-16,-1 3 23 15,8 1 10-15,-4-3-10 16,6-2 4-16,-5-3-17 16,1-3-5-16,-1-2 9 15,-2 0-14-15,5 0 3 16,-4 0-3-16,1-1-21 15,-1-2 12-15,-3 3-10 16,-4 0 1-16,2 0 12 16,2 8-8-16,2 5 14 15,2 4 0-15,2-1-8 16,4-4-71-16,1-6-456 0</inkml:trace>
  <inkml:trace contextRef="#ctx0" brushRef="#br0" timeOffset="5373.79">1687 3757 449 0,'0'0'85'16,"0"0"48"-16,0 0 3 15,0 0-61-15,0 0-8 16,0 0-8-16,0 0 8 15,0 4-19-15,0-4-5 0,0 0-1 16,0 0-39-16,0 0-3 16,6 0 0-16,18 2 0 15,13 1 5-15,17 0 3 16,16-1-7-16,13 0 3 16,13-2-2-16,1 0-2 15,-6 0 0-15,-18 0-5 16,-13 0-23-16,-16 0-57 15,-14 0-93-15,-16 0-145 16</inkml:trace>
  <inkml:trace contextRef="#ctx0" brushRef="#br0" timeOffset="9023.41">726 2908 238 0,'0'0'199'15,"0"0"-95"-15,0 0 33 0,0 0-43 16,0 0-56 0,0 0 17-16,-15-19-12 0,15 19-3 15,0 0-17-15,0 0 2 16,0 0-2-16,0 0-15 15,0 0 13-15,0-2-11 16,0 0-1-16,0-1 20 16,0 1-24-16,0-1 8 15,0 1 1-15,0 1 0 16,0 0 19-16,0 1-15 16,0 0-4-16,0 0-11 15,0 0-3-15,0 0-6 16,-3 8-8-16,3 10 11 0,-3 9-1 15,3 6 4-15,0 2 0 16,0 6 1-16,0 2 5 16,0 3-6-16,0 3 0 15,0 1 3-15,0 2-3 16,0-2 0-16,0 0 0 16,0 1-3-16,0 1 6 15,6 0-3-15,-3 0 0 16,-1-6 3-16,1 1-5 15,0-4 2-15,4-4 0 16,-1-2-1-16,-3-1 3 16,-3 1-2-16,0-1 0 15,0 2 3-15,0-1-5 16,-12-2 2-16,2 4 0 0,2-4-1 16,-1-2 4-16,6 0-3 15,-1-1 0-15,1-1 4 16,3-1-7-16,-3 1 3 15,-3-2 0-15,3 2-1 16,0 1 3-16,0 4-2 16,0-2 0-16,0 0 2 15,3 1-2-15,-4-2 0 16,4-1 0-16,0-1-2 16,0-4 8-16,0-3-6 15,0-1 7-15,0-6-6 16,0-2 10-16,0-2-8 15,0-6-1-15,0-2 1 0,-6-3-3 16,-2-2 0-16,-11 0-52 16,-1-12-116-16,1-23-358 15</inkml:trace>
  <inkml:trace contextRef="#ctx0" brushRef="#br0" timeOffset="9891.12">740 2956 79 0,'0'0'183'16,"0"0"-96"-16,0 0-19 15,0 0-10-15,0 0-21 16,0 0 6-16,0-3-12 16,0 3-3-16,0 0 9 15,0 0-16-15,0-2 21 16,0 0 11-16,0 1-35 16,0-3-15-16,0 1 6 15,0 1-9-15,0 1-18 16,0 1-22-16,0 0 13 15,0 0 4-15,0 0-8 0,0 0 14 16,0 0 15-16,-5 0 2 16,-8 0 6-16,5 0-3 15,-1 0 4-15,-4 4 8 16,-5 7 7-16,2 3 22 16,-7 4 11-16,-7 4 1 15,2 1-11-15,-5-1-2 16,0-1-10-16,2 0-15 15,1 1-15-15,3-5 1 16,8 0-4-16,7-1-53 16,12-9-143-16,0-2-188 15</inkml:trace>
  <inkml:trace contextRef="#ctx0" brushRef="#br0" timeOffset="10154.04">614 3188 384 0,'0'0'119'0,"0"0"-16"15,0 0 25-15,0 0-9 16,-40 83-69-16,30-60 7 0,-4-3-3 15,1 1-41 1,-4-1-11-16,1 0-1 0,-2-1-1 16,-1-2-61-16,5-7-144 15,4-4-311-15</inkml:trace>
  <inkml:trace contextRef="#ctx0" brushRef="#br0" timeOffset="10389.73">602 3398 248 0,'0'0'243'16,"0"0"-161"-16,0 0 56 15,-47 89-30-15,29-59-49 16,-5 2-19-16,-2-1-25 15,0-3-11-15,-2 0-4 16,-3-5-30-16,9-7-197 16,5-7-355-16</inkml:trace>
  <inkml:trace contextRef="#ctx0" brushRef="#br0" timeOffset="10595.66">625 3674 6 0,'0'0'797'15,"0"0"-778"-15,0 0 66 16,-91 72-13-16,64-47-54 16,0 2-9-16,0 3-9 15,0 3-13-15,-1-2-86 16,12-4-115-16,7-5-279 15</inkml:trace>
  <inkml:trace contextRef="#ctx0" brushRef="#br0" timeOffset="10767.6">523 4040 839 0,'0'0'14'16,"0"0"59"-16,0 0 15 15,0 0-83-15,-86 81-5 16,69-56-26-16,4 3-101 16,1-6-39-16,9-6-197 15</inkml:trace>
  <inkml:trace contextRef="#ctx0" brushRef="#br0" timeOffset="10917.56">473 4384 548 0,'0'0'112'0,"0"0"82"0,0 0-89 16,0 0-60-16,-111 84-37 15,101-71-8-15,7-4-65 16,3-3-223-16</inkml:trace>
  <inkml:trace contextRef="#ctx0" brushRef="#br0" timeOffset="12564.02">2082 3628 87 0,'0'0'308'0,"0"0"-267"16,0 0 70-16,0 0-8 15,0 0-81-15,0 0-14 16,-30 6 28-16,5-6 12 15,-6 0-15-15,-4 0 6 0,-9 0-27 16,-1-3 4-16,-3 0-5 16,8 0-11-16,4 0 7 15,8 0-7-15,7 2 0 16,6-1 6-16,3 2-5 16,3-2-1-16,0 0 0 15,-4 2-3-15,4 0 3 16,-3-1-3-16,0 1 3 15,3-2 5-15,0 1-3 16,7 1 1-16,-5 0-2 16,4 0 2-16,3 0 10 15,0 0-2-15,0 0 3 0,0 0 8 16,0 0-22 0,0 0-1-16,-3 0-12 0,0 8 5 15,-3 4 6-15,6 6 4 16,-3 3-2-16,0 4 10 15,0 4-6-15,-4-1 4 16,4-1-4-16,1 1-3 16,-1 0 8-16,0 2-9 15,2-2 2-15,-2-1 7 16,3-5-7-16,0 0 9 16,0-7-11-16,0-3 0 15,3-5 6-15,4-3 5 16,1-1 18-16,-4-3 10 0,-1 0-23 15,-3 0 5 1,0 0 14-16,0 0-18 0,0 0-8 16,0 1-9-16,0-1 0 15,0 0-2-15,0 0-2 16,0 0 4-16,0 0 9 16,0 0-2-16,0 0 2 15,6 0-9-15,24 0-9 16,10-4 7-16,14-2 4 15,4 2-2-15,8 0 0 16,-8 1-8-16,3 2 8 16,-4 1-16-16,-8 0-6 0,-13 0 14 15,-15 0-20 1,-15 0-46-16,-6 0-56 0,-15 0-72 16</inkml:trace>
  <inkml:trace contextRef="#ctx0" brushRef="#br0" timeOffset="13453.04">1532 3794 136 0,'0'0'34'15,"0"0"29"-15,0 0 28 16,0 0-6-16,0 0-19 0,0 0 14 15,7-3-5 1,-4 3-1-16,-3 0-5 0,0 0-31 16,0 0 2-16,0-1-16 15,0 1-17-15,0 0 17 16,0 0-8-16,0 0 0 16,-3 0-11-16,-4 0-5 15,-11 0 0-15,-3 0 18 16,-13 0-18-16,-2 0 0 15,-3 0 3-15,-4 0 1 16,-8 0 3-16,-4 0-5 16,0 0 6-16,1 0 5 0,0 1-4 15,5-1 12 1,4 2-14-16,1-1-2 0,0 1-1 16,-3 2-3-16,3 0-1 15,1 0 0-15,3-1 5 16,7 0-3-16,5 0 3 15,5-1 11-15,8 0 10 16,0-2-16-16,13 2 6 16,-3-2-4-16,5 0-6 15,0 0 17-15,0 0-2 16,0 0 0-16,0 0-21 16,19 0-3-16,2 0-26 15,2 0-129-15,-7 0-288 16</inkml:trace>
  <inkml:trace contextRef="#ctx0" brushRef="#br0" timeOffset="15232.21">2518 4178 401 0,'0'0'101'0,"0"0"55"15,0 0-33-15,0 0-84 16,0 0-7-16,0 0 4 15,34 0-12-15,-34 0 4 0,0 0-5 16,0 0 17-16,0 0-13 16,0 0-13-16,0 0 8 15,0 0-22-15,0 0-6 16,-16 0 6-16,-11 0 0 16,-4 0 23-16,-8 0-9 15,-6 0 2-15,5 0 8 16,-3 0-3-16,2 0 3 15,-2 2-1-15,3-1-22 16,7 0 3-16,8-1 2 16,8 0-2-16,10 0 1 15,7 0-5-15,0 0 0 0,0 0-5 16,0 2-2-16,0-2 7 16,0 0-1-16,0 1 1 15,0 1-8-15,0 0-56 16,0 2-49-16,0-1-111 15,0-1-267-15</inkml:trace>
  <inkml:trace contextRef="#ctx0" brushRef="#br0" timeOffset="17092.08">2060 4161 100 0,'0'0'205'0,"0"0"-139"16,0 0 77-16,0 0-47 16,0 0-22-16,0 0-28 15,-8-7-5-15,5 7 1 16,-1-1-16-16,4 1 5 15,0 0 11-15,0 0-9 16,0 0 1-16,0 0-6 16,0 0-8-16,0 0-10 15,0 0-10-15,0 0-5 16,0 0 4-16,0 0-3 16,0 0 2-16,0 0 2 15,0 0 0-15,0 0-3 0,0 0 6 16,0 0-3-1,0 0 0-15,0 0 4 0,0 4-4 16,0-1 0-16,0 0 0 16,0 0 0-16,0-2 3 15,0-1-3-15,0 1 0 16,0-1-1-16,0 0 1 16,0 0 0-16,0 0 2 15,-3 0 43-15,-3 0 3 16,-3 0-6-16,3-7-21 15,-1-1-8-15,4-1-2 16,0-1-11-16,-3 0 4 16,-3 2-5-16,4 4 2 15,-2 1-1-15,7 1 0 0,-3 2-1 16,3 0-1 0,0 0 0-16,0 0-1 0,-3 0 0 15,-3 0-6-15,-5 0 4 16,-6 11 1-16,-4 5-13 15,6 2 15-15,2-1 1 16,2 1 1-16,2-5 12 16,1 0-12-16,-5-6 8 15,9-1-7-15,-4-3 4 16,8-3 0-16,-3 0-5 16,3 0 1-16,-7 0 6 15,4 0-6-15,-2 0 3 16,-2 0-4-16,-6-3-5 15,-4-3 4-15,-1 0-12 16,-3 1 7-16,2-1 0 0,0 2 8 16,2-2-2-16,2 4 0 15,3-2 4-15,3 1-5 16,-1 1 1-16,7 2 0 16,-2 0-3-16,1 0-3 15,-12 5-5-15,-1 10 9 16,-1 0-4-16,-3 0 6 15,6-1 0-15,2-4 0 16,-2-3 3-16,12-3-1 16,0-2-2-16,0-2 2 15,3 0 2-15,-3 0 1 16,0 0 3-16,0-5 0 0,-3-6-8 16,-3-2-5-16,6 2 4 15,-3 2 1-15,3 5-2 16,0 2-3-16,0 2 5 15,3 0-4-15,-7 0 2 16,2 0-12-16,-2 6 10 16,1 3 2-16,0-4-3 15,6 0 3-15,-4-2 4 16,-1-3-2-16,5 0 14 16,-3 0-4-16,3 0 16 15,-3 0 9-15,3-6-7 16,-3-1-17-16,0 1-11 15,0 3 1-15,3 3-4 0,-3 0 3 16,3 0-8-16,-3 0-23 16,-4 0-49-16,2 0 40 15,2 6-17-15,0 0-55 16,3-2 23-16,-3-1-38 16,3-2 24-16,0-1 37 15,0 2 27-15,0-2 39 16,0 0 0-16,0 0 9 15,0 0 52-15,0 0-5 16,0 0-1-16,0 0-7 16,0 0-12-16,0 0-3 15,0 0-10-15,0 0-5 0,0 0 8 16,0 0-21-16,0 0 5 16,0 0 10-16,0 0-10 15,0 0 5-15,0 0-15 16,0 0 0-16,0 0-1 15,0 0 1-15,0 0 0 16,-6 0-1-16,0 0 3 16,-6 0 2-16,-4 0 1 15,-14 0 12-15,-3 0-15 16,-10 0 0-16,4 0 0 16,-1 0-2-16,-3 0 5 15,2 0-9-15,-3 0 4 16,-3 2 0-16,-3 0-4 0,-1 2 6 15,0-2-2-15,9-2 0 16,8 0 5-16,7 0-1 16,6 0 0-16,2 0 16 15,7 0 4-15,6 0-11 16,3 0 4-16,3 0 5 16,0 0 0-16,0 0 13 15,0 0-4-15,0 0-13 16,0 0 0-16,0 0-16 15,0 0 8-15,0 0-10 16,0 0-3-16,0 0 2 16,0 0-6-16,0 0-10 0,0 0-15 15,0 0-38 1,0 0-8-16,0 0 8 0,0 0-5 16,0 0-16-16,0 0-22 15,0 0-71-15,0 0-4 16,0 0-18-16</inkml:trace>
  <inkml:trace contextRef="#ctx0" brushRef="#br0" timeOffset="18687.65">1456 4182 309 0,'0'0'62'0,"0"0"50"16,0 0-20-16,0 0-7 15,0 0-26-15,0 0-11 16,0-8 3-16,0 8-22 16,0-1-5-16,0 1 13 15,0 0 0-15,0-2 23 16,0 2-13-16,0 0-24 15,0 0 3-15,0 0-13 16,0 0-7-16,0 0-6 16,0 0-2-16,0 7 2 15,0 6 3-15,6 2-2 0,4 2 21 16,2 2-13-16,3-1 11 16,0 1 2-16,6-6-18 15,-11 0 9-15,2-4-13 16,-6-1 3-16,-6-4-4 15,3-1 2-15,0-1-1 16,-3-1 0-16,3-1 5 16,-3 0-5-16,0 0 1 15,0 0-1-15,0 0 31 16,0 0 6-16,0 0 5 16,0 0-8-16,0-3-23 15,0-7-4-15,6-3-7 16,0-1-9-16,3-3 4 0,-3 1-16 15,0-3 6-15,-3 2-1 16,5 1 2-16,-1 4 12 16,-1 2-1-16,-3 2 3 15,0 0-2-15,-3 3 4 16,1 1-2-16,2 1 0 16,-1 2 3-16,-2-1-5 15,3 2 2-15,0 0-8 16,4 0 7-16,5 0-16 15,6 3 15-15,0 8-1 16,3 3 0-16,-2 2 3 16,-1-1 0-16,0-1 0 15,-3-1-3-15,-3-3 4 0,0-3-1 16,-5-3 4-16,5-2-1 16,3-2 6-16,4 0 1 15,3 0 5-15,6-4 3 16,0-3-17-16,-4-2-1 15,0 0 0-15,-6 1 7 16,1-2-8-16,-3 0 1 16,-8 0 0-16,1 1-9 15,-3 2 6-15,0 1-16 16,0 3 3-16,0 3-40 16,-6-2-133-16,0 1-543 15</inkml:trace>
  <inkml:trace contextRef="#ctx0" brushRef="#br0" timeOffset="19705.32">1681 4445 247 0,'0'0'200'0,"0"0"-109"15,0 0 63-15,0 0-46 16,0 0-28-16,0 0-20 16,0-17-8-16,0 17-18 0,3 0-32 15,0 14 10 1,6 7 9-16,-6 6-4 0,0 4 23 16,-3 1-1-16,0 2-15 15,0 0 7-15,0-3-11 16,0-5 10-16,0-8-17 15,0-5-2-15,5-9 6 16,-5-4-10-16,7 0 16 16,5-2 33-16,7-16-16 15,9-6-14-15,7-3-26 16,-1 2-1-16,-1 4-5 16,-3 4-3-16,-8 2-6 15,-4 6 10-15,-5 3-21 16,-5 4 13-16,-5 0-2 15,0 2-9-15,-3 0 15 0,0 0-22 16,0 0-1-16,0 0 3 16,-14 0-20-16,-6 3 39 15,-4 5 10-15,-6 0-1 16,3 1 1-16,3-2 2 16,8 0-2-16,0 0 0 15,8 2-2-15,5-1 0 16,0 0-2-16,3 3-4 15,0-2 6-15,0 4 4 16,12-3 3-16,6 3 7 16,7-1-10-16,5 3 30 15,6-1-5-15,-3-1-9 0,-8 2 3 16,-7 2-21-16,-12 4-13 16,-6 0-73-16,0-4-387 15</inkml:trace>
  <inkml:trace contextRef="#ctx0" brushRef="#br0" timeOffset="21965.73">1730 3334 261 0,'0'0'94'16,"0"0"14"-16,0 0-6 15,0 0-29-15,0 0-21 16,0 0-3-16,0 0-5 16,0 0-19-16,0 9 4 15,0 0 25-15,0 6-13 16,0-1-14-16,2 0-16 15,-2-2-2-15,6 1-2 16,-2-6-3-16,5 0-1 16,-3-7 2-16,10 0-1 0,1 0 12 15,4 0-13 1,1-11-3-16,-4 0 0 0,-2-3 4 16,-11-2-4-16,-2 0 0 15,-3-2-15-15,0 4 10 16,-8 0-19-16,-20 5 17 15,0 1 3-15,-2 3 3 16,0 3 1-16,8 0 3 16,4 0-3-16,9 2 0 15,9 0-20-15,0 0-2 16,0 0 9-16,0-4-5 16,0 0 17-16,15-5-4 15,-2 0 5-15,5-2 12 16,0-1-12-16,3 0 1 15,-3 1 10-15,-2 1-10 0,-1 0 6 16,0-1-7 0,1 0 3-16,-2 1-7 0,-5-2 4 15,-3 1 0-15,-6-1-2 16,0 4-7-16,0 0 9 16,0 0 0-16,0 0-1 15,0 3-1-15,0 0 4 16,0 3-2-16,-6 0 3 15,0 1 7-15,-3 1-3 16,6-2 9-16,1 2-13 16,2 0 16-16,-3 0-14 15,0 0-5-15,-4 5-5 0,-3 10-6 16,-4 6 11-16,2 0 3 16,11 2-1-16,1-2-4 15,0-1-7-15,0-5-163 16,0-5-304-16</inkml:trace>
  <inkml:trace contextRef="#ctx0" brushRef="#br0" timeOffset="46239.83">6336 3178 363 0,'0'0'214'0,"0"0"-164"16,0 0 72-16,0 0-54 15,0 0-42-15,0 0-19 16,0 0 58-16,0 86 22 16,-18-30-32-16,0 16 13 15,-9 10-13-15,-1 3-21 16,4-2 0-16,2-11-16 0,14-13-11 16,5-8 2-16,3-9-6 15,0-7-3-15,0-9 0 16,0-8-14-16,6-11-93 15,2-7-157-15,5-11-514 16</inkml:trace>
  <inkml:trace contextRef="#ctx0" brushRef="#br0" timeOffset="46742.35">6293 3212 659 0,'0'0'86'0,"0"0"-5"15,0 0 28-15,0 0-61 16,0 0 4-16,0 0 47 16,113 20-21-16,-61-15-34 15,-10-1-25-15,-3 0-10 0,-2 3-9 16,-8 0-16-1,-4 2-63-15,0-1-95 0,-13-3-230 16</inkml:trace>
  <inkml:trace contextRef="#ctx0" brushRef="#br0" timeOffset="46990.27">6255 3650 679 0,'0'0'106'15,"0"0"-9"-15,0 0 58 0,200 0-106 16,-137-2-40-16,-5-3-9 15,-16 1-179-15,-20 0-391 16</inkml:trace>
  <inkml:trace contextRef="#ctx0" brushRef="#br0" timeOffset="52714.62">7028 3646 262 0,'0'0'128'16,"0"0"-68"-16,0 0 73 15,0 0-9-15,0 0-34 16,0 0-12-16,0 0 4 0,0 0-12 15,-10 5-6-15,10-5-25 16,0 0-14-16,0 0-10 16,3 0-14-16,1 2-2 15,17 0 1-15,9-2 0 16,9 1 6-16,8-1-6 16,-2 1-19-16,0-1-67 15,-3 2-76-15,-11-2-129 16,-7 0-238-16</inkml:trace>
  <inkml:trace contextRef="#ctx0" brushRef="#br0" timeOffset="52921.55">7101 3763 314 0,'0'0'323'16,"0"0"-315"-16,0 0 95 15,169 1-46-15,-136 6-57 16,-11 3-128-16,-4 0-236 16</inkml:trace>
  <inkml:trace contextRef="#ctx0" brushRef="#br0" timeOffset="55127.79">7613 3741 474 0,'0'0'38'15,"0"0"52"-15,0 0 20 16,0 0-39-16,0 0-24 16,0 0-3-16,-6 0 15 15,6 0-21-15,0 0 8 16,19 0 17-16,11 0-37 15,18 0-16-15,9 0-10 16,-10 0-49-16,-9 0-216 16</inkml:trace>
  <inkml:trace contextRef="#ctx0" brushRef="#br0" timeOffset="56117.71">8198 3384 487 0,'0'0'33'0,"0"0"1"16,0 0 49-16,0 0-25 16,0 0-30-16,0 0-2 0,16-40 18 15,-10 34-8 1,-6 2-4-16,2 4 24 0,-2-3-12 15,0 3-9-15,0 0-1 16,0 7-34-16,0 23-2 16,0 16 2-16,0 18 37 15,0 8 16-15,0 2-9 16,0-7-15-16,0-10-4 16,0-9-20-16,0-10 11 15,12-6-7-15,-1-8-5 16,-3-5-2-16,3-9-2 15,-10-5-13-15,6-5-129 0,2-8-341 16</inkml:trace>
  <inkml:trace contextRef="#ctx0" brushRef="#br0" timeOffset="56507.72">8311 3664 546 0,'0'0'9'16,"0"0"-9"-16,196-76 0 15,-134 55-8-15,-17 7-84 0,-25 4 2 16,-20 9 5-16,0 1 69 15,-27 1 16-15,-17 15 64 16,-6 5 18-16,-6 1 10 16,6 2-20-16,6 1-29 15,13-3 3-15,13-3-6 16,9-1-25-16,9-4-2 16,0-3-3-16,0 0 11 15,23-1 8-15,4-2-1 16,-1 2 3-16,6 0-3 15,1 0-17-15,1 2-2 16,3 1-9-16,-7 2-14 0,-8-3-322 16</inkml:trace>
  <inkml:trace contextRef="#ctx0" brushRef="#br0" timeOffset="57361.78">8927 3522 542 0,'0'0'107'0,"0"0"-26"0,0 0 19 16,0 0-69-16,0 0-29 15,0 0 3-15,100 97 34 16,-70-53 22-16,3 0-3 16,-2-5-9-16,8-1-43 15,0-4 2-15,-6-3-8 16,-8-4-4-16,-10-4-27 15,-4-10-160-15,-1-9-294 16</inkml:trace>
  <inkml:trace contextRef="#ctx0" brushRef="#br0" timeOffset="57601.7">9299 3549 650 0,'0'0'95'0,"-116"99"23"16,54-45 10-16,9 1-43 15,6-1-54-15,10-3-27 16,1-1-8-16,8-9-196 15,4-8-485-15</inkml:trace>
  <inkml:trace contextRef="#ctx0" brushRef="#br0" timeOffset="60519.51">9518 3759 449 0,'0'0'77'16,"0"0"38"-16,0 0 2 15,0 0-46-15,0 0-9 16,0 0 3-16,0 0-17 0,91 0 3 15,-61 3-20-15,-3-1-26 16,-12 1-5-16,7 1-22 16,-3-2-178-16,-2-2-412 15</inkml:trace>
  <inkml:trace contextRef="#ctx0" brushRef="#br0" timeOffset="60880.39">9945 3534 671 0,'0'0'107'15,"0"0"-66"-15,0 0 19 16,0 0-57-16,0 0 6 16,53 102 26-16,-33-60 19 15,-2-2-27-15,0-2-3 0,-6-6-18 16,0-3-5-16,-5-5-2 15,0-3 1-15,-7-6-44 16,0-7-140-16,0-8-359 16</inkml:trace>
  <inkml:trace contextRef="#ctx0" brushRef="#br0" timeOffset="61128.31">10127 3573 622 0,'0'0'47'16,"0"0"-2"-16,-35 80 72 16,15-43-24-16,-1 3-34 15,0-3-1-15,3-1-46 16,1-4-7-16,0-3-3 15,-1-1-4-15,6-6-75 16,3-5-142-16,9-7-275 16</inkml:trace>
  <inkml:trace contextRef="#ctx0" brushRef="#br0" timeOffset="61450.2">10257 3848 422 0,'0'0'32'15,"0"0"10"-15,-12 75 36 16,12-56-56-16,0-3-4 15,9-8-8-15,11-5 24 0,0-3 91 16,4 0-36-16,0-11 2 16,-5-9 15-16,-4-4-38 15,-6 2-28-15,-9 2-29 16,0 5-11-16,0 7-3 16,-9 7-61-16,-16 1-87 15,-2 0-225-15</inkml:trace>
  <inkml:trace contextRef="#ctx0" brushRef="#br0" timeOffset="61825.08">10515 3399 688 0,'0'0'147'0,"0"0"-143"16,0 0-4-16,57 129 74 0,-32-58 17 16,-1 5-21-16,-2-5-9 15,-5-1-36-15,-13-4-10 16,-4-2-15-16,-28 3-6 16,-39-1-54-16,-20-5-160 15,-7-12-229-15</inkml:trace>
  <inkml:trace contextRef="#ctx0" brushRef="#br0" timeOffset="62541.66">8969 3369 410 0,'0'0'73'0,"0"0"39"16,0 0-13-16,0 0-26 16,0 0-27-16,0 0-26 15,-119 74 35-15,95-11 10 16,-6 15 13-16,9 9-4 15,2-1-39-15,11-8-13 16,8-6-8-16,0-7-14 0,11-6 0 16,19-5-3-16,3-9-54 15,5-9-187-15,4-15-326 16</inkml:trace>
  <inkml:trace contextRef="#ctx0" brushRef="#br0" timeOffset="70241.69">11094 3811 273 0,'0'0'112'0,"0"0"-25"16,0 0 38-16,0 0-13 16,0 0-40-16,0 0-18 15,0 0-1-15,0-13-10 16,0 13 19-16,0-2-21 15,0 2-28-15,0 0 2 16,0 0-12-16,0 0 10 16,0 0-1-16,0 0-12 15,0 0 29-15,0 0-8 16,0 0 0-16,3 0 12 16,10 0-25-16,15 0 0 0,25 0 17 15,15-3-23 1,11 0 4-16,-4 0-6 0,-8 3-61 15,-10-1-109-15,-17-1-343 16</inkml:trace>
  <inkml:trace contextRef="#ctx0" brushRef="#br0" timeOffset="71097.05">11887 3663 512 0,'0'0'141'15,"0"0"-127"-15,0 0 43 16,0 0 14-16,-80 74-26 16,69-48-29-16,8-2 2 15,3-4-17-15,0-3 3 16,0-3-3-16,23-6 1 0,3-2-2 15,9-6 0 1,1 0-4-16,-2-3-3 0,-10-11 6 16,-8-3 1-16,-11-3 0 15,-5-4 4-15,0-1 16 16,0-2 26-16,-24 0-32 16,-9 2 23-16,-4 3-18 15,1 2 24-15,-3 8-36 16,9 4-7-16,10 5 1 15,6 2-3-15,11 1-18 16,3 0-29-16,0 0-47 16,3 0 28-16,24-6 68 15,6-5 1-15,4-7 0 16,-7-5 6-16,-6-1-5 0,-14-5 7 16,-4 0 7-16,-3-5 13 15,-3 2-12-15,0 1-12 16,0 5-5-16,0 5 5 15,0 6-2-15,0 2 8 16,0 5 14-16,-6 2-15 16,-4 4-5-16,-7 2-4 15,1 2 5-15,-2 16-6 16,3 9 1-16,10 5 0 16,5 5 7-16,0 2-7 15,20 3-2-15,16-2-2 16,10-7-175-16,-1-8-533 15</inkml:trace>
  <inkml:trace contextRef="#ctx0" brushRef="#br0" timeOffset="74281.02">12676 3176 486 0,'0'0'97'16,"0"0"23"-16,0 0 8 16,0 0-46-16,0 0-26 0,0 0-13 15,0 0 5-15,3 0-25 16,0 0-17-16,4 6-6 15,0 17-18-15,-1 13 18 16,3 12 8-16,-6 6-4 16,3 1 7-16,0 3-4 15,0-3-6-15,3-6 3 16,0-8 1-16,0-7-4 16,-1-14-1-16,-2-8 1 15,-4-9 2-15,-2-3-2 16,3 0 5-16,0-11 19 15,-3-13-25-15,0-10-1 16,0 1-7-16,-28 2-25 16,-11 6-6-16,-9 6 15 0,2 10 24 15,-5 6-1-15,6 3 0 16,2 4 1-16,6 11 0 16,13 5-7-16,12 2 3 15,12-1 5-15,0 0-1 16,33-3 15-16,10-6-9 15,14-2 12-15,1-6 1 16,-4 2-18-16,-11-6-1 16,-7 0-45-16,-8 0-126 15,-4-6-353-15</inkml:trace>
  <inkml:trace contextRef="#ctx0" brushRef="#br0" timeOffset="74559.92">13026 3331 673 0,'0'0'13'0,"0"0"11"15,0 0-15-15,0 0 12 16,9 88 43-16,5-46-15 0,0 0-21 16,5-2-13-16,1-8-14 15,-2-3 3-15,2-8-4 16,-4-4-3-16,-9-10-111 16,3-7-216-16</inkml:trace>
  <inkml:trace contextRef="#ctx0" brushRef="#br0" timeOffset="74756.86">13085 3420 635 0,'0'0'95'16,"0"0"30"-16,-110 79-38 0,90-50-54 15,6 0-22-15,2 1-11 16,6-6-113-16,0-7-332 16</inkml:trace>
  <inkml:trace contextRef="#ctx0" brushRef="#br0" timeOffset="75198.72">12462 3816 559 0,'0'0'55'16,"153"5"-40"-16,-42-5 65 16,17 0-39-16,14 0-37 15,-1-7 2-15,-8-3-6 16,-33 2-14-16,-32 3 8 16,-37 4-90-16,-24 1-96 15,-7 0-42-15</inkml:trace>
  <inkml:trace contextRef="#ctx0" brushRef="#br0" timeOffset="75738.05">12741 3934 697 0,'0'0'86'0,"0"0"-21"16,0 0 39-16,0 0-87 16,0 0-8-16,0 0 7 0,-12 103 45 15,-3-61-5 1,7 3-14-16,4-3-32 0,4-5 30 15,0-3-35-15,0-5 3 16,0-10-7-16,0-5 4 16,0-7-2-16,0-4-3 15,0-3 0-15,0 0 11 16,0 0-7-16,0-14-4 16,0-4-12-16,0-2-20 15,0 2 1-15,-26 3-13 16,-6 7 16-16,-13 4 26 15,2 4-1-15,-5 0 1 0,11 4 2 16,1 10-1 0,12 2 0-16,10 2 2 0,7-1 0 15,7-2 12-15,0 0-5 16,21-5 16-16,21-3 16 16,7-4-11-16,11-3 4 15,-4 0-16-15,-9-5-17 16,-10-8-3-16,-1-2-61 15,-4-4-47-15,-2-3-213 16</inkml:trace>
  <inkml:trace contextRef="#ctx0" brushRef="#br0" timeOffset="75999.96">13099 3972 495 0,'0'0'80'0,"0"0"9"16,-37 107 78-16,13-63-62 16,4-3-9-16,7-5-38 15,7-6-19-15,6-6-13 16,0-5-18-16,0-6-3 15,0-3-5-15,0-4-19 16,0-6-116-16,3 0-258 0</inkml:trace>
  <inkml:trace contextRef="#ctx0" brushRef="#br0" timeOffset="76179.89">12808 4196 520 0,'0'0'494'0,"0"0"-449"16,0 0 52-16,0 0-51 15,0 0-37-15,200-19-9 16,-142 10-4-16,-10-1-88 16,-19-2-230-16</inkml:trace>
  <inkml:trace contextRef="#ctx0" brushRef="#br0" timeOffset="77039.62">12985 3286 287 0,'0'0'94'0,"0"0"1"15,0 0 40-15,0 0-32 16,0 0-42-16,0 0-22 15,0 0 6-15,6-14-15 16,-6 14 3-16,0 0 4 16,0 0-6-16,0 0-2 15,0 0-8-15,0 0-1 16,0 0-8-16,0 0-12 16,2 0-1-16,7 3-2 0,7 14 4 15,4 7-1 1,5 5 5-16,2 4-3 0,0 3 3 15,-7 0-4-15,2-1-1 16,-8-4 0-16,-5-2 0 16,-4-6-81-16,-5-9-171 15</inkml:trace>
  <inkml:trace contextRef="#ctx0" brushRef="#br0" timeOffset="77549.19">13234 3238 342 0,'0'0'97'16,"0"0"-23"-16,0 0 38 16,0 0-40-16,0 0-2 15,0 0-7-15,-58 57-25 16,25-28 37-16,-8 4-35 16,-9 4 5-16,-3-3-9 15,6 1-26-15,3-2 22 16,5-3-24-16,11-5-3 0,10-2 1 15,6-6-1 1,7-7-5-16,5-3 0 0,0-3-14 16,0 0-49-16,0-4-43 15,5 0-31-15,14 0-106 16,-5 0-210-16</inkml:trace>
  <inkml:trace contextRef="#ctx0" brushRef="#br0" timeOffset="78177.99">12887 3294 3 0,'0'0'251'0,"0"0"-212"16,0 0 103-16,0 0-36 15,0 0-41-15,0 0-13 16,0-12 6-16,0 12-3 16,0 0-5-16,0-1 0 15,0-2 12-15,0 3 12 0,4 0-22 16,5 0-15-16,8 0-19 15,10 11-14-15,7 13-1 16,8 9-3-16,-3 6 7 16,1 3-4-16,-6 2 2 15,3 1-10-15,-2-2 3 16,-9-7-137-16,-7-9-256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6T10:57:33.987"/>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definitions>
  <inkml:trace contextRef="#ctx0" brushRef="#br0">20235 4664 98 0,'0'0'203'15,"0"0"-157"-15,0 0 31 16,0 0-2-16,0 0-48 16,0 0-5-16,0 0 27 15,0 0-7-15,0 0 9 16,0 0-2-16,0 4-2 16,0-4-4-16,0 0-24 15,0 0-1-15,0 0 0 16,0 2-14-16,0-2 11 15,0 0 13-15,0 3-19 16,0-3 5-16,0 0-12 16,0 2 3-16,0-2-2 0,0 0 3 15,0 0-6-15,0 0 4 16,0 0-3-16,0 0 11 16,0 0-1-16,0 0 20 15,0 0 4-15,0 0-15 16,0 0 1-16,0 0-8 15,4-5-12-15,5 1 15 16,-1 0-13-16,-1 0 1 16,-1-1 9-16,3 1-12 15,3 0-1-15,-3 1-4 16,2 0 4-16,-1 2 8 0,-1-2-6 16,-2 2-2-1,0-1 1-15,0 1 6 0,-7 1-5 16,0 0-2-1,0 0 2-15,0 0-4 0,0 0 2 16,3 0 0-16,-3 0-2 16,0 0-5-16,3 0 7 15,-3 0 0-15,1 0 4 16,2 0-6-16,0 0 2 16,-3 0 0-16,0 5-3 15,0 1-1-15,0 0 4 16,0-2 4-16,0 3 0 15,0 0-1-15,0-1-3 16,0 2 0-16,0-1 1 0,0 1 2 16,0 2-3-1,-3-2 0-15,-4 2 2 0,-3-1 3 16,-3 1-5-16,3 0 0 16,0-3 0-16,2 2 6 15,-4 0-6-15,0-1 0 16,0 2 1-16,-2-2-1 15,1-1 0-15,6 0 0 16,-2-1-1-16,2-2 4 16,5-1-3-16,-1-2 0 15,0 0 0-15,3 2-2 16,-3-1 2-16,0 1 0 16,0 0-2-16,0-2 6 15,0 2-4-15,0-2 0 0,3-1 2 16,0 2-6-16,0-2 4 15,0 0 0-15,0 0-3 16,0 2-1-16,0-1 1 16,0 1 2-16,0 0 1 15,6 1 14-15,3 0-14 16,0 1-1-16,6-1-1 16,1 0-2-16,5-2 4 15,3-1 8-15,3 0-7 16,-5 0 7-16,2 0-6 15,-3 1-2-15,-4 1 0 16,-4-2 4-16,-1 1-4 16,-8-1 0-16,-1 0 1 0,5 0-9 15,-5 2 8-15,0-1 0 16,-3-1-2-16,0 1 8 16,0-1-6-16,0 0 0 15,0 0 0-15,0 0-4 16,0 0 4-16,0 0-7 15,0 0 7-15,0 0-18 16,0 0 13-16,-17 0 5 16,7 0 0-16,-9 0 7 15,2 0-7-15,2 0 0 16,-4 0 0-16,-1 0 5 16,4 0-5-16,-2 0 0 15,9 0 2-15,0 0-1 16,6 0 1-16,3 0-2 0,0 0 1 15,0 0 5-15,0 0-6 16,0-1 0-16,0 0 2 16,0-4-1-16,0 3-1 15,0-3 0-15,0 0-4 16,0 0 5-16,7 0-4 16,4-1 3-16,-2 0-6 15,3 0 0-15,3-2 6 16,-1-1 0-16,0 0 6 0,5-2 0 15,-8 0-6 1,3-2 0-16,-1 3 0 0,-4 0-2 16,-2 3 0-16,4-1 2 15,-5 3-2-15,-2 0 4 16,2-3-2-16,0 1 0 16,1 0 1-16,-2 0-7 15,1 0 6-15,-3 3 0 16,0-3-3-16,-3 5-3 15,0 0 4-15,0-3 2 16,0 2 0-16,0 1 1 16,0-3 0-16,0 2-1 15,0 1 0-15,0-3 5 16,0 4-5-16,0-3 0 16,0 1 0-16,0 0-5 0,0 2 4 15,-9-1-3-15,-2 2 2 16,-2-1-8-16,3 1 10 15,-4 0-9-15,1 0 5 16,1 0-1-16,-3 0 2 16,1 0 3-16,1 0-1 15,-4 0 3-15,1 0-2 16,3 0 0-16,1 3 1 16,3-1-6-16,0 0 5 15,0 0 0-15,3-2-1 16,-3 2 3-16,5 1-2 15,-7-2 0-15,5 2 2 16,2-1-8-16,1-1 6 16,0 2 0-16,3-3-2 0,0 1-1 15,-3 0 3-15,3-1 0 16,0 0 3-16,0 0-6 16,0 0 3-16,0 0 0 15,0 0 0-15,0 0-8 16,0 0 8-16,10 0-11 15,10 0 8-15,-1-2-3 16,8-4 6-16,1 2 0 16,2 1 0-16,-3 2 0 15,-9 1 0-15,-6 0 0 16,-5 0 0-16,-4 0-4 16,-3 0 4-16,3 0-2 15,-3 0 0-15,0 0-6 0,0 0 7 16,0 0-10-16,0 5-1 15,0 2 12-15,0 2 0 16,0 2 5-16,0-1 0 16,-10 2-1-16,-12 0-2 15,5-2-2-15,-4 3 4 16,-3-2 1-16,8-1-5 16,-8-1 0-16,7-2 0 15,-5 3 4-15,4-3-4 16,2 0 0-16,1-2 0 15,0 1-2-15,6-2 3 16,3 0-1-16,0-1 0 0,6 0 2 16,-3-1-2-16,0 3 0 15,3-3 1-15,-1 1-4 16,-2 2 3-16,3-2 0 16,0-1 1-16,-4 5 3 15,-3-4-4-15,1 3 0 16,2-3 0-16,1 3-2 15,3-3 3-15,0-2-1 16,0-1 0-16,0 0-14 16,0 0 10-16,17 0 4 15,3 0 9-15,7 0 6 16,3 0-15-16,-6 0 0 16,-5 0 1-16,-1 0 6 0,-4 0-7 15,-1 0 4-15,-3 0-4 16,7 0 22-16,-7 0-20 15,3 0 5-15,-5 0 5 16,-2 0-11-16,-3 1-1 16,-3 1 0-16,0 2-49 15,0-1-146-15,-11 0-383 16</inkml:trace>
  <inkml:trace contextRef="#ctx0" brushRef="#br0" timeOffset="89462.82">13643 6673 61 0,'0'0'56'0,"0"0"22"0,0 0-11 15,0 0 10-15,0 0 0 16,0 0-20-16,0 0-14 16,0 0-11-16,0 0 7 15,0 0-8-15,0 0-13 16,0 0 16-16,0 0-1 15,0 0-12-15,0 0 22 16,0 0-9-16,0 0-9 16,0 0 3-16,0 0-12 15,0 0 8-15,0 0-8 16,0 0-8-16,0 0 17 16,0 0-18-16,0 0-5 15,0 0 0-15,0 0 1 0,0 0-6 16,0 0 3-1,0 0-11-15,0 3 10 0,0 2-9 16,0 8 10-16,0 0 4 16,3 2-1-16,3 2-3 15,-1 0 0-15,2 1 1 16,-4 1-4-16,3 1 3 16,-1-2 0-16,-2 2-1 15,7-1-6-15,-7 0 0 16,1 1-3-16,-2-2-12 15,-2 3 13-15,0-1-12 16,0 1 7-16,5-3-3 0,-5-1 2 16,3-5 6-1,0-1-8-15,0-2-3 0,0-4 4 16,1-1-14-16,0 1-5 16,-1-3 13-16,3 3-20 15,-3-4 1-15,0 0 35 16,-3-1 6-16,3 0 7 15,-3 0-7-15,2 0 4 16,1 0-4-16,4 0-4 16,2 0 4-16,2 0-1 15,8 0-9-15,-2 0 3 16,3 0-6-16,4 0 1 16,0 0-6-16,6 0-10 15,-2 0 17-15,5 0-17 16,3 0 25-16,-2 2 3 0,4 0 0 15,-3-1-5-15,0 1 4 16,-2 0-11-16,-7 0-38 16,-2 3-16-16,-3-3 43 15,-4 3 16-15,2-4-6 16,-1 0 0-16,-2 1 9 16,8-2-30-16,6 0-10 15,4 0 18-15,8 1 6 16,6 1-26-16,-5-1-17 15,2 1 44-15,-5-1 13 16</inkml:trace>
  <inkml:trace contextRef="#ctx0" brushRef="#br0" timeOffset="89554.77">14931 7122 1 0,'0'0'0'16,"0"0"0"-16</inkml:trace>
  <inkml:trace contextRef="#ctx0" brushRef="#br0" timeOffset="90004.36">15945 7118 78 0,'0'0'44'0,"0"0"15"15,0 0-21-15,0 0-38 16,168-8-12-16,-145 8-13 16,-9 0-19-16,2 0 22 15,-5 0 22-15,2 0 19 16,-2 0 37-16,5 0-6 15,-3-1-22-15,8 1-20 16,2-2-5-16,1 2-3 16,2 0-1-16,1-3-15 15,-6 1 11-15,-4 1-71 16,-11-1-49-16</inkml:trace>
  <inkml:trace contextRef="#ctx0" brushRef="#br0" timeOffset="91867.74">14561 7136 82 0,'0'0'25'0,"0"0"11"16,0 0 20-16,0 0-35 15,0 0 15-15,0 0 14 16,6-6-17-16,-6 5 18 0,0 1-2 16,0 0-3-1,0 0-11-15,0 0-15 0,3 0 14 16,-2 0-1-16,2-2 1 16,4 1 17-16,6-1-17 15,-6-2 15-15,6 1-6 16,1 2-13-16,4-1-5 15,-3 1-20-15,6 0-2 16,-5 1-3-16,2 0 2 16,3 0-2-16,-2 0 0 15,8 0 3-15,0 0-5 16,6 0 2-16,0 0 0 16,-2 0-2-16,-1 0 3 0,0 0-1 15,-4 0 0 1,0 0-8-16,7 0 4 0,-4 0-14 15,3 0 5-15,1 1 11 16,-4 0 1-16,3-1 1 16,1 0 0-16,0 0 2 15,-2 0-5-15,2 0 3 16,0 0-11-16,-2 0-6 16,-4 0-5-16,-4 2 13 15,-6-2 5-15,-1 0-2 16,-2 0 3-16,1 0 3 15,4 0 0-15,4 0-1 16,0 0 3-16,6 0-2 16,0 0 0-16,7 0 2 0,-4 0-6 15,4 0 4-15,-7 0 0 16,-5 0-1-16,-7 0-12 16,1 0-2-16,-5 0 5 15,3 0 10-15,1 0-2 16,4 0 3-16,6 0-1 15,-1 0 0-15,4 0 4 16,-2 0-4-16,2 0 2 16,-3-2 1-16,-10 2-6 15,-1 0 3-15,-5 0 0 16,1 0-3-16,2 0 7 16,0 0-4-16,7 0 0 15,9 0 2-15,2 0-3 0,6-1 1 16,6 1 0-1,-5 0-4-15,-1 0 1 0,-6 0-64 16,-5 0 51-16,-6 0-45 16,-4 0 41-16,-4 0 11 15,-3 0 9-15,1 0 10 16,2 0 8-16,1 0 13 16,10-1-3-16,8-1-20 15,4 2-1-15,6 0-7 16,-5 0-14-16,4 0 14 15,3 0-76-15,-2 0 52 16,-8 0-27-16,-7 0 9 0,-9 0 35 16,-3 0 9-16,-4 0-2 15,2 0 20-15,-3 0 21 16,7 0-7-16,2 0-16 16,5 0-12-16,10 0-4 15,-1 0-2-15,5 0-1 16,2 0-8-16,-6 0-2 15,5 0 8-15,-8 0 6 16,-7 0 2-16,-3 0 3 16,-9 0-8-16,-1 0 18 15,2 0-2-15,-3 0-14 16,6-3 8-16,1 2-10 16,4 1 0-16,9-2-4 15,-4 2 1-15,3-1-2 16,4 1-35-16,4 0 28 0,5 0-17 15,2 0 20-15,-6 0-14 16,-11 0 22-16,-11 0-45 16,-3 0 38-16,-2 0 8 15,2-1 0-15,-7 0 13 16,-1-1-5-16,7 0-6 16,0 1-2-16,7 0 0 15,11-2-3-15,15 1-10 16,4 2-13-16,2 0 14 15,-5 0-106-15,-7 0 44 16,0 0-3-16,-2 0 77 16,-4 0 0-16,-6 0 19 0,-10 0-45 15,-6 0 29-15,1 0-3 16,3-4 4-16,-3 2 40 16,9-1-2-16,-1 0-11 15,7 0 12-15,2 0-27 16,-4 2-16-16,5 0-3 15,-3 1-9-15,9 0-36 16,2 0 28-16,-1 0 7 16,2-2-61-16,-1 1 48 15,-2-1-57-15</inkml:trace>
  <inkml:trace contextRef="#ctx0" brushRef="#br0" timeOffset="91946.72">18827 7056 89 0,'0'0'17'15,"0"0"0"-15,0 0-11 0,0 0-6 16,0 0-12-1,0 0-20-15,116-18-24 0</inkml:trace>
  <inkml:trace contextRef="#ctx0" brushRef="#br0" timeOffset="92142.65">19508 7030 5 0,'0'0'96'16,"0"0"-74"-16,0 0-17 0,150-9-4 16,-106 6 17-1,-2 0-9-15,-11 1-8 0,-1-1-1 16,-3 0-38-16,-3 0-72 16</inkml:trace>
  <inkml:trace contextRef="#ctx0" brushRef="#br0" timeOffset="93049.87">19981 6997 28 0,'0'0'50'15,"0"0"-12"-15,0 0 32 16,0 0 14-16,180-7-17 16,-148 3-2-16,1 2-13 15,0-1-26-15,-5-1-17 16,2 0-3-16,-4-1 2 16,0 4-8-16,4-4 5 15,-3 2-4-15,-2 2-1 16,5 0 3-16,3 1-6 0,-2 0 3 15,2 0 0-15,-3 0-1 16,-6 0 0-16,-1 0-4 16,-9 0 2-16,1 0 2 15,-3 0-2-15,-3 0 3 16,2 0 0-16,5-1 3 16,-2 1-1-16,0 0-1 15,7-2-1-15,0 2 1 16,0 0-3-16,2 0-4 15,-2 0-8-15,-1 0-6 16,-5 0 15-16,-9 0 5 16,0-2 7-16,0 2-4 0,-2 0 8 15,9 0-11-15,1 0-2 16,4 0 0-16,0-1-9 16,6 1 5-16,-1 0 5 15,1 0 1-15,3 0 2 16,-6 0 5-16,3 0 3 15,-2 0 10-15,-8-2-11 16,4 1-5-16,-6 1 4 16,2-1-7-16,3 1 3 15,2 0-4-15,2 0 0 16,-1 0-1-16,0 0 4 16,-3 0 0-16,-1 0 11 15,-5 0-5-15,-5 0 9 0,-2 0-15 16,-4 0-1-1,0 0 2-15,0 0-4 0,0 0-5 16,0 0 5-16,0 0 4 16,0 0 11-16,0 0-8 15,0 0 20-15,0 0 16 16,0 0-24-16,0 0-4 16,0 0-11-16,0 0-3 15,0-2 2-15,0 2-3 16,0-1 1-16,0-1 12 15,0 1-13-15,0-1 8 16,0-1-5-16,0 1 1 0,0-4-2 16,-4-1-2-16,1-1 0 15,-3-1-1-15,1 0 3 16,-1-3-2-16,0 1 2 16,3 1 4-16,3-1 26 15,0 0-6-15,0 0-5 16,0 2-5-16,0 0-15 15,0 1 17-15,0 4 9 16,0-2-8-16,0 2 12 16,0 1-3-16,0-1-5 15,0 2 2-15,0 2-19 16,0-1 12-16,0 1-13 16,0 0-3-16,0 0-4 0,0 0-51 15,0 0-128-15,0 0-122 16</inkml:trace>
  <inkml:trace contextRef="#ctx0" brushRef="#br0" timeOffset="118410.17">32200 5167 174 0,'0'0'269'0,"0"0"-163"16,0 0 26-16,0 0-32 16,0 0-24-16,0 0-14 15,0 0-6-15,0 0 16 16,0 1-26-16,0-1-8 15,0 0 12-15,0 0-21 16,0 0 2-16,3 0-5 16,-3 0-14-16,3 0 8 15,-3 2-12-15,0-1-1 16,0 3-7-16,0 6-2 0,5 5 2 16,-2 6 5-16,0 1-2 15,-3 2 3-15,0 0-6 16,0-1 0-16,0-1-4 15,0 0 8-15,0-2-4 16,0-2 0-16,0-3 2 16,0-1-4-16,0-3 2 15,0-2 0-15,0-4-5 16,0-1-7-16,0-3-54 16,0-1-47-16,6 0-136 15,-3-1-169-15</inkml:trace>
  <inkml:trace contextRef="#ctx0" brushRef="#br0" timeOffset="119022.96">32344 5184 351 0,'0'0'94'0,"0"0"-20"16,0 0 11-16,0 0-9 15,0 0-20-15,0 0 1 0,-7-3 12 16,7 3-25-16,0 0-3 16,0 0 8-16,0 0-18 15,0 0-1-15,0 0-2 16,0 0-10-16,0 0 8 16,0 0-16-16,0 0-6 15,0 0-4-15,0 12 1 16,0 8 1-16,-3 4 17 15,3 2 0-15,0 0 12 16,0-1-18-16,0-1 2 16,0-2 0-16,0 0-12 15,0-2-1-15,0-4-2 16,0-2-5-16,0-4-19 0,0-3-105 16,0-4-332-16</inkml:trace>
  <inkml:trace contextRef="#ctx0" brushRef="#br1" timeOffset="-81725.46">30685 13504 286 0,'0'0'66'16,"0"0"-20"-16,0 0 18 16,0 0-26-16,0 0-7 15,0 0-1-15,0 0-30 16,0 0 0-16,0 0-21 16,26-4-173-16</inkml:trace>
  <inkml:trace contextRef="#ctx0" brushRef="#br1" timeOffset="-81492.54">30685 13504 359 0,'53'-19'213'0,"-67"18"-186"16,-2 1 98-16,3 0-38 15,-5 0-30-15,-3 0-24 16,0 0-12-16,0 0-15 16,-2 6-2-16,-6 1-8 15,-4 0-44-15,0 0-179 16,2 0-281-16</inkml:trace>
  <inkml:trace contextRef="#ctx0" brushRef="#br1" timeOffset="-81336.59">29880 13633 483 0,'0'0'0'16,"0"0"-73"-16,0 0-36 15,0 0-192-15</inkml:trace>
  <inkml:trace contextRef="#ctx0" brushRef="#br1" timeOffset="-81232.62">29552 13778 117 0,'0'0'0'0</inkml:trace>
  <inkml:trace contextRef="#ctx0" brushRef="#br1" timeOffset="-81079.67">29136 13876 653 0,'0'0'0'16,"0"0"-42"-16,0 0 11 15,0 0-106-15,0 0-184 0</inkml:trace>
  <inkml:trace contextRef="#ctx0" brushRef="#br1" timeOffset="-80974.7">28736 14037 288 0,'0'0'0'16,"0"0"-181"-16</inkml:trace>
  <inkml:trace contextRef="#ctx0" brushRef="#br1" timeOffset="-80832.75">28548 14208 446 0,'0'0'182'0,"0"0"-164"16,0 0 11-16,0 0-15 16,0 0-14-16,0 0-151 15,-54 68-206-15</inkml:trace>
  <inkml:trace contextRef="#ctx0" brushRef="#br1" timeOffset="-80697.79">28466 14596 377 0,'0'0'0'0,"0"0"-90"16,0 0-161-16</inkml:trace>
  <inkml:trace contextRef="#ctx0" brushRef="#br1" timeOffset="-80548.85">28654 14883 518 0,'0'0'59'0,"0"0"-56"16,0 0-3-16,0 0-18 15,0 0-111-15,0 0-163 16</inkml:trace>
  <inkml:trace contextRef="#ctx0" brushRef="#br1" timeOffset="-80411.38">28988 15052 242 0,'0'0'283'0,"0"0"-269"15,0 0 0-15,0 0 65 16,0 0-55-16,0 0-24 15,151 29-39-15,-104-29-51 16,-3 0-151-16</inkml:trace>
  <inkml:trace contextRef="#ctx0" brushRef="#br1" timeOffset="-80270.43">29552 15075 736 0,'0'0'98'0,"0"0"-89"0,0 0 48 15,0 0-45-15,0 0-12 16,0 0-13-16,181-53-130 16,-137 43-251-16</inkml:trace>
  <inkml:trace contextRef="#ctx0" brushRef="#br1" timeOffset="-80110.48">30070 14866 717 0,'0'0'0'0,"0"0"-144"0,0 0 72 16,0 0-372-16</inkml:trace>
  <inkml:trace contextRef="#ctx0" brushRef="#br1" timeOffset="-79962.53">30059 14647 479 0,'0'0'129'16,"0"0"-106"-16,0 0 16 16,0 0-39-16,-9-88-145 0,9 73-149 15</inkml:trace>
  <inkml:trace contextRef="#ctx0" brushRef="#br1" timeOffset="-79841.57">29821 14438 400 0,'0'0'176'0,"0"0"-173"16,0 0-3-16,0 0-210 15</inkml:trace>
  <inkml:trace contextRef="#ctx0" brushRef="#br1" timeOffset="-79710.61">29506 14381 53 0,'0'0'0'15</inkml:trace>
  <inkml:trace contextRef="#ctx0" brushRef="#br1" timeOffset="-79549.67">29291 14436 428 0,'-5'0'232'15,"2"0"-232"-15,3 4-15 16,0 1-53-16,0 3-70 15,6 4 17-15,5-1-197 0</inkml:trace>
  <inkml:trace contextRef="#ctx0" brushRef="#br1" timeOffset="-79339.73">29354 14588 473 0,'0'0'96'0,"0"0"-84"16,0 0 45-16,0 0-1 0,0 0-32 16,0 0-10-16,88 18-14 15,-65-12-9-15,1 0-76 16,-1-3-80-16,-2-3-308 16</inkml:trace>
  <inkml:trace contextRef="#ctx0" brushRef="#br1" timeOffset="-78912.87">29474 14559 44 0,'0'0'7'0,"0"0"-4"16,0 0 31-16,0 0 77 16,0 0 2-16,0 0-8 15,-16 4-15-15,16-4-7 16,-7 2 1-16,-2 1-41 16,1 1-21-16,-2 2-3 15,1-2-13-15,4 2-1 16,2-1-5-16,0 0-2 15,3 2 2-15,0-3 0 16,0 0-3-16,0-2-1 16,0-1-7-16,0-1-13 0,0 0 24 15,0 0 19-15,0 0 37 16,0 0 19-16,0 0-7 16,0 0 29-16,0 0-41 15,0 0-32-15,0 0-15 16,0 0-9-16,0 0-35 15,0 0-161-15,24-4-368 16</inkml:trace>
  <inkml:trace contextRef="#ctx0" brushRef="#br1" timeOffset="-77862.29">29465 14609 355 0,'0'0'40'16,"0"0"1"-16,0 0 5 0,0 0-2 15,0 0-15-15,0 0 3 16,0-5 22-16,0 3-1 16,0 2-3-16,0 0-9 15,-3-1-12-15,-1 1 5 16,-3 0-17-16,-2 0-4 16,1 0 7-16,-5 0-16 15,2 0 10-15,-1 4-1 16,2 3-12-16,2 0 14 15,5 0-14-15,0 0 3 16,3-1 12-16,0 0-9 16,0 0 3-16,0 0-3 0,6-2-1 15,8 0 0-15,-1-1-5 16,4 0 1-16,-2-3-4 16,0 0 5-16,-1 0-1 15,-2 0 4-15,0 0-6 16,-3-3 8-16,-1-7-8 15,-2 2 0-15,-3-2 8 16,-3-1-5-16,0 1 8 16,0-1 7-16,0 1-6 15,0 1 15-15,0 2-9 16,-6 0-12-16,-8 1 0 16,-2 2-5-16,2 0-1 15,4 2 0-15,-3 1 3 16,2 1-8-16,-2 0 5 0,2 0-5 15,-5 5 2-15,5 4-2 16,-1 2 5-16,4 1-1 16,5 1-2-16,0-2-4 15,3-1 7-15,0-2-10 16,0-4-5-16,7-1-9 16,12-2 10-16,2-1 12 15,-4 0-11-15,-3 0 13 16,-1-2 0-16,-3-5 0 15,-3-2 11-15,-7 3 5 16,0 0 12-16,0 2 9 0,0 1-21 16,0 0-9-1,0 2-7-15,-7 1-45 0,0 0-68 16,4-2-150-16</inkml:trace>
  <inkml:trace contextRef="#ctx0" brushRef="#br1" timeOffset="-77141.67">29603 14050 184 0,'0'0'134'15,"0"0"-71"-15,0 0 18 16,0 0-40-16,0 0 0 15,0 0 21-15,0 0-40 16,0 0-9-16,0 0 12 16,0 0-3-16,0 0 14 15,0 0 8-15,0 0-2 16,0 0-12-16,0 0-5 16,0 0 13-16,0 0-5 15,0 0 8-15,0 0 17 16,0 0-28-16,0 0-2 0,0 0-18 15,0 9-6-15,0 3-4 16,0 8 6-16,-3 5 10 16,3 5 4-16,0 4-5 15,0 1-2-15,0 2 1 16,0 0-13-16,0-4 14 16,0 0-14-16,0-11 1 15,3-3-3-15,0-9 2 16,0-5-1-16,1-2 0 15,-1-3-12-15,5 0-9 16,4-16-14-16,2-12-92 0,1-12-188 16</inkml:trace>
  <inkml:trace contextRef="#ctx0" brushRef="#br1" timeOffset="-76714.88">29670 14048 269 0,'0'0'339'16,"0"0"-318"-16,0 0 80 15,0 0 0-15,0 0-51 16,0 0-7-16,-11-1 23 15,11 1 8-15,0 0-21 16,0 0-5-16,0 0-38 16,0 0 2-16,10 0-4 0,7 0 0 15,4 3-11-15,-1 3 3 16,6-2-35-16,1-1-36 16,3-2-102-16,-5-1-128 15</inkml:trace>
  <inkml:trace contextRef="#ctx0" brushRef="#br1" timeOffset="-76347">29589 14251 72 0,'0'0'420'0,"0"0"-386"15,0 0 112-15,0 0-87 16,0 0-29-16,0 0-8 0,127 0-20 16,-116 0-4-1,2 0 0-15,-3 0-16 0,3 4-26 16,1 0-48-16,-5 2-49 16,-7-1-228-16</inkml:trace>
  <inkml:trace contextRef="#ctx0" brushRef="#br1" timeOffset="-75881.65">29627 14433 406 0,'0'0'153'0,"0"0"-28"16,0 0 31-16,0 0-71 16,0 0-12-16,0 0-13 15,29 1-11-15,-8-1 0 16,2 0-29-16,4 0-6 15,-7 0-12-15,1 2 1 16,-1-2-6-16,2 0-1 16,-1 0-65-16,-2 0-70 15,-1 0-141-15</inkml:trace>
  <inkml:trace contextRef="#ctx0" brushRef="#br1" timeOffset="-29298.9">18868 5531 260 0,'0'0'64'16,"0"0"-35"-16,0 0 9 16,0 0-1-16,0 0-25 15,0 0 13-15,0 0 12 16,0 0 3-16,-3 0 12 15,3 0-4-15,0 0-4 16,0 0-21-16,0 0-18 16,0 0 18-16,0 0-20 0,0 0 2 15,0 0 26-15,0 0-23 16,0 0 6-16,0 0 9 16,0 0 0-16,0 0 11 15,0 0-10-15,0 0 1 16,0 0 12-16,0-1-19 15,0 1 6-15,0-2-3 16,0 2-11-16,0 0 20 16,0 0-18-16,0 0-3 15,0 0 12-15,0 0-21 16,0 0 12-16,0 0-12 16,0 0-7-16,0 0 5 0,0 2-12 15,0 9 14-15,0 3 3 16,0 3 7-16,0 3-10 15,-4-1 0-15,-5 4 5 16,-2-2-4-16,-2 2-1 16,-4-1 0-16,3 0-2 15,-1-1 8-15,3-1 1 16,3-6 1-16,6-2-8 16,3-3 14-16,0-3-14 15,0-4 0-15,0 0-3 16,0-2-5-16,0 0-8 15,0 0-106-15,0 0-210 16</inkml:trace>
  <inkml:trace contextRef="#ctx0" brushRef="#br1" timeOffset="-28810.06">18838 5691 637 0,'0'0'144'15,"0"0"-57"-15,0 0 72 16,0 0-83-16,0 0-57 15,0 0 17-15,80-20-10 16,-46 10-8-16,-1-1 11 16,-2 2-24-16,-4 2 7 15,-6 2-9-15,-9-3 1 0,-2 4-5 16,-6 2 1-16,2 0-15 16,-3 0 0-16,-3 1-39 15,4 0 4-15,-4 1-88 16,0 0-61-16,0 0-126 15</inkml:trace>
  <inkml:trace contextRef="#ctx0" brushRef="#br1" timeOffset="-28535.15">18831 5698 508 0,'0'0'106'0,"0"0"3"16,0 0-2-16,0 0-74 15,0 0 33-15,0 0-20 16,0 0-4-16,67 37 0 16,-54-25-29-16,-3 0 1 15,-5 0-9-15,1 1-1 16,-6-2-8-16,0-1-26 15,0-3-89-15,0-4-78 16,3-3-444-16</inkml:trace>
  <inkml:trace contextRef="#ctx0" brushRef="#br1" timeOffset="-27766.39">19099 5802 659 0,'0'0'109'0,"0"0"13"16,0 0-22-16,0 0-33 15,0 0-25-15,0 0-35 16,0 0 8-16,4 0 4 16,2 0-12-16,2 0 3 15,4 0-5-15,-4 0-4 16,5-3 2-16,-5 1 2 0,1-4-5 15,1 3 0-15,-7 1-5 16,-3 1 1-16,0 1 2 16,0 0-7-16,0 0 7 15,0 0-11-15,0 0 11 16,0 4 2-16,0 6-1 16,0 5-1-16,-6-3 2 15,-1 4 0-15,4-4 12 16,0 1-12-16,3-2 7 15,0-1-7-15,0-6-1 16,0 1-19-16,0-5-106 16,0 0-151-16,6 0-321 15</inkml:trace>
  <inkml:trace contextRef="#ctx0" brushRef="#br1" timeOffset="-27353.53">19396 5812 684 0,'0'0'27'16,"0"0"19"-16,0 0 13 16,0 0-37-16,0 0-7 15,0 0-7-15,50-30-7 16,-50 30 17-16,0 0-6 16,0 0-4-16,0 0 14 15,0 0-16-15,0 0 12 16,0 0-2-16,0 0-14 15,0 9 13-15,-3 6 4 16,-8 1 7-16,5 1 15 16,3-2-20-16,0 1 5 0,3-1-18 15,-4 0-2 1,4-4-12-16,0-4-70 0,0-5-197 16</inkml:trace>
  <inkml:trace contextRef="#ctx0" brushRef="#br1" timeOffset="-25593.11">18509 5685 288 0,'0'0'45'0,"0"0"19"16,0 0 31-16,0 0-2 15,0 0-34-15,0 0-3 16,0-4 11-16,0 4-26 16,0 0 11-16,0 0 0 15,0-2-18-15,0 2 13 16,0 0-10-16,0 0-10 16,0 0 0-16,0 0-22 0,0 0 12 15,0 0 2 1,0 0-19-16,0 0 14 0,0 0-14 15,0 0 3-15,0 0-3 16,9 0 1-16,5 0-1 16,10 0 9-16,5 0 2 15,1 0-4-15,-5 0-7 16,2 0-43-16,-3 0-63 16,-1 0-98-16,0-6-293 15</inkml:trace>
  <inkml:trace contextRef="#ctx0" brushRef="#br1" timeOffset="-24457.7">19784 5466 421 0,'0'0'180'16,"0"0"-62"-16,0 0 15 16,0 0-60-16,0 0-8 15,0 0-8-15,0 0-38 0,0 0-11 16,0 8-8-16,0 7 6 15,-12 9 1-15,-1 3 2 16,-2 5-2-16,3-1 20 16,2 0-21-16,5-1 1 15,5-3-7-15,0-2 5 16,0-3-11-16,15-6 1 16,12-4-99-16,2-7-120 15,6-5-560-15</inkml:trace>
  <inkml:trace contextRef="#ctx0" brushRef="#br1" timeOffset="-23942.87">19999 5510 250 0,'0'0'277'0,"0"0"-190"15,0 0 54-15,0 0-32 16,0 0-51-16,0 0-8 15,18 22-17-15,-9 1 0 0,-4 4-13 16,-1 2 11 0,5 1 10-16,-5 2-10 15,5-7 2-15,1-3-12 0,-5-2-21 16,4-5 11-16,-6-2-11 16,0-6-5-16,0-4-16 15,4-3-68-15,4 0-74 16,3-8-141-16</inkml:trace>
  <inkml:trace contextRef="#ctx0" brushRef="#br1" timeOffset="-23656.96">20178 5554 551 0,'0'0'121'0,"0"0"8"16,0 0-28-16,-94 82-2 16,70-58-10-16,5 0-33 15,-2-5-9-15,9 0-24 16,0-3-20-16,3-1 6 15,6-3-9-15,3-5-38 16,0-1-76-16,0-5-202 16</inkml:trace>
  <inkml:trace contextRef="#ctx0" brushRef="#br1" timeOffset="-23236.1">20353 5692 360 0,'0'0'261'15,"0"0"-219"-15,0 0 107 16,0 0-70-16,0 0-1 15,-60 87 10-15,45-62-55 16,0-1 16-16,4-5-28 16,7-1-16-16,-2-6 4 15,6-1-9-15,0-9-42 0,0-2-116 16,0-5-300-16</inkml:trace>
  <inkml:trace contextRef="#ctx0" brushRef="#br1" timeOffset="-22807.73">20481 5660 724 0,'0'0'57'0,"0"0"53"15,0 0 9-15,0 0-79 0,0 0 9 16,0 0 1-16,103 11-35 16,-69-11 1-16,-4 0-16 15,0 0-14-15,-9 0-102 16,-4 0-151-16,-4 0-412 15</inkml:trace>
  <inkml:trace contextRef="#ctx0" brushRef="#br1" timeOffset="-22278.5">20881 5523 516 0,'0'0'98'0,"0"0"4"16,0 0-23-16,0 0-26 15,0 0-8-15,0 0-8 16,36 87 31-16,-32-57 4 16,-1-3-31-16,4-1 9 15,2-2-36-15,-1-3 2 0,2-5-16 16,-7-3 6-16,3-5-12 15,-6-4-28-15,8-4-79 16,4 0-126-16,3-1-283 16</inkml:trace>
  <inkml:trace contextRef="#ctx0" brushRef="#br1" timeOffset="-21999.59">21082 5505 491 0,'0'0'131'0,"0"0"12"15,0 0-29-15,-113 95-22 16,75-64 19-16,4 1-55 15,4-4-8-15,9-4-19 16,5-3-25-16,9-4-7 16,4-4 3-16,3-7-87 15,0-6-139-15,13 0-557 16</inkml:trace>
  <inkml:trace contextRef="#ctx0" brushRef="#br1" timeOffset="-21625.72">21207 5644 716 0,'0'0'124'0,"0"0"-34"15,0 0-25-15,0 0-39 16,0 0 44-16,0 0-15 15,-38 92-17-15,29-71-6 16,4-3-26-16,2-4 4 16,3-3-20-16,0-3-43 15,0-8-134-15,0 0-226 16</inkml:trace>
  <inkml:trace contextRef="#ctx0" brushRef="#br1" timeOffset="-21009.92">21275 5365 279 0,'0'0'339'0,"0"0"-255"15,0 0 62-15,0 0-47 16,0 0-41-16,0 0-30 16,0 27-16-16,0-10 47 15,0 1 1-15,0 0-20 16,-2-2-14-16,-1-2-8 15,3-1-15-15,0-5 3 16,0-2-6-16,0-4-25 0,0-2-58 16,3 0-136-16,14-6-281 15</inkml:trace>
  <inkml:trace contextRef="#ctx0" brushRef="#br1" timeOffset="-20844.97">21275 5365 496 0</inkml:trace>
  <inkml:trace contextRef="#ctx0" brushRef="#br1" timeOffset="-20718.01">21275 5365 496 0,'46'-27'203'0,"-46"27"-76"0,0 0-23 15,0 0-20-15,0 0-39 0,10 0-8 16,-1 0 4-16,2 0-29 16,-1 0 3-16,-2 0-15 15,4 1 1-15,-5 2-4 16,0 0-28-16,-1 0-69 16,0-2-56-16,1 0-250 15</inkml:trace>
  <inkml:trace contextRef="#ctx0" brushRef="#br1" timeOffset="-20503.08">21304 5420 395 0,'0'0'322'16,"0"0"-217"-16,0 0 13 15,0 0-31-15,0 0-38 16,0 0-49-16,53 14 0 16,-41-10-60-16,-3 0-108 15,-6-1-206-15</inkml:trace>
  <inkml:trace contextRef="#ctx0" brushRef="#br1" timeOffset="-20306.15">21304 5420 617 0,'-41'98'79'16,"71"-96"35"-16,-2-1 5 15,-1 1-92-15,-6-1-27 16,-9-1-7-16,-5 0-123 15,0 0-239-15</inkml:trace>
  <inkml:trace contextRef="#ctx0" brushRef="#br1" timeOffset="-19834.3">21627 5327 545 0,'0'0'128'16,"0"0"26"-16,30 93-51 16,-30-47 6-16,0 5-29 0,0 2-10 15,-20-6-43-15,-4-1-14 16,0-7-13-16,-5-2-9 16,-9-4-108-16,-9-5-244 15</inkml:trace>
  <inkml:trace contextRef="#ctx0" brushRef="#br1" timeOffset="-13292.44">21139 6095 82 0,'0'0'79'15,"0"0"-16"-15,0 0 11 16,0 0-19-16,0 0-2 15,0 0-13-15,0 0-24 16,0-6 10-16,0 6 2 16,0-1-6-16,0-1-4 15,0 2-14-15,0 0-4 16,0 0-5-16,0-1 5 16,0 1 7-16,0 0-4 15,0 0 0-15,0 0 17 0,0 0-4 16,0 0 19-16,0 0 0 15,0 0-15-15,0-2 0 16,0-1-20-16,0 0 0 16,0 2-5-16,0-2 5 15,0 2 13-15,0-1-13 16,0 2 0-16,0 0 12 16,0-3-7-16,0 3 9 15,0 0 8-15,0-1-12 16,0 0 14-16,0 1-4 15,0 0 6-15,0 0 9 16,0 0-12-16,0 0 4 16,0 0-13-16,0 0-11 15,0 0-6-15,4 0 2 0,-1 0-1 16,0 0 2-16,3 0 3 16,-4 5 16-16,4 4-11 15,0 1-5-15,1 3 5 16,1 1-8-16,1-2 1 15,1 2 1-15,0 3 1 16,-1-1-3-16,-1 1 0 16,-5-2-12-16,1 0 10 15,-4 1 2-15,0-2 0 16,0 2-2-16,0-2 5 16,0-1-3-16,0-1 0 15,0 2 2-15,0-1-8 16,0 0-1-16,0 1-21 0,0 0 13 15,0 0-1-15,0 1 16 16,0-2-3-16,0 2 4 16,0-4-1-16,0 0 0 15,0-1 0-15,0-1-2 16,0 2 4-16,0 0-2 16,0-3 0-16,0 4-3 15,0-1 2-15,0 1-5 16,0 0-7-16,0 1 12 15,0-2 0-15,0-1 1 16,-7 0 0-16,4 0 4 16,2-2-5-16,-3 2 1 0,1-1 0 15,0-1-3-15,0 0 4 16,-3 1-1-16,1-1 0 16,-1 1 0-16,0-1-3 15,0 1 3-15,-1 1 0 16,2-2-4-16,-1-1 6 15,3-1-2-15,0 1 0 16,3-1 8-16,0-1-8 16,0 1 1-16,0-2-1 15,-3 0 13-15,3 0-11 16,-2 2 1-16,-1-2-2 16,-3 2 5-16,-4 1 0 15,4 2-6-15,-5-1 2 0,1 1-1 16,0-4-1-16,-2-1-10 15,0-4-104-15,6 0-339 16</inkml:trace>
  <inkml:trace contextRef="#ctx0" brushRef="#br1" timeOffset="-12265.78">19934 5917 387 0,'0'0'161'15,"0"0"-31"-15,0 0-25 16,0 0-42-16,0 0-11 16,-23 76 1-16,8-51-1 15,1-2-24-15,1-2-4 16,6-3-22-16,-2-3 1 15,6-7-4-15,-1-2 1 16,4-4-41-16,0-2-55 16,0 0-138-16,0-9-260 15</inkml:trace>
  <inkml:trace contextRef="#ctx0" brushRef="#br1" timeOffset="-11748.7">19905 5857 256 0,'0'0'378'0,"0"0"-297"15,0 0 42-15,0 0-61 16,0 0-62-16,0 0 2 16,-23 8-2-16,16 2 0 15,1 0 3-15,3-1-6 0,3-3 3 16,0-1-1-16,0-2 0 16,0-1-11-16,0-1 12 15,16-1 12-15,-2 0-9 16,1 1-6-16,-6 2 0 15,-6 0-3-15,0 1 6 16,0 3-19-16,2 2 19 16,1-1-1-16,4 0 2 15,-3-1 0-15,-1-1-1 16,0 0 0-16,-2-5 0 16,-4 1 8-16,0-2-6 15,0 0 11-15,0 0-1 0,0 0 12 16,0 0-9-1,0 0 5-15,-4 0-7 0,-2 0-1 16,-1 0-6-16,1-2-6 16,0 2-77-16,-1 0 4 15,4 0-127-15,3 0-230 16</inkml:trace>
  <inkml:trace contextRef="#ctx0" brushRef="#br1" timeOffset="31163.48">17346 6721 180 0,'0'0'57'16,"0"0"15"-16,0 0 11 15,0 0-21-15,0 0-15 16,0 0-6-16,0 0-1 15,0 0-11-15,0 0 1 16,0 0-4-16,4-3-13 16,-4 3 7-16,0 0 3 15,0 0 1-15,0 0 18 16,0 0-15-16,0 0-5 16,0 0 11-16,0 0-16 15,0 0-3-15,0 0-6 16,0 9-6-16,0 2 13 0,0 2-10 15,0-1-1-15,0 1 2 16,0-1-1-16,0 0-5 16,0-3 0-16,3 0 4 15,7 0-8-15,-3-2 3 16,9 1 1-16,4-2 8 16,7 2-2-16,3-2 1 15,4-2 1-15,4 2-3 16,-2-2-10-16,-1 0 2 15,-5 2-2-15,-8-3 0 16,5 1 6-16,-6-1-1 16,3-2 0-16,-5 1 4 15,2-1-4-15,3-1 0 0,3 0 0 16,-5 0-4 0,2 0 7-16,0 0-3 0,-5 0 0 15,-2 0 1-15,0 0-5 16,-3 0 4-16,2 0 0 15,-5 2-3-15,-2-2 6 16,3 0-3-16,0 0 0 16,1 0 5-16,7 1-5 15,-3-1 0-15,3 1 0 16,1-1-4-16,-1 3 6 16,3 0-2-16,1-2 0 15,-3 2 3-15,-2-2-6 0,1 1 3 16,3-1 0-16,3-1-2 15,3 0 4-15,10 0-2 16,2 0 0-16,0 0-21 16,-2 0 14-16,-4-1-11 15,-6-2 1-15,-5 2 6 16,-13 1-10-16,-5-2 21 16,-3 2-2-16,-3 0 6 15,3 0-2-15,1 0-2 16,4 0 0-16,-2 0-4 15,3 0-1-15,2 0 5 16,1 0 0-16,-4 0-3 16,2 0 0-16,-1 0 0 0,-4 4-4 15,4 3 5 1,3 2-17-16,0-1 11 0,2-2 0 16,5-3-34-16,-5-3 18 15,0 0 10-15,-1 0 14 16,-5 0 13-16,1-7-12 15,-3-6 14-15,2 2 9 16,-5-2-9-16,-3 0 11 16,0 4-7-16,0-3-3 15,0 2-3-15,3 3-13 16,0 0-1-16,0 3-20 16,0 1-53-16,-3 3-67 0,0 0-355 15</inkml:trace>
  <inkml:trace contextRef="#ctx0" brushRef="#br1" timeOffset="32850.95">21674 6764 381 0,'0'0'106'15,"0"0"-8"-15,0 0 21 16,0 0-9-16,0 0-41 16,0 0-16-16,0-8-3 15,3 8-30-15,3 3-5 0,4 10-4 16,1 4-2-16,1 0 5 15,0 2-11-15,2-1-2 16,1-1-1-16,6-2 7 16,8-5-13-16,3-4 6 15,15-2-3-15,9-4 3 16,9 0 3-16,11 0-1 16,-2-4-4-16,-3-1-6 15,-10-1 2-15,-8 2 0 16,-9 0-2-16,-5 0 2 15,-8 2-2-15,-7 1 8 16,-6 1-2-16,2 0-19 16,6 0 20-16,7 0-2 15,12 0 3-15,10 0-1 16,0 0 1-16,11 0-5 0,-5 0-2 16,0 0-23-16,-4 0 8 15,-6 0 8-15,-8 0-5 16,-10 3 6-16,-2-1 13 15,-4 0 0-15,-3-1-1 16,-5 2-4-16,5-1 5 16,0-1 0-16,0 0 1 15,3 2-3-15,-8 0 3 16,0 2-1-16,-8 1 0 16,-1 1-8-16,-2 2 8 15,-2-1 2-15,0 2-2 16,-3-2-2-16,2 2-17 0,2-1 19 15,2-2 0-15,-3-4-3 16,1 1-3-16,6-4-13 16,4 0 9-16,1 0 10 15,6 0 9-15,-1-5 3 16,-6-4-5-16,2-2-5 16,-8-2 20-16,-2 0-14 15,-4 1 3-15,2 0 2 16,-4 3-10-16,-3-1-3 15,0 2 0-15,0 4-31 16,0 3-48-16,0 1-133 16,0 0-289-16</inkml:trace>
  <inkml:trace contextRef="#ctx0" brushRef="#br1" timeOffset="34644.36">17430 7783 583 0,'0'0'56'0,"0"0"50"16,0 0 10-16,0 0-67 15,0 0 53-15,0 0-24 16,0-29-69-16,0 29-9 16,0 17-18-16,6 5 18 0,9 5 13 15,-3 3-13 1,-2-3 8-16,8-2-8 0,-3-5 0 15,6-3-1 1,3-4-2-16,4-4-11 0,5 0 11 16,3-5 3-16,-2 0 1 15,-4-3 4-15,-6-1 5 16,-4 0-10-16,-6 0 4 16,-2 0-3-16,3 0 12 15,3-1-11-15,6-6 2 16,4 3-4-16,11-2-5 15,9 3 4-15,4 1-17 16,3 0 12-16,5 1-4 16,4 0-2-16,4 1 10 15,6-2-23-15,11 2 16 0,2 0 6 16,-1 0-11 0,-9 0-10-16,-16 0 5 0,-20 0-4 15,-11 6 4-15,-7 1-5 16,-5-1 16-16,2-3 5 15,4 2-7-15,8-4 1 16,3-1-7-16,4 0 9 16,-1 0-4-16,-5 0 4 15,-9 0 7-15,-11 0-2 16,-7-1 6-16,-2-1-4 16,-4-1 4-16,0-2 4 15,0-1-4-15,0-2 2 16,0 0 8-16,0-2 9 15,0 1-13-15,0 0 20 0,0 2-8 16,-4 1-15-16,1 4 18 16,3 1-25-16,-3 1-4 15,3 0-2-15,0 0-68 16,0 0-143-16,0 0-385 16</inkml:trace>
  <inkml:trace contextRef="#ctx0" brushRef="#br1" timeOffset="36091.28">21787 7956 233 0,'0'0'71'16,"0"0"-18"-16,0 0 29 16,0 0 17-16,0 0-21 15,0 0 7-15,5-26-2 16,-5 25-19-16,0 1 10 16,0 0-17-16,0 0-6 0,0 0-9 15,0 0-18 1,0 0 0-16,0 0-24 0,0 14-5 15,0 7-1-15,0 4 12 16,3 4-1-16,9 0-4 16,9-2 7-16,9-3-16 15,7-2 5-15,10-7 3 16,12-7-6-16,10-5 6 16,4-3 0-16,-6 0 0 15,-6-7-9-15,-16-1 5 16,-9-1 4-16,-13 4 0 15,-6 0 2-15,1 1 3 16,-1 0-5-16,3 2 0 16,10 2 0-16,6 0-4 15,7 0 4-15,16 0 0 16,6 0-4-16,11 0 4 16,14 0-1-16,1 0 1 0,6 0-25 15,0 7 18-15,-12 1-16 16,-18-1 15-16,-20 1 0 15,-18-2-8-15,-11-2 16 16,-6-1-1-16,-12-3 2 16,0 0 2-16,0 0 11 15,0-7 21-15,9-10-11 16,3-3-6-16,-2-4 7 16,3 0-7-16,-5 2-16 15,-5 2 5-15,-3 3-7 16,0 5-10-16,0 5 8 15,0 3-35-15,0 4-49 0,0 0-134 16,0 0-326-16</inkml:trace>
  <inkml:trace contextRef="#ctx0" brushRef="#br2" timeOffset="52958.56">26082 6876 134 0,'0'0'283'16,"0"0"-181"-16,0 0 20 15,0 0-11-15,0 0-39 16,0 0-26-16,0 0 2 16,-6 3-16-16,6-3 14 15,0 0-10-15,0 0-18 16,0 0 11-16,0 0-23 16,0 1 0-16,6-1 15 15,7 0-18-15,11 0 27 0,6 0-4 16,6 0-19-16,-2 0 11 15,6 0-18-15,-6 0 0 16,-4 0-3-16,-7 0 7 16,-2 0-4-16,2 0 0 15,1 0 5-15,6 0-8 16,1 0 3-16,5 0 0 16,-1 0-2-16,4 0 5 15,-5 0-3-15,-1 0 0 16,-3 0 5-16,-7 0-10 15,-2 0 5-15,-1 0 0 16,1 0-3-16,2 0 9 16,4 0-6-16,0-1 0 0,7-2 4 15,2 2 0 1,-1-1-4-16,-3 2 0 0,-5 0-2 16,-6 0 3-16,-7 0-1 15,-1 0 0-15,-3 0 2 16,-1 0-7-16,3 0 5 15,3 0 0-15,-1 0-1 16,1 0 5-16,7 0-4 16,-3 0 0-16,5 0 6 15,3 0-2-15,1 0-3 16,5 0 2-16,-3 0 5 16,-3 0-4-16,-14 0-3 15,-2 0-1-15,-7 0-9 16,-1 0 5-16,3 0-33 0,3 2-8 15,3 2-55-15,2-4-174 16</inkml:trace>
  <inkml:trace contextRef="#ctx0" brushRef="#br2" timeOffset="54156.71">30144 6906 482 0,'0'0'103'16,"0"0"6"-16,0 0 14 0,0 0-47 15,0 0-26-15,0 0 22 16,3 0-19-16,0 0-4 16,0 0 6-16,3 0-29 15,-1 0 1-15,2 0-9 16,5 0-7-16,3 0 2 16,4 0-13-16,2 0 0 15,12 0-3-15,1 0 7 16,10 3-4-16,9-1 0 15,1 1 4-15,6-3-7 16,-2 1 3-16,1 1 0 16,-7-2-3-16,-5 1 6 15,-8-1-3-15,-12 0 0 0,-3 0-8 16,-8 0 5 0,-1 3-14-16,2-2 12 0,6 1 0 15,4 1-5-15,6-2 8 16,1 2-3-16,5 1-17 15,-3-1 21-15,-1-2-12 16,-3 1 13-16,-2-1 3 16,-4 1 0-16,-6-1-3 15,4 1 0-15,-3-1 4 16,5 0-6-16,4-1 2 16,5 0 0-16,-3 0 2 15,1 0 3-15,-1 0-5 0,-6 0 4 16,1 0 2-1,-7 2 3-15,-4-2-8 0,-5 0 0 16,-5 0 5-16,0 0-1 16,-1 0-5-16,-2 1 0 15,-3-1 4-15,0 2-11 16,0 1 4-16,0-1-51 16,-7 3-101-16,-20-1-317 15</inkml:trace>
  <inkml:trace contextRef="#ctx0" brushRef="#br2" timeOffset="55185.41">26116 8024 437 0,'0'0'36'0,"0"0"42"16,0 0 45-16,0 0-25 0,0 0 0 15,0 0-16 1,-18-2-9-16,31 2-29 0,11-1-17 16,11-1 11-16,14 2-8 15,11 0-14-15,7 0 7 16,7 0-23-16,0 0 6 15,-2 0-6-15,2 6 6 16,-4 0-7-16,-4-1 1 16,-8 1 0-16,-5-2-3 15,-9 1 4-15,-3-2-1 16,-5 0 0-16,-4 0 2 16,-6-2-6-16,-5 3-9 0,-9 0-28 15,-7-1-43 1,-5 0-116-16,6-1-177 0</inkml:trace>
  <inkml:trace contextRef="#ctx0" brushRef="#br2" timeOffset="56376.72">30445 8027 254 0,'0'0'228'16,"0"0"-209"-16,0 0 75 16,0 0 15-16,0 0-36 15,0 0-2-15,-16-12-10 16,10 10 8-16,5 1 8 16,-2 0-20-16,-3-1-19 15,2 1-23-15,-6-1-14 16,0 2 11-16,-5-2-7 0,3 2-4 15,6 0 6-15,-1 0-5 16,7 0-2-16,0 0 2 16,0 0 5-16,0 0-5 15,0 0-2-15,0 0 2 16,4 0-3-16,14 0 3 16,3 2 2-16,13 0 15 15,10-1-18-15,22-1 15 16,8 0-15-16,8 0 2 15,0 0 5-15,0 0-6 16,-3 0-2-16,-7 0 0 16,-14 0 7-16,-9 0-8 15,-10 2 1-15,-7-2 0 0,-9 1-2 16,-2-1 3 0,-9 0-1-16,3 1 0 0,1 1 3 15,4-1-3-15,3 2 0 16,-3 0 1-16,4-1-4 15,-3 0 3-15,-5-1 0 16,-6 1 0-16,-5 0 1 16,-2-1-1-16,3 0 0 15,-3 1 1-15,7-1-1 16,-2-1 1-16,1 0-1 16,-2 0 3-16,4 2 5 15,-5-2-8-15,-3 0 0 0,0 1 2 16,-3-1 5-16,0 0-7 15,0 0 7-15,0 0 12 16,0 0-16-16,0 0 10 16,0 1-13-16,0-1-44 15,0 0-168-15,-19 0-732 16</inkml:trace>
  <inkml:trace contextRef="#ctx0" brushRef="#br2" timeOffset="94420.53">19158 14563 241 0,'0'0'58'0,"0"0"22"16,0 0 41-16,0 0-38 15,0 0-24-15,0 0 16 16,0 0-19-16,0 0-8 15,-2-6 0-15,2 6-28 16,0 0 2-16,0-2 2 16,0 2-13-16,0 0 13 15,0 0-7-15,0 0-1 16,0 0-5-16,0 0-7 16,0 0-2-16,0 0-2 15,5 0 7-15,-2 11 0 16,3 5-4-16,-2 6-2 0,-4 1 13 15,0 2-12-15,0 0 2 16,0-4-2-16,0 0 4 16,0-4-3-16,0-5-3 15,0-3 0-15,0-3-3 16,3-3 7-16,0 2-4 16,-2-2 0-16,-1 1-3 15,0 1-5-15,0-1 8 16,0 2-14-16,0-1-9 15,0 1-8-15,0 1 3 16,-20-3 11-16,0-1-8 16,-4-1 21-16,0 0-3 0,1-2 4 15,-7 0-6 1,2 0 2-16,-8 0-4 0,3 0-26 16,-2 0 11-16,6 0 13 15,0 0-27-15,-1 0 40 16,1 0-8-16,-1 0 1 15,-5-3-8-15,-3 2 2 16,0-1-9-16,0 0 17 16,-4 1 0-16,4-3 5 15,-3 2-3-15,5 0 7 16,2 1-4-16,4 1 0 16,-3-2 3-16,2 2-1 15,-5-1-2-15,4 0 0 16,3-1 2-16,-1 2 1 15,9-1 13-15,1 1-9 0,0-2-6 16,2 2 7-16,-5 0-8 16,-4 0 0-16,-6 0-2 15,-2 0 6-15,-1 0-4 16,0 0 0-16,2 0 2 16,1 0-2-16,-1 0 0 15,-4 0-5-15,-2 0 1 16,0 0-13-16,0 0 11 15,-5 0-11-15,3 0-24 16,5 0 26-16,4 0 7 16,-2 0 3-16,6 0 5 15,-4 0-2-15,4 2 2 0,0-1 1 16,-4 2 2 0,3-2 8-16,-1-1-4 0,-6 2-2 15,5-2 0-15,-4 0-2 16,2 0-3-16,1 0 4 15,2 0-2-15,1 0 10 16,0 0-9-16,3 0-1 16,1 0-2-16,-3 0 3 15,-3 0-3-15,-6 0 0 16,-7 0-7-16,-2 0-1 16,3 0 6-16,3 0 2 15,3 0 0-15,-1 0 5 16,-4 0 7-16,1 0-3 15,2 0-5-15,4 0 17 0,-2 0-21 16,-6 0 3-16,-1 0-6 16,1 0-23-16,-4 0 26 15,-3 0-3-15,-2 0-1 16,3 0-14-16,6 0 18 16,14 0 5-16,13 0 3 15,1 0-1-15,8 0 19 16,-5 0-11-16,3 0-13 15,-4 1 4-15,-8 1-6 16,-2 0 0-16,-1 0-4 16,-5 0 5-16,-9-1-1 0,-5-1 0 15,-3 0-10 1,3 0 10-16,0 0 15 0,4 0-8 16,1 0 2-16,-3 0 19 15,5-3-7-15,-2 1-21 16,-2 0 0-16,0 0 4 15,-3 1-4-15,6-1 0 16,-1 2-2-16,9 0 5 16,-4 0-2-16,-2 0-1 15,5-1-18-15,4 1 18 16,10 0 0-16,-2 0 3 16,-8 0-6-16,-7 0 3 15,1 0-5-15,-1 0 4 16,4 0 2-16,-3 0 0 15,-1 0-1-15,-8 0-4 0,3 0 0 16,5 0-28-16,7 0 32 16,-3 0 0-16,-4 0 4 15,-5 0-8-15,-4 0 5 16,4 0-1-16,-4 0 6 16,-2 0-6-16,-1 0 0 15,-3 0 3-15,5 0-3 16,6 0-14-16,0 0 14 15,10 0 6-15,4 0-4 16,-3 0-2-16,0 0 0 16,0 0 1-16,1 0 4 15,-9 0-8-15,-5 0 3 0,-8 3 0 16,-8 0-2-16,3-1 1 16,6-2-21-16,-4 2 22 15,4-2 0-15,0 0 0 16,-7 0 0-16,6 0 1 15,6 0-1-15,-7 0 0 16,6 0 16-16,-3 0-16 16,-1 0 0-16,-2 0 11 15,-1 0-11-15,3 0-9 16,0 0 5-16,5 0 4 16,1 0-7-16,7 0-11 15,4 0 18-15,3 0 4 16,1 0-4-16,-4 0-21 0,6 0 19 15,0 0 3 1,0 0-1-16,-19 4 0 0,-3-1-4 16,-2-1-41-16,5 0 31 15,-2-1 14-15,2 1 3 16,-5 0-3-16,5-2-4 16,-2 0 2-16,6 0 2 15,-4 0-45-15,-8 2 45 16,2 1 0-16,0-1-10 15,-8 3 10-15,0-1 27 16,5-3-27-16,-6 3 0 16,1 0 29-16,10-2-29 0,-3-2 5 15,1 0 31 1,7 0-36-16,-2 2 4 0,3-1-4 16,-2 1 0-16,-5-1-2 15,5 1-14-15,6-1-11 16,14 0 22-16,8 1 8 15,-4-2-3-15,-11 0 0 16,-7 0-4-16,0 3-92 16,-7-2 96-16,-3 0 34 15,-7 1-34-15,-3-1 7 16,-11 1-7-16,12-1 0 16,-4 1 29-16,2-1-29 15,11 1 0-15,9-2 4 16,-4 1-4-16,4-1 0 15,1 0-16-15,-5 1-18 0,4 1 34 16,1 0 10-16,-6 3-10 16,-1-4 0-16,9 2-2 15,5-3 2-15,15 0 34 16,0 0-31-16,2 0 0 16,-5 0-6-16,-2 0-14 15,-5 3 12-15,-3-1 0 16,-13 4 2-16,-6-1-12 15,2-3-17-15,-4 1 32 16,-1 0 37-16,0-1-37 16,-10 1 10-16,8-1 25 15,10-2-35-15,5 0 3 0,1 0 56 16,0 0-59-16,2 0-6 16,7 0 6-16,6 0 25 15,0 0-22-15,-1 0-1 16,4 0-2-16,0 3 0 15,-6-1 6-15,-4 1-6 16,-11 0 0-16,-7 1 0 16,-5-2-1-16,-9 1 11 15,2 0 18-15,-1-3-28 16,-4 0 11-16,9 0 0 16,9 0-10-16,-5 0-1 15,9 0 18-15,1 0-18 16,1 0 0-16,-2 0 23 0,3 1-23 15,-1 1-7-15,-5-1 7 16,-3 0 6-16,3 2-6 16,-3 0 5-16,-6 0-5 15,6-3 0-15,0 1 11 16,-5-1-11-16,5 0 0 16,0 2 8-16,-10 0-8 15,4-1 0-15,3 1 7 16,-8 1-7-16,8-2 2 15,3 1-2-15,-4 1 0 16,8 1 0-16,-1-1-7 16,0 3 1-16,8-1 6 0,-2-1 0 15,-6-1 3-15,-1-3-10 16,2 0-2-16,1 0 9 16,11 0 6-16,-11 1-4 15,-3 0-4-15,8 2-21 16,-2-1 20-16,-4 2-1 15,7-1 4-15,0 0-23 16,5 0 23-16,10-3 7 16,1 0-2-16,4 0 1 15,-2 0-5-15,2 0 8 16,-5 0-9-16,0 0 0 16,-7 0-1-16,-2 0 2 15,0 0-1-15,-1 0 0 0,-5 0 5 16,-3 0-12-1,0 0 0-15,5-2 7 0,-2-1 25 16,5 2-24 0,-2-2-1-16,3 0 0 0,6 0 6 15,14 2 9-15,-8-2-15 16,6 2 0-16,-3-2-3 16,0 1-1-16,-3 1 2 15,-5 0 2-15,0-2-2 16,-10 0 2-16,2 2 0 15,-14-3 0-15,-4 3-3 16,-5 0 3-16,10 0 0 0,-3-2 22 16,8 0 7-1,4 0-29-15,6 1 4 0,5-2 9 16,10 3-4 0,0 0-5-16,5-2-4 0,2 3 0 15,-2-3 0-15,-2 1-6 16,-2 0-1-16,-4-1-10 15,-5 2 16-15,3-2-8 16,-1 2 9-16,2-4 0 16,3 1 4-16,4 3-4 15,0-4 0-15,5 5 1 16,-10 0-6-16,5 0 5 16,-8 0-7-16,-1 0-14 15,-2 0 4-15,6 0 13 16,1 0 2-16,4 0 2 15,7 0 13-15,4 0-12 16,0 0 7-16,-3 0 2 0,3 0-6 16,-3 0-8-16,3 0 4 15,-2 0-2-15,2 0-3 16,0 0 9-16,0 0-4 16,-3 0 9-16,3 0-6 15,-3-3 27-15,0 3-16 16,0-1-12-16,0 0 13 15,3-2-11-15,0-2 2 16,0-2 7-16,0-1-8 16,0-5-3-16,0 0 10 0,0-6-11 15,0-1 17 1,0-1-14-16,0 3 12 0,0 0 12 16,0 3-24-16,0 2 19 15,0 3-9-15,0 2-5 16,0-1 10-16,0-2-7 15,0 5 3-15,0 1 14 16,0 3-27-16,0 0 12 16,0 2-4-16,0 0-9 15,0 0 16-15,0 0-16 16,0 0 3-16,0 0-4 16,0 0-17-16,0 0-47 15,0 0-94-15,0 7-105 16</inkml:trace>
  <inkml:trace contextRef="#ctx0" brushRef="#br2" timeOffset="108288.88">28648 14558 300 0,'0'0'97'0,"0"0"19"16,0 0 0-16,0 0-48 15,0 0-21-15,0 0 19 16,0 0-15-16,0 0-23 16,-3-1 12-16,0-1-17 15,0 2-5-15,3 0 18 16,0 0-24-16,0 0 4 15,-3 0 4-15,3 0-17 16,0 0 15-16,0 0-11 16,0 0-2-16,0-2 10 0,0 2-13 15,-2 0 6 1,2 0-1-16,0 0-3 0,0 0 6 16,-3 0-9-16,3 0 0 15,0 0 6-15,0 0-5 16,0 0-4-16,0 0 0 15,0 0-17-15,0 11 19 16,0 1-2-16,0 1 4 16,0 0 4-16,0-2-2 15,0-1-4-15,0-1 0 16,0-2 5-16,0-2-8 16,5-1 3-16,4-1-3 15,0-2-2-15,3 2 10 16,-3 0-5-16,5 2 7 15,-1-3-1-15,0-1-10 0,0 1 4 16,-2 0 0-16,-2-2 4 16,0 0 3-16,-3 0-7 15,0 0 5-15,1 0 0 16,0 0 4-16,6-4-9 16,-6-2 2-16,6 0-6 15,-5 0-2-15,-2-1 6 16,-3 3-4-16,3-1 7 15,1 0-8-15,-2-1 5 16,4 0 0-16,-6-1-5 0,0 0 3 16,-3-2-9-1,0 3 3-15,0-1-14 0,0 1 17 16,0 2-7-16,0 0 6 16,-6 0 4-16,-3 1-9 15,1 0 7-15,-5 0 2 16,-1 1-1-16,-2 0 3 15,2-1 0-15,-3 2 0 16,0 0-2-16,-5 1 6 16,1 0-1-16,4 0-3 15,3 0 3-15,5 0-8 16,6 0 5-16,3 2-20 16,0 6-68-16,0 4-50 15,3 1-206-15</inkml:trace>
  <inkml:trace contextRef="#ctx0" brushRef="#br2" timeOffset="109158.59">28937 14619 17 0,'0'0'127'16,"0"0"-78"-16,0 0 2 15,0 0-21-15,0 0 0 16,0 0 8-16,0-6 2 15,-4 6-2-15,-2 0 7 16,0 0 2-16,1 0 6 16,2-1 10-16,0 1-12 15,0 0-11-15,0-1-1 0,3-1-12 16,-4 2 8-16,4 0 7 16,0 0-18-16,0 0 17 15,0 0-6-15,0 0 4 16,0 0-2-16,0 0-35 15,10 0 2-15,4 0-4 16,7-1 2-16,8-1 7 16,4 1-9-16,5 1-2 15,-5 0-1-15,-2 0-15 16,-1 0-22-16,-6 0 12 16,-4 4 5-16,-3 0 11 15,-1-1-14-15,-5 0 23 16,1-2-5-16,3 0-6 0,-3 1 10 15,5-2 3 1,-3 2 2-16,2-2 8 0,-5 0-9 16,2 1-11-16,4 0-27 15,0-1-44-15,10 0-7 16,3 0-12-16,1 0-33 16,-1 0-33-16,-7 0-46 15</inkml:trace>
  <inkml:trace contextRef="#ctx0" brushRef="#br2" timeOffset="110864.62">29568 14634 99 0,'0'0'149'0,"0"0"-104"16,0 0 24-16,0 0 10 0,0 0-39 15,0 0 17-15,-16-5 1 16,12 5-27-16,4 0-2 16,-3 0 12-16,3 0 0 15,0 0 14-15,0 0-9 16,0 0-7-16,7-2 0 16,12 1-39-16,13-2-12 15,12 0 12-15,6 2 4 16,0 0-4-16,4 1-7 15,-14 0-20-15,-4 0 17 16,-1 0 4-16,-6 0-3 16,4 0 5-16,2 0 4 0,2-3-8 15,-6 0 8 1,2 0 0-16,-6 2-3 0,-8 1-4 16,-4 0-20-16,0 0 22 15,-3 0 5-15,-3 0 7 16,-5 0-7-16,-1 0 0 15,-3 0 9-15,0 0 6 16,0 0 15-16,3 0 10 16,0 0-15-16,5 0 11 15,-1 0-15-15,5 0-7 16,3 0 8-16,-3-2-19 16,-1 2-3-16,2 0 0 15,-3-1 2-15,0 1-6 0,7 0 4 16,1-1 0-1,3-1-4-15,4 2 4 0,-1-1-4 16,0-2 2-16,-9 3-8 16,-4 0 5-16,-7 0 4 15,-4 0-12-15,0 0 10 16,0 0-29-16,0 0 3 16,0 0 12-16,0 0-5 15,0 0 19-15,0 0 3 16,0 0 1-16,0 0 15 15,0 0-15-15,0-2 6 16,0 1-2-16,0-1-5 16,0 1-3-16,0-2 3 15,-4 0 5-15,1-1 11 0,3 0-13 16,-2-2-3-16,2 2 15 16,-6 0-7-16,0-1 26 15,0 1-9-15,-3 1-14 16,0-1 14-16,0 1-24 15,2 2 15-15,4 0-7 16,-4-1-5-16,3 2 12 16,1 0-5-16,2 0-10 15,1 0 8-15,-6 0-3 16,0 0-4-16,-1 0-2 16,2 0 10-16,-1 7-14 15,3 3 4-15,3 0 0 16,-3 0 5-16,3 0-1 0,0 0-1 15,0 1-3 1,0-2 7-16,0-1-9 0,0-2 2 16,9-1 0-16,3-2-7 15,0 1 6-15,6-3 1 16,1 1 17-16,5-1-17 16,0-1 15-16,-4 0-15 15,-3 0 1-15,-5 0 2 16,0 0 1-16,0-1-4 15,-1-7 0-15,-1-2 5 16,2-1-8-16,-4-2 3 16,2 1-3-16,-7 1-5 0,0 1 8 15,-3 2 0 1,0 1-1-16,0 0 5 0,0 0 7 16,-6 0-4-16,-7 1-2 15,-1 1 5-15,-4 1-8 16,0 2-2-16,-6 2 0 15,3 0 1-15,-10 0-7 16,4 0-13-16,8 2-101 16,2 6-67-16,17-3-311 15</inkml:trace>
  <inkml:trace contextRef="#ctx0" brushRef="#br2" timeOffset="112000.38">29454 14572 88 0,'0'0'90'16,"0"0"-10"-16,0 0 7 15,0 0 9-15,0 0-22 16,0 0-16-16,0 0 14 0,0 0 0 16,0 0 6-16,0 0-8 15,0-1-15-15,0-2 5 16,0 0-25-16,0-3-23 15,0-1-7-15,0 0-4 16,0-1-1-16,0-2 0 16,0-1-6-16,0 1 5 15,0-3-11-15,0 1-19 16,0-1 21-16,0 0-2 16,4 1-8-16,-4 0 14 15,0 1-9-15,0-1 12 16,0-2-21-16,0 1-10 15,0-3 20-15,0 1-44 0,0-1 23 16,0 2-5-16,0 4 27 16,0 1 10-16,0 1 3 15,0 1 0-15,0-2 11 16,0 1-11-16,0-3 0 16,-7-1-3-16,1 0 5 15,3-3-5-15,0 1-15 16,3 4-8-16,0-2 22 15,0 2-38-15,0 0 19 16,0 2 18-16,6 0 9 16,0 0-4-16,-6 2 0 15,0 0 0-15,0 1-2 0,0-1-9 16,0-2 0-16,0 1-45 16,0-1 10-16,0-2 10 15,0 1 23-15,0-1-6 16,0 0 18-16,0 1-5 15,3 0 1-15,-3 0 3 16,0 3-19-16,0 1-7 16,0 3-3-16,0-1-9 15,0 1-37-15,-3 1-16 16</inkml:trace>
  <inkml:trace contextRef="#ctx0" brushRef="#br2" timeOffset="112780.29">29412 13798 84 0,'0'0'196'15,"0"0"-89"-15,0 0 6 16,0 0-40-16,0 0-16 16,0 0-13-16,-24-9-8 15,16 9 21-15,-1 0-18 16,-5 0 1-16,-2 0-3 15,-1 0-15-15,0 11 11 0,-1 2-9 16,6 4-12-16,5 0 17 16,7 0-26-16,0-1 4 15,0 2 5-15,10-4-10 16,17-1 12-16,6-2-4 16,-5-2-3-16,-5-4-7 15,-2-1-5-15,-5 0-19 16,-9-2 4-16,3-2-11 15,-1 0 31-15,2 0 1 16,-2 0 0-16,-1 0 14 16,2-7-13-16,-1-1 5 15,-6-3-3-15,-1 0 5 0,-2-4-10 16,0-1 1-16,0-2 0 16,0-2 1-16,0 5 1 15,0 1-1-15,-5 4-1 16,-1 3-7-16,-4 1 3 15,2 2 4-15,-1 2-2 16,0 2 1-16,1-1 1 16,-8-1-5-16,2 2-7 15,-3 0-32-15,-4 0-8 16,1 2-1-16,-2 9-50 16,2 2-23-16,3 1-212 15</inkml:trace>
  <inkml:trace contextRef="#ctx0" brushRef="#br2" timeOffset="113913.92">29465 14729 122 0,'0'0'91'16,"0"0"-16"-16,0 0 33 15,0 0-41-15,0 0-9 16,0 0 11-16,0-9-20 0,0 9 14 15,0 0 3-15,0 0-25 16,0 0 14-16,0 0-3 16,0 0-23-16,0 0 7 15,0 0-30-15,0 0-4 16,0 5-2-16,0 6 0 16,0 1 9-16,0 3 3 15,0 0-12-15,0 1 17 16,0 3-15-16,0 0 3 15,0 3 1-15,9 4 0 16,-1 1-2-16,2 2 5 16,-4 3-7-16,0-3 10 0,-4 1-12 15,1-3 2 1,-3-4 7-16,0 1-6 0,3 0 1 16,0-1-4-16,4-1 7 15,-1-2-7-15,-4-1 0 16,4-2 0-16,0-2-1 15,4-1 9-15,-6 0-7 16,8-1 6-16,-4-3-7 16,2-3 17-16,-1 0-16 15,-4-3-1-15,1-1 0 16,1 0-3-16,-4-1-35 16,-3-2-56-16,0 0-73 15,0 0-220-15</inkml:trace>
  <inkml:trace contextRef="#ctx0" brushRef="#br2" timeOffset="114692.21">29653 15384 43 0,'0'0'24'16,"0"0"-10"-16,0 0 59 15,0 0 16-15,0 0 10 16,0 0 19-16,0-12-17 0,0 6-44 15,0 2-8-15,0-1 14 16,0-2-28-16,0 2 6 16,0-1 15-16,-6 3-19 15,-5-3 9-15,2 2 2 16,1-1-25-16,-5 2 20 16,2 0-17-16,-8 1 0 15,-1 1-2-15,3 1-20 16,-4 0 17-16,7 0-9 15,2 0-11-15,0 11 3 16,0 2-3-16,2 1-1 16,0 2 5-16,4 2-3 15,6-1-2-15,0-2 0 0,0 0 4 16,0-3-9-16,0-1 5 16,16-4-4-16,0 0 1 15,5-3-12-15,-1-2 13 16,7-2-12-16,2 0-18 15,-2 0 19-15,-1-9-8 16,-4-2 19-16,-6-5-5 16,2 3-7-16,-6-3 14 15,-4 2-2-15,-5 1 8 16,-3 3-6-16,0 0 0 16,0 3 0-16,0 1-3 15,-3 1-30-15,-20 4-14 16,-8 1-52-16,-9 0-91 15,-1 0-124-15</inkml:trace>
  <inkml:trace contextRef="#ctx0" brushRef="#br2" timeOffset="118389.98">29815 15382 305 0,'0'0'54'0,"0"0"35"15,0 0-8-15,0 0-50 16,0 0-12-16,159-3-11 16,-136 3-6-16,3 0 8 0,4 0-2 15,9 0 6 1,7 0 11-16,10 0-9 0,9 0-3 16,4 0 14-16,-11 0-18 15,-6 0-4-15,-10 0-5 16,-6 0 0-16,-5 2-4 15,5 1 2-15,-5 2 0 16,2-3-12-16,1-1-3 16,-7-1 12-16,-3 2-12 15,-6-2-8-15,-12 1-42 16,-6 2-108-16,0-2-32 16</inkml:trace>
  <inkml:trace contextRef="#ctx0" brushRef="#br2" timeOffset="119259.7">30191 14698 125 0,'0'0'198'0,"0"0"-111"16,0 0 79-16,0 0-60 15,0 0-25-15,0 0-24 16,0-9-33-16,0 18-18 16,0 11-1-16,0 8 38 15,0 2-12-15,7 5-17 16,2 2 21-16,-5 8-6 16,9 1-7-16,1 2 3 15,4-3-24-15,0-2 6 16,6-7-7-16,-4-2 9 15,-6-4-10-15,1-3 1 0,-3-3 0 16,-6-5-4-16,3-2 7 16,-4-3-3-16,2-2 0 15,2-5-38-15,-2-4-84 16,0-3-185-16</inkml:trace>
  <inkml:trace contextRef="#ctx0" brushRef="#br2" timeOffset="119724.45">30359 15337 406 0,'0'0'119'0,"0"0"-35"15,0 0 28-15,0 0-72 16,-51-79 15-16,47 65-24 0,-5 2-10 15,2 3 11 1,7 2-7-16,0 7 11 0,0 0 11 16,0 0-47-16,0 0-3 15,0 0-22-15,17 5 9 16,6 12 11-16,-2 6 10 16,1-2-5-16,-4-1 2 15,-5-4 3-15,-2-7-9 16,2-3 4-16,-4-5-8 15,1-1-8-15,1 0-47 16,1-8 16-16,-3-12-128 16,-3-5-353-16</inkml:trace>
  <inkml:trace contextRef="#ctx0" brushRef="#br2" timeOffset="120504.2">30159 14691 126 0,'0'0'187'0,"0"0"-94"15,0 0 16-15,0 0-2 16,0 0-26-16,0 0 10 0,-82 42-25 15,70-29-32-15,6-3 15 16,3-3-33-16,3-4-15 16,0-3-1-16,0 0 2 15,11 0-2-15,22 0 0 16,5-10-6-16,10-3-23 16,-3 2-20-16,-8 2 0 15,-13 4 30-15,-15 3-15 16,-9 2 34-16,0 0-5 15,0 0-5-15,0 3 10 16,0 11 47-16,0 3-17 16,0 1-5-16,3 3-24 0,18 1-1 15,10 0-36-15,8-1-317 16</inkml:trace>
  <inkml:trace contextRef="#ctx0" brushRef="#br2" timeOffset="122134.67">30653 14850 279 0,'0'0'103'16,"0"0"-16"-16,0 0 39 15,0 0-40-15,0 0-14 16,0 0 1-16,0 0-35 15,0-3 4-15,0 2-10 16,0-1-25-16,0 1 15 0,0 1-10 16,0 0-8-1,0 0 18-15,0 0-17 0,0 0 3 16,0 0-8-16,0 0 0 16,0 0-2-16,0 11 4 15,3 6 1-15,-1 3 27 16,2 5-19-16,-1 4 3 15,-3-1 1-15,6 1-12 16,0 3 15-16,-2-4-17 16,3-2 2-16,0 2 11 15,2-7-11-15,1-3-3 16,0-4 1-16,-2-4 7 16,-2-2-8-16,-3-1 0 15,0 1 0-15,0-3-4 16,0 0 4-16,-3-1 0 0,3-4 0 15,-3 0-6-15,3 0 5 16,-3 0-17-16,0 0-6 16,0 0 14-16,0-7-38 15,0-10-6-15,-9-3-24 16,-6 0-9-16,4 6 12 16,-5 3 47-16,3 4 20 15,1 3 8-15,-3-1 13 16,0 4 9-16,-2-1 28 15,1 2-22-15,3 0 1 16,-4 0-8-16,4 5-7 16,-5 6 2-16,3 3-3 0,0-1 19 15,6 1-5 1,5-3-19-16,4-1 23 0,0-3-18 16,0-1-4-16,0-1 8 15,7-2-10-15,17-1 12 16,3 1 15-16,-4-2-24 15,-3 2 9-15,1-3-19 16,-9 0 0-16,-1 3-4 16,2-2 1-16,-3-1-26 15,4 0-76-15,-1 0-130 16,0 0-251-16</inkml:trace>
  <inkml:trace contextRef="#ctx0" brushRef="#br2" timeOffset="123164.63">30847 14884 29 0,'0'0'221'16,"0"0"-143"-16,0 0 44 15,0 0-10-15,0 0-36 0,0 0-20 16,-2-11-9-16,2 11 21 16,0 0-7-16,0 0-14 15,0 0-3-15,0 0-44 16,0 3 5-16,5 10 2 16,10 7 7-16,0 4 9 15,1 6-4-15,5 2-14 16,3 4 13-16,3-2-18 15,-8-2 3-15,4 1-3 16,-10-6 7-16,-3-7-7 16,-2-3 0-16,1-4 2 15,-1-6-8-15,2-2-19 0,-4-4-25 16,1-1-58-16,-1 0-72 16,-2-4-119-16</inkml:trace>
  <inkml:trace contextRef="#ctx0" brushRef="#br2" timeOffset="123565.5">31050 14874 364 0,'0'0'272'0,"0"0"-204"16,0 0 57-16,0 0-74 16,0 0 12-16,0 0-11 0,-63 103 10 15,47-62-19 1,-2 0-27-16,4-3 5 0,1-1-11 16,-1-8-10-16,1-3 4 15,6-2-4-15,-2-5-18 16,9-6-97-16,0-7-246 15</inkml:trace>
  <inkml:trace contextRef="#ctx0" brushRef="#br2" timeOffset="146091.32">7279 10087 402 0,'0'0'133'16,"0"0"-71"-16,0 0 41 16,0 0-20-16,0 0-15 0,0 0 6 15,0 0 25-15,0-29-20 16,0 25-27-16,0 0 20 15,3 0-10-15,1 1-37 16,1-2 9-16,-5 3-15 16,3 0-11-16,-3-1 13 15,0 3-21-15,0 0 7 16,0 0-7-16,0 0 0 16,0 5-2-16,0 15-2 15,0 9 4-15,0 9 10 16,0 10-5-16,0 9 16 15,-12 5 5-15,0 5-20 0,-2-3 11 16,-5-9-10-16,5-6-3 16,4-8 7-16,3-6-9 15,4-2 2-15,3-6 3 16,0-7-3-16,0-5 2 16,0-5-6-16,0-5 0 15,0-2-6-15,0 0-2 16,0-3-39-16,0 0-38 15,0 0-114-15,0-1-325 16</inkml:trace>
  <inkml:trace contextRef="#ctx0" brushRef="#br2" timeOffset="146513.18">7182 10496 645 0,'0'0'185'0,"0"0"-97"15,0 0 93-15,0 0-83 16,0 0-54-16,0 0-33 16,112-86-2-16,-54 57 2 15,4-1-6-15,-9 4 8 16,-4 1-11-16,-13 3-1 16,-9 2 17-16,-13 4-17 15,-6 3 4-15,-5 6-5 16,-3 6 1-16,0 1-4 15,-8 0-17-15,-26 1 4 16,0 14 5-16,-5 5-52 16,5 7-56-16,1 1-89 15,5 0-124-15</inkml:trace>
  <inkml:trace contextRef="#ctx0" brushRef="#br2" timeOffset="146739.16">7286 10499 233 0,'0'0'637'0,"0"0"-611"16,0 0 85-16,0 0 0 16,0 0-91-16,0 0-15 15,-7 44 17-15,22-16 24 0,-2 0 5 16,5 1-15-1,0 0-20-15,0 0-9 0,-2-2-6 16,1-2-2-16,-3-2-85 16,3-6-192-16,10-10-540 15</inkml:trace>
  <inkml:trace contextRef="#ctx0" brushRef="#br2" timeOffset="147533.43">7570 10861 638 0,'0'0'299'15,"0"0"-290"1,0 0 70-16,0 0-30 0,0 0-32 16,0 0-17-16,67-53 4 15,-52 45-3-15,-6 2 1 16,-3 1-2-16,-3 2 21 16,-3 0-12-16,0 2 13 15,0-1-3-15,0 2-4 16,0 0 8-16,0 0-19 15,0 0 1-15,0 0-5 16,0 0 0-16,0 11-1 16,0 1 1-16,0 5 0 15,0 0 2-15,0 1 2 16,0 0-4-16,0 0 0 16,0-1 7-16,0-5-7 0,0-1 0 15,0-2 0-15,0-2-4 16,0-3 5-16,0-1-1 15,0-2 0-15,0 2-22 16,0 0 6-16,0 0-8 16,-18 1 1-16,-3 1 15 15,-6-2-10-15,5 2 18 16,2-2 0-16,7-2 2 16,7 1-2-16,6-2 0 15,0 0 0-15,0 1 7 16,0-1-4-16,0 0 14 15,3 0 6-15,16 0-12 0,5 0 22 16,3 0-10-16,-3 0-8 16,-3 0 8-16,-3 0-22 15,-7 0-1-15,0 0 0 16,-2 0-12-16,1 0-84 16,-2 0-85-16,1 0-222 15</inkml:trace>
  <inkml:trace contextRef="#ctx0" brushRef="#br2" timeOffset="148748.98">7872 10919 697 0,'0'0'83'16,"0"0"54"-16,0 0-25 15,0 0-58-15,0 0-28 16,0 0-15-16,68-43-3 16,-59 34-4-16,0 0 0 15,-1 1-2-15,-5 1-1 16,-1 1 16-16,-2 2-12 0,0-3 7 16,0 4 4-16,0-1-15 15,0-1 13-15,0 3-8 16,0 0-6-16,0 2 18 15,0 0-17-15,0 0-1 16,0 0 0-16,0 4-8 16,0 8 8-16,0 4 0 15,0 2 1-15,0 0-3 16,0 0 2-16,6 2 0 16,3-5-1-16,-2 0-4 15,-1-3-4-15,0-2-7 16,-3-2-1-16,-3-2 17 15,0 0-18-15,0-5 11 0,0 2 5 16,0-1-14-16,0 0 14 16,0 0-5-16,-9 1 2 15,-7-2 3-15,2 1 4 16,3 1-2-16,2-2 5 16,3-1-3-16,6 3 9 15,0-2-4-15,0-1-4 16,0 2 16-16,0-1-15 15,0-1 6-15,15 0 26 16,7 0-18-16,3 0-5 16,-1 0-13-16,-4 0-36 15,-1-1-54-15,0-6-254 0</inkml:trace>
  <inkml:trace contextRef="#ctx0" brushRef="#br2" timeOffset="149945.09">8316 10394 387 0,'0'0'155'15,"0"0"-28"-15,0 0 28 16,0 0-33-16,0 0-21 15,0 0-32-15,-18 3 10 16,18-3-24-16,0 0-22 16,0-1 5-16,-3-5-19 15,3 2 1-15,0 1-8 16,0 0-11-16,0 1 10 16,0-2-11-16,0-2 0 15,13-1-1-15,7 1 0 0,7-3 1 16,2 2 0-16,3-1-3 15,-2 2-2-15,-1 2 5 16,-11 0-1-16,-4 2-4 16,-8 2-1-16,1 0 6 15,-1 0-2-15,0 4-5 16,5 6 1-16,-6 4 3 16,1 0 3-16,0 2-3 15,0-3 4-15,2-1-1 16,2-2 0-16,-1-3 5 15,-1-1-5-15,2-2 0 16,-1-1 0-16,5-2 5 16,0-1-1-16,3 0 1 15,2 0 4-15,-1 0-8 16,-6-5 5-16,6-2-6 0,-11-2 0 16,5-2-1-16,-7-2-17 15,5-3-31-15,-7 3-68 16,-3 1-73-16,0 6-150 15</inkml:trace>
  <inkml:trace contextRef="#ctx0" brushRef="#br2" timeOffset="150635.13">8381 10637 263 0,'0'0'156'15,"0"0"-81"-15,0 0 61 16,0 0-16-16,0 0-23 15,0 0 3-15,-3 2-15 16,3-2-12-16,0 0-18 16,0-2-37-16,0-7-2 15,6 2-15-15,6 1-1 16,-3 1 3-16,2 0 2 16,2 3-5-16,-1-2 0 15,10-1 3-15,-5 3-6 16,-1 1 3-16,-5 1 0 15,2 0-5-15,-7 0-1 0,0 0 6 16,5 6-2 0,-3 4 2-16,-2 1-4 0,3-1 4 15,3-1 0-15,0-4-1 16,2-1 7-16,2-4-5 16,9 0 9-16,2 0 8 15,-1-11 17-15,4 1-19 16,-7 0 4-16,-2 0 2 15,-9 5-18-15,-7 1 8 16,-5 2-12-16,0 1-2 16,0 1-3-16,0 0-97 15,-14 0-135-15,-13 3-244 16</inkml:trace>
  <inkml:trace contextRef="#ctx0" brushRef="#br2" timeOffset="161007.8">9223 10449 293 0,'0'0'34'16,"0"0"22"-16,0 0 21 15,0 0-30-15,0 0 25 16,0 0-24-16,0 0 4 15,0-2 24-15,0 2-20 16,0 0-13-16,0-1-5 16,0 1-25-16,0 0-1 15,0 0-10-15,0 0-2 0,0 0 0 16,0 0-3 0,0 0 3-16,0 0 0 0,0 0-8 15,-6 0 8-15,1 0 0 16,-1 0 1-16,5 0 9 15,1 0 0-15,0 0 20 16,0 0-5-16,0 0-15 16,0 0 6-16,0 0-14 15,10 0-2-15,20 0 4 16,5 0 2-16,3 3-4 16,-2 1-2-16,3-1 1 15,-2 3 0-15,8-3-1 0,-2 1 0 16,1-1 0-1,6-2 5-15,1-1-1 0,-2 0 3 16,-1 0-7-16,-8 0 12 16,-1 0-12-16,-3 0 0 15,-1 0 1-15,3 0 3 16,-1 0-4-16,6 0 0 16,-5 0 3-16,-1 0-4 15,-1 0 1-15,-2 0 0 16,3 0-1-16,-8 0 6 15,-1 0-5-15,2 0 0 16,-3 0 2-16,3 0-5 16,-2 0 3-16,5 0 0 15,0 0-3-15,-2 0 7 16,2 0-4-16,-3 0 0 0,0 0 2 16,1 0-3-16,-1 0 1 15,0 0 0-15,1 0-2 16,-1 0 4-16,3 0-2 15,1 0 0-15,4 0 2 16,4 0-3-16,2 0 1 16,0 1 0-16,0-1-2 15,-8 0 4-15,-8 2-2 16,-7-2 0-16,1 0 2 16,-5 0-3-16,-3 0 1 15,3 0 0-15,-1 0-3 16,1 0 5-16,7 0-2 0,-1 0 0 15,7 0 2-15,0 0-2 16,4 0 0-16,4 0 0 16,11 0-3-16,-3 0 7 15,-1 0-4-15,-5 0 0 16,-13-2 1-16,-3 1-3 16,-14 0 2-16,-1 1 0 15,3-2-3-15,0 2 5 16,3-1-2-16,8-1 0 15,6 1 3-15,7 0-6 16,-4-1 3-16,2 1 0 16,-9 1-3-16,4 0 6 15,-6 0-3-15,1 0 0 0,-6 0 2 16,-6 0-4-16,3 0 2 16,-3 0 0-16,0 0 19 15,3-2-11-15,1 0 4 16,5 1-8-16,9 0 0 15,0 1-3-15,1 0-1 16,-4 0 0-16,-3 0-3 16,1 0 7-16,-7 0-4 15,-6 0 4-15,-3 0 1 16,-3 0 18-16,-6 0-14 16,0 0 4-16,0 0 11 15,0 0-20-15,0 0 12 0,0 0 1 16,0 0-11-1,0 0 15-15,0 0-11 0,0 0-2 16,0 0-4-16,0 0-1 16,0 0-6-16,0 0-21 15,0 0-187-15,-27 0-724 16</inkml:trace>
  <inkml:trace contextRef="#ctx0" brushRef="#br2" timeOffset="162839.95">9451 9838 324 0,'0'0'99'16,"0"0"-22"-16,0 0 34 16,0 0-8-16,0 0-16 15,0 0-24-15,0 0-17 16,6-13-5-16,-3 7 10 0,2 1-5 16,-2 2-20-16,-3 2 7 15,4 1-8-15,-4 0-17 16,3 0 2-16,3 2-10 15,3 17 0-15,-5 6 3 16,1 5 6-16,-1 4 25 16,1-2 3-16,-2 2-17 15,-3-3 1-15,0-2-7 16,0-6-1-16,0-3 1 16,0-6-10-16,3-4-4 15,1-4 0-15,2-3 0 16,0-3-1-16,0 0-44 0,3 0-37 15,0 0-49 1,-3 0-188-16,0-6-422 0</inkml:trace>
  <inkml:trace contextRef="#ctx0" brushRef="#br2" timeOffset="163208.82">9457 9801 574 0,'0'0'141'16,"0"0"-42"-16,0 0 33 16,0 0-41-16,0 0-63 15,0 0-11-15,79 0 14 16,-37 0-19-16,-2 0 5 16,-4 0-5-16,-11 0-10 15,-5 0-1-15,-10 4-1 0,0 1-7 16,-4 2-14-16,-1 1-99 15,-5 1-58-15,0-1-151 16</inkml:trace>
  <inkml:trace contextRef="#ctx0" brushRef="#br2" timeOffset="163439.75">9542 10007 653 0,'0'0'48'15,"0"0"62"-15,0 0-10 16,0 0-59-16,0 0-6 0,0 0-33 16,76 0 2-16,-58 0-4 15,3 4-8-15,1 1-60 16,2-2-191-16,-2-1-390 15</inkml:trace>
  <inkml:trace contextRef="#ctx0" brushRef="#br2" timeOffset="163873.61">9800 10169 746 0,'0'0'49'0,"0"0"26"15,0 0 24-15,0 0-63 16,0 0-24-16,0 0-7 15,75-57 0-15,-66 51-1 16,-6 2 6-16,-3 2-4 16,0 1 17-16,0 1-13 15,0 0-2-15,0 0-6 0,-3 0 4 16,-15 1-4-16,9 12-2 16,-5 3 0-16,4 4 7 15,4-4-5-15,3 1 10 16,3-1 11-16,0-2-14 15,0-4 14-15,0-1-14 16,9-3-9-16,1-1 0 16,1-3-13-16,1-2-160 15,-3 0-621-15</inkml:trace>
  <inkml:trace contextRef="#ctx0" brushRef="#br2" timeOffset="168294.24">10122 9778 210 0,'0'0'73'0,"0"0"-19"16,0 0 28-1,0 0-6-15,0 0-42 0,0 0 23 16,0 0-2-16,-3 1 3 16,3-1 15-16,0 0 2 15,0 0-6-15,0 0-35 16,0 0-21-16,0 0-9 16,0 0-1-16,0 0-5 15,0 0 2-15,0 0-23 16,0 0 10-16,0 0 1 15,0 0 12-15,0 0-3 16,0 0 7-16,0 0-4 16,0 0 0-16,0 0 3 0,0 0-2 15,0-1-1 1,0 1 0-16,0-2-4 0,0 2 5 16,0 0-1-16,0 0 0 15,0-1 4-15,0 1 0 16,0-2-1-16,0 1 15 15,0-2 9-15,0 1-10 16,0 2 16-16,0 0-15 16,0 0-14-16,0 0 2 15,0 0-6-15,0 0-4 16,0 0-1-16,-4 3 6 16,-5 7-1-16,0 2 0 15,1 1 5-15,-2 0-2 16,3 3-2-16,-2-1-1 0,0 2 7 15,3 2-5-15,0-1 3 16,0 2 2-16,3-1-5 16,0 2 7-16,3 2-8 15,0-1-1-15,0 1 3 16,0 0 1-16,0 1-4 16,0-3 0-16,0 0 3 15,0-1-4-15,0-4 1 16,0 1 0-16,0-2-2 15,6 2 5-15,3 0-3 16,0 1 0-16,-3 0 3 16,3 2 1-16,0-6 1 15,2 1-4-15,0-4 1 0,-2-4 1 16,4-2-6 0,-5-5-80-16,1 0-219 0</inkml:trace>
  <inkml:trace contextRef="#ctx0" brushRef="#br2" timeOffset="168918.54">10245 9918 224 0,'0'0'159'16,"0"0"-33"-16,0 0 2 16,0 0 15-16,0 0-58 15,0 0-9-15,6-21-10 16,-3 21-34-16,0 0-6 16,3 0-26-16,1 2 4 0,5 10-5 15,3 7 4 1,0 2 12-16,3 6 8 0,3 1-5 15,-4 2 4 1,3-1-4-16,-1 2-3 0,-8-7-8 16,2 0-4-16,-8-4-3 15,-5-5 0-15,0-4-1 16,0-3 0-16,0-5-53 16,0-3-78-16,0 0-92 15,0-5-226-15</inkml:trace>
  <inkml:trace contextRef="#ctx0" brushRef="#br2" timeOffset="169335.4">10459 9908 296 0,'0'0'166'15,"0"0"-83"-15,0 0 17 0,0 0-22 16,0 0-40-16,0 0 9 16,-28 22 1-16,9-4-1 15,2 5 28-15,-2 2-24 16,3 3-4-16,1 1-5 16,0-1-9-16,3-4-21 15,4-3-8-15,5-3 0 16,3-5-3-16,0-3-1 15,0-3-28-15,0-6-106 16,17-1-255-16</inkml:trace>
  <inkml:trace contextRef="#ctx0" brushRef="#br2" timeOffset="169786.26">10549 10143 426 0,'0'0'120'15,"0"0"-72"-15,0 0 98 16,0 0-50-16,0 0-26 16,0 0-3-16,-16 88-15 15,16-72-24-15,0-2-9 0,0-2-18 16,0-4 2 0,0-4-3-16,-6-4-105 0,3 0-228 15</inkml:trace>
  <inkml:trace contextRef="#ctx0" brushRef="#br2" timeOffset="170408.05">10558 9721 375 0,'0'0'185'16,"0"0"-41"-16,0 0-26 15,0 0-50-15,0 0-60 16,0 0-6-16,15 24 41 0,-12-6-14 15,4 1 18-15,-1-2-15 16,-1-2-11-16,1-1-3 16,0-3-15-16,4-1-1 15,-5-3-2-15,1-1-1 16,-3-2-19-16,0 1-101 16,-3-4-129-16,0-1-329 15</inkml:trace>
  <inkml:trace contextRef="#ctx0" brushRef="#br2" timeOffset="170795.93">10524 9704 488 0,'0'0'121'15,"0"0"32"-15,0 0-62 0,0 0-47 16,0 0 2-1,0 0-21-15,62 0-2 0,-39 0 2 16,-2 0-25-16,-1 0 2 16,-6 0-2-16,5 3 2 15,-2 2-6-15,-2 0 4 16,0-1-41-16,-4-1-36 16,-1 1-75-16,-4-4-109 15</inkml:trace>
  <inkml:trace contextRef="#ctx0" brushRef="#br2" timeOffset="171024.84">10674 9801 478 0,'0'0'84'15,"0"0"70"-15,0 0-36 16,0 0-92-16,0 0-25 16,0 0 0-16,80-2-2 15,-74 2-30-15,-5 1-103 16,3 6-35-16,-1-2-139 16</inkml:trace>
  <inkml:trace contextRef="#ctx0" brushRef="#br2" timeOffset="171255.78">10674 9801 445 0,'17'93'106'0,"2"-93"39"16,1 0-23-16,4 0-97 16,2 0-17-16,-5 0-8 15,-7 0-30-15,-5 3-180 0,-9 0-373 16</inkml:trace>
  <inkml:trace contextRef="#ctx0" brushRef="#br2" timeOffset="171938.06">10734 10044 334 0,'0'0'180'0,"0"0"-76"16,0 0 8-16,0 0-17 16,0 0-34-16,0 0-1 15,-7-6-16-15,7 6-25 16,14 0 1-16,10 0-11 16,2 0-9-16,4 0 5 15,-3 0-5-15,-1 0-1 16,-5 0-55-16,-7 0-273 15</inkml:trace>
  <inkml:trace contextRef="#ctx0" brushRef="#br2" timeOffset="173597.03">11091 9875 124 0,'0'0'52'16,"0"0"33"-16,0 0 9 15,0 0 4-15,0 0-11 16,0 0 7-16,3-12-13 16,0 11-21-16,-3 0 15 0,3 0-29 15,-3-1-17 1,4 2 12-16,-4 0-14 0,0 0 6 16,0 0-15-1,0 0-16-15,0 0-2 0,0 2-2 16,0 7 2-16,3 3 9 15,0 0-8-15,0 5 14 16,-3 1-3-16,0 1-10 16,0 2 10-16,0 1-12 15,0 2 0-15,0-1 0 16,0 1 5-16,0-3-5 16,0-3 0-16,0-1 3 15,0-4-4-15,0-1 1 16,0-5 0-16,0-3-2 0,0-1 5 15,0-3-4-15,0 1 1 16,0-1-8-16,0 0 5 16,0 0 3-16,0 0-10 15,0-7-4-15,-16 0-24 16,-4 0 23-16,-4 0 13 16,-4 1-1-16,6 2 0 15,-1 0 2-15,5 2 1 16,6 2-2-16,4 0 1 15,2 0-4-15,-2 0 5 16,5 0-1-16,-3 9 0 16,-1 1 2-16,7 1-1 15,0-1 1-15,0-1 6 0,0 0-5 16,0-1 9 0,7-1-4-16,10-3 8 0,3 2-10 15,0-6 3-15,4 2-3 16,-7-1-1-16,-1 1-8 15,-2-1-21-15,1 0-83 16,0-1-146-16</inkml:trace>
  <inkml:trace contextRef="#ctx0" brushRef="#br2" timeOffset="174248.33">11292 9908 313 0,'0'0'100'16,"0"0"13"-16,0 0-7 15,0 0-27-15,0 0 5 16,0 0-31-16,3-19-9 0,-3 19 15 15,0 0-16-15,0 0-18 16,0 0-14-16,3 0-9 16,8 8-2-16,-5 9 5 15,2 6-3-15,1 2 19 16,-3 2-5-16,2 3-5 16,-1-2 11-16,-1 0-20 15,5-4 3-15,-5-1-4 16,1-2 4-16,-1-3-5 15,2-4 0-15,-2-3 0 16,-3-4-3-16,0 1-13 16,1-3-58-16,2 0-66 15,-2-4-115-15,8-1-329 0</inkml:trace>
  <inkml:trace contextRef="#ctx0" brushRef="#br2" timeOffset="174617.2">11453 9908 85 0,'0'0'332'15,"0"0"-275"-15,0 0 70 16,0 0-20-16,0 0-31 16,0 0 26-16,-97 92-26 15,82-64-31-15,3-3-13 16,5 0-13-16,0-1-9 15,-2-3-7-15,4-1 0 16,2-3-6-16,-3-3-16 16,3-2-70-16,3-2-83 15,0-1-282-15</inkml:trace>
  <inkml:trace contextRef="#ctx0" brushRef="#br2" timeOffset="175533.9">11747 10215 352 0,'0'0'116'15,"0"0"40"-15,0 0 21 16,0 0-43-16,0 0-17 15,0 0-11-15,15-34-12 16,-12 34-21-16,3 0-30 16,-1 0-43-16,8 11 0 15,-6 8-3-15,-1 1 0 16,-4 4-2-16,-2 1-51 16,0-3-94-16,0-3-156 15</inkml:trace>
  <inkml:trace contextRef="#ctx0" brushRef="#br2" timeOffset="177322.32">11947 9819 157 0,'0'0'81'16,"0"0"58"-16,0 0 4 15,0 0-27-15,0 0-14 16,0 0-20-16,0-11-4 15,0 11-29-15,0 0-35 16,0 6-14-16,3 14 6 16,6 8-6-16,6 4 18 15,-2 6 4-15,8 2 0 0,3-1-16 16,-1 0-2 0,-3-4-3-16,6-4-1 0,-13-3 0 15,2-7-1-15,-3-4-3 16,-7-3-47-16,2-8-90 15,-1-2-158-15</inkml:trace>
  <inkml:trace contextRef="#ctx0" brushRef="#br2" timeOffset="177702.19">12174 9882 463 0,'0'0'96'15,"0"0"25"-15,0 0 18 16,-72 93-23-16,62-61-39 0,-4 1-44 16,10 0-3-16,-2-4-27 15,3-2 1-15,3-1-4 16,-3-6-28-16,0-3-104 15,-1-7-305-15</inkml:trace>
  <inkml:trace contextRef="#ctx0" brushRef="#br2" timeOffset="178186.03">12353 10136 611 0,'0'0'18'0,"0"0"32"15,0 0 29-15,0 0-57 0,0 0-22 16,0 0 0 0,21-19 1-16,-14 19-1 0,2 0 0 15,4 0 0-15,-8 5 0 16,4 3 2-16,-3 4 6 15,-3 1 23-15,0 0 25 16,-3 1 2-16,0 0-9 16,0-2-14-16,0-1 9 15,0-2-13-15,-9-6-12 16,6 1-6-16,3-4-10 16,0 0 1-16,0 0-4 15,3 0 0-15,27 0-51 0,-2 0-169 16,-1-9-436-1</inkml:trace>
  <inkml:trace contextRef="#ctx0" brushRef="#br2" timeOffset="178702.86">12397 9722 143 0,'0'0'418'0,"0"0"-309"16,0 0-11-16,0 0-14 15,0 0 55-15,11 86-61 16,-8-58-32-16,3-2-35 16,-3-5 9-16,-3-3-20 15,0-4 1-15,0-5-2 16,0-2-7-16,0-6-95 15,0-1-149-15,0 0-280 16</inkml:trace>
  <inkml:trace contextRef="#ctx0" brushRef="#br2" timeOffset="178974.78">12344 9729 371 0,'0'0'111'0,"0"0"51"16,0 0-18-16,0 0-87 15,0 0-19-15,0 0-21 0,158 17-4 16,-143-14-13-16,-3 1 0 15,-3-2-1-15,0 0-109 16,-9 1-143-16,6-3-174 16</inkml:trace>
  <inkml:trace contextRef="#ctx0" brushRef="#br2" timeOffset="179152.71">12429 9848 475 0,'0'0'133'15,"0"0"-39"-15,0 0 6 16,0 0-90-16,0 0-10 0,0 0-83 16,140 0-177-16</inkml:trace>
  <inkml:trace contextRef="#ctx0" brushRef="#br2" timeOffset="179301.67">12524 9979 416 0,'0'0'153'16,"0"0"-28"-16,0 0-59 15,0 0-66-15,0 0-4 16,152 0-244-16</inkml:trace>
  <inkml:trace contextRef="#ctx0" brushRef="#br2" timeOffset="182359.67">28712 14609 370 0,'0'0'195'0,"0"0"-151"15,0 0 50-15,0 0-21 16,0 0-31-16,0 0-23 16,0-3-11-16,0 2 28 15,0 1-4-15,0 0-5 16,0 0 8-16,0 0-7 0,0 0-10 15,0 0-14-15,0 0-4 16,0 0 0-16,0 0-20 16,0 0 0-16,-3 0 12 15,3 0-11-15,-4 0 10 16,-3 0 9-16,-2 0 0 16,-2 0-2-16,-1 0 2 15,0 0 0-15,0 3 0 16,4 1 1-16,2-1-1 15,2-2 0-15,1 2 2 16,3-2-4-16,0 0 2 16,0 1-17-16,0 0-13 15,0-1 1-15,10-1 19 0,4 0 9 16,1 0 2-16,0 0-1 16,-9 0 2-16,2-5 11 15,-2-1 25-15,-6-3-16 16,3 1-2-16,-3 1-8 15,0 2-12-15,0 2 12 16,0 1-2-16,0 2-5 16,-6 0 3-16,-8 0-7 15,-1 0-1-15,3 2 0 16,6 4 2-16,3 0-3 16,3 0 1-16,0-3-17 15,0 1-9-15,16-1-19 0,8-2 19 16,0-1-15-16,3 0-5 15,-8 0 45-15,-2 0 2 16,-7 0 0-16,-3-6 32 16,-4 4-2-16,-3 0 19 15,0 2-10-15,0 0-29 16,0 0-3-16,0 0-8 16,0 0-1-16,0 0-4 15,0 0 5-15,0 3-1 16,0-2-14-16,14 1-16 15,7-2 4-15,3 0-6 16,-5 0 19-16,-2 0 12 16,-8-3 4-16,-5-1 5 15,-1-1 27-15,1 2 19 16,-4 3-7-16,0 0-20 0,0 0-18 16,0 0-8-1,0 0 0-15,-4 0-1 0,-9 5-3 16,-7 3 7-16,13-1-3 15,1-2 0-15,3-3 0 16,3-2-5-16,0 0 2 16,0 0-15-16,0 0 17 15,6 0 1-15,7-2 1 16,1-4 2-16,-8 0 0 16,-3 4 14-16,-3-1 3 15,0 3 27-15,0 0-17 16,0 0-26-16,0 0 13 0,0 0-16 15,0 0 3-15,0 0-8 16,-3 0-23-16,-3 0-111 16,6-3-188-16</inkml:trace>
  <inkml:trace contextRef="#ctx0" brushRef="#br2" timeOffset="183948.15">12838 9743 274 0,'0'0'155'0,"0"0"-50"0,0 0-4 16,0 0-35-16,0 0-30 16,0 0 6-16,79-22-10 15,-79 20-1-15,0 1 1 16,0 0-9-16,0 1-10 15,0 0-10-15,0 0 1 16,0 0 11-16,0 0-1 16,0 0 8-16,0 0-4 15,0 0-12-15,0 0 7 16,0 0-2-16,0 0-9 16,0 0 14-16,0 0-11 15,0 0-2-15,0 1-3 16,0 14 1-16,0 9-1 0,0 9 9 15,15 5 7-15,1 5 4 16,8 1-17-16,0 4 1 16,-2 2-1-16,-11 0 1 15,-11 0-4-15,0-2 0 16,-6-6 2-16,-24-3-5 16,-3-6 3-16,2-1-3 15,-4-6-12-15,5-3-52 16,10-3-37-16,14-3-84 15,6-5-251-15</inkml:trace>
  <inkml:trace contextRef="#ctx0" brushRef="#br2" timeOffset="190810.9">9118 10034 107 0,'0'0'61'0,"0"0"13"15,0 0 1-15,0 0 2 16,0 0-12-16,0 0-19 0,0 0 25 16,0 0-4-16,0 0-3 15,0 0-9-15,0 0-38 16,0 0 2-16,0 0 1 15,0 0-16-15,0 0 3 16,0 0-6-16,0 0-1 16,0 0 0-16,0 0 5 15,0 0-5-15,0 0 0 16,0 0 1-16,0 0 1 16,0 0 2-16,0 0 10 15,0 0 8-15,0 0-19 16,0 0 8-16,0 0-11 0,0 0 4 15,0 0-2-15,0 0-1 16,0 0-1-16,0 0 0 16,0 0 4-16,0 0-4 15,0 0 5-15,11 0 6 16,8 0 28-16,-1 0-30 16,-1 0-3-16,-1 0-6 15,-3 0 6-15,-2 0-6 16,2 0 0-16,-1 0 1 15,-3 0-3-15,-3 0 3 16,0 0-1-16,-6 0 0 16,0 0-4-16,3 0 2 15,-3 0 2-15,0 0 0 0,0 0-7 16,0 0 7-16,0 0-4 16,3 0-10-16,5 0-55 15,8 0-2-15,-4 3-75 16,4 0-147-16</inkml:trace>
  <inkml:trace contextRef="#ctx0" brushRef="#br2" timeOffset="192531.69">13388 10090 43 0,'0'0'158'0,"0"0"-110"15,0 0 11-15,0 0-42 16,0 0-14-16,0 0 12 16,-74-9 4-16,68 7 4 15,3 2-7-15,0 0-13 0,1 0 7 16,-1-1-10-16,0-1 12 16,-7 2 17-16,4-1 8 15,1 0 22-15,2 1 8 16,3-1-11-16,0 1 22 15,0 0-28-15,0 0-18 16,0 0-1-16,0 0-22 16,0 0 0-16,0 0 1 15,0 0-5-15,0 0 8 16,0 0-7-16,0 0 18 16,0 0 8-16,0 0-12 15,0 0 13-15,0 0-13 16,21 0-13-16,9 0 20 15,10 0-18-15,7 0-5 0,-6 0-3 16,-3 0 3-16,-13 0-4 16,-5 0 0-16,0 0-7 15,-2 0-14-15,2 0-45 16,-1 0-30-16,-2 0-74 16,-3 0-146-16</inkml:trace>
  <inkml:trace contextRef="#ctx0" brushRef="#br2" timeOffset="192939.55">13399 9950 276 0,'0'0'143'15,"0"0"-35"-15,0 0 3 16,0 0-42-16,0 0-9 0,0 0 23 15,0-27-25-15,0 27 1 16,0 0-8-16,0 0-24 16,0 0-12-16,0 5-15 15,0 14 0-15,0 8 28 16,0 2-4-16,3 2 9 16,3 0-22-16,1 0-10 15,7-2 5-15,-1 1-6 16,9-4-85-16,-1-5-224 15</inkml:trace>
  <inkml:trace contextRef="#ctx0" brushRef="#br2" timeOffset="194857.94">12092 10490 66 0,'0'0'46'0,"0"0"2"15,0 0-41-15,0 0-1 16,0 0-6-16,0 0-11 15,29-4 11-15,-29 4 2 16,0 0 4-16,0 0 23 16,0 0 34-16,0 0 9 15,0 0 17-15,0 0-20 0,0 0 5 16,0 0-33-16,0 0-28 16,0 0 5-16,0 0-17 15,0 0-1-15,0 0 4 16,0 0-3-16,0 0 6 15,0 0-7-15,0 0 6 16,0 0 10-16,0 0-11 16,0 0 10-16,0 0-7 15,0 0-5-15,0 0-1 16,8 0-2-16,9 0 0 16,5 0-2-16,2 0 5 15,4 1-3-15,8-1 0 0,1 2 4 16,6-2-5-16,-2 0 1 15,-4 0 0-15,-1 0-1 16,-8 0 3-16,2 0-2 16,0 0 3-16,0 0-2 15,1 0 16-15,5 0-2 16,-2 0 6-16,-1 0-13 16,1 0-5-16,-3 0-3 15,-5 0 0-15,4 0 4 16,-2-2-6-16,2 2 2 15,0 0 0-15,0 0-2 16,0 0 4-16,-2 0-2 16,2 0 0-16,-5 0 3 0,6 0-6 15,-2 0 3 1,0 0 0-16,4 3-2 0,-1-1 3 16,4-1-1-16,1 0 0 15,-1-1 3-15,-1 0-5 16,4 2 2-16,-1-2-1 15,2 0-3-15,3 0-5 16,-3 0 7-16,-2 0 2 16,-2 1-3-16,-8 1-1 15,-1-2 4-15,3 1 0 16,-4-1-2-16,6 1 4 16,4-1-2-16,5 0 0 15,9 0 4-15,-6 0-8 16,3 0 4-16,-3 0 0 0,-2 0-3 15,-5 0 6-15,-4 0-3 16,-4 0 0-16,-3 0 3 16,1 0-3-16,3 0 0 15,4 0 0-15,10 0 0 16,6 0 3-16,10 0-3 16,-3 0 0-16,-6 0 3 15,-8 0-5-15,-12 0 4 16,-7 0 2-16,-5 0 9 15,-1 0-12-15,7 0 1 16,-2 0-1-16,13 0 4 16,10 0-7-16,14 0 2 15,7 0 0-15,3 0-2 0,5 0 4 16,-8 0-2-16,-6 0 0 16,-8 0 2-16,-12 0 0 15,-5-2-1-15,-2-3 34 16,-1 3 11-16,8-1-25 15,3 0-9-15,16-2-9 16,4 3 2-16,3-3-4 16,1 3-1-16,-12 0 0 15,-6-1 0-15,-9 2 3 16,-6 0-3-16,-12-1 8 16,-4 1-8-16,-8-1 10 15,2 2-4-15,-2-2-1 0,6 2 2 16,3 0-4-1,7-1-3-15,6 1 0 0,-1 0 5 16,3 0-7-16,-5 0 2 16,-4 0 0-16,-8 0-2 15,-9 0 6-15,-4 0-4 16,-2 0 20-16,-3 0-1 16,0 0 7-16,7 0-7 15,-1 0-10-15,-1 0 3 16,4 0-11-16,-3 0 3 15,-2 0-4-15,-4 0 3 16,0 0-10-16,0 0-12 0,-7 0-141 16,-26 0-110-1</inkml:trace>
  <inkml:trace contextRef="#ctx0" brushRef="#br2" timeOffset="198719.68">13852 9892 211 0,'0'0'91'0,"0"0"-88"16,0 0-3-16,0 0-7 15,0 0-11-15,0 0 17 0,0 0 2 16,24-17 2-16,-24 16 40 15,0-2 13-15,0 1 4 16,0-1-34-16,0 0-18 16,-7 0 4-16,2-2 0 15,-1 1 43-15,0-2-10 16,0 1 6-16,2 1 8 16,1 2-14-16,3-1 1 15,0 3 3-15,0 0-24 16,0 0 8-16,0 0-29 15,0 0-4-15,0 5-2 16,0 15 2-16,0 9 6 16,0 4 35-16,0 9-5 15,0 3 2-15,0 1-18 16,0 2-6-16,0-3 8 0,0-3-22 16,0-3 3-16,0-7 0 15,0-1 3-15,-2-7-5 16,2-6-1-16,0-8 0 15,0-4-4-15,0-6-57 16,0 0-100-16,0-17-246 16</inkml:trace>
  <inkml:trace contextRef="#ctx0" brushRef="#br2" timeOffset="199148.95">13767 9863 526 0,'0'0'155'0,"0"0"-22"0,0 0-31 15,0 0-73-15,0 0-17 16,0 0 16-16,149-14-24 15,-105 14 3-15,-1 0 21 16,-12 0-23-16,-4 2 5 16,-10 1-10-16,-4-1 2 15,-4 2-9-15,-2-1-59 16,-4 2-84-16,-3-1-126 16,0 2-266-16</inkml:trace>
  <inkml:trace contextRef="#ctx0" brushRef="#br2" timeOffset="199371.87">13869 10051 384 0,'0'0'230'0,"0"0"-118"16,0 0-26-16,0 0-54 15,0 0 10-15,0 0-31 16,91 2-6-16,-78 2-5 16,1 1-11-16,5 2-49 15,-3-1-135-15,2 0-248 16</inkml:trace>
  <inkml:trace contextRef="#ctx0" brushRef="#br2" timeOffset="199829.71">14040 10322 634 0,'0'0'72'15,"0"0"22"-15,0 0-42 16,0 0-32-16,0 0 2 16,0 0-16-16,51-69 15 15,-51 65-4-15,0-1 7 16,0 4 4-16,0 0-6 15,0 1 4-15,0 0-20 16,-4 0-2-16,-2 1-2 16,1 11-2-16,-1 4 0 15,6 3 5-15,0 1 0 0,0-1-1 16,0 1 3-16,0-2-7 16,0-4 17-16,3-5-17 15,-3 1 0-15,0-5 0 16,0 0-1-16,0-2-19 15,0-3-185-15,0 0-615 16</inkml:trace>
  <inkml:trace contextRef="#ctx0" brushRef="#br2" timeOffset="200736.43">14434 9821 333 0,'0'0'156'15,"0"0"-24"-15,0 0-7 16,0 0-54-16,0 0-28 16,0 0-33-16,0 27 22 15,-5-6 9-15,-5 4-7 16,1 6 7-16,2 6-8 16,0 6-17-16,0 2 19 15,4 4-20-15,3-1-11 0,0-2 0 16,0-3-4-1,0-1 0-15,0-1-3 0,24-3-4 16,9-5-83-16,1-13-164 16</inkml:trace>
  <inkml:trace contextRef="#ctx0" brushRef="#br2" timeOffset="201400.2">14619 9934 353 0,'0'0'133'0,"0"0"-90"0,0 0 27 15,0 0 10-15,0 0 5 16,46 96-22-16,-35-59 0 15,-2 1-13-15,1 0-26 16,-1-5 17-16,3-3-30 16,0-5-10-16,0 0 0 15,-6-6 2-15,0-4-6 16,-6-3-54-16,0-6-110 16,0-6-158-16</inkml:trace>
  <inkml:trace contextRef="#ctx0" brushRef="#br2" timeOffset="201780.08">14779 9997 407 0,'0'0'124'16,"0"0"-27"-16,0 0 15 15,0 0 4-15,-51 79-35 16,39-49-9-16,4 3-20 16,-2-4-30-16,-2-1-7 15,2-3-15-15,-2-2 5 16,0 1-10-16,2-2-31 16,10-4-125-16,0-7-274 15</inkml:trace>
  <inkml:trace contextRef="#ctx0" brushRef="#br2" timeOffset="202573.95">14831 10228 87 0,'0'0'330'16,"0"0"-219"-16,0 0 33 15,0 0-20-15,0 0-31 16,0 0-15-16,0-3-13 16,0 3-8-16,0 0-30 15,0 1-22-15,0 12 6 16,0 3 10-16,0-1-1 16,0 0-11-16,0 0-5 15,0-2-2-15,0 0-2 16,0-2-11-16,0-1-66 0,0-6-130 15,0-2-311-15</inkml:trace>
  <inkml:trace contextRef="#ctx0" brushRef="#br2" timeOffset="203521.15">14779 9826 486 0,'0'0'136'0,"0"0"-50"16,0 0-76-16,0 0 69 15,0 0-32-15,0 0-10 16,3 77 2-16,1-63-11 16,5 0-13-16,1-1-15 15,-5-2 6-15,4-1-12 0,-6-1-26 16,0-5-116 0,-3-4-205-16</inkml:trace>
  <inkml:trace contextRef="#ctx0" brushRef="#br2" timeOffset="203917.44">14799 9795 252 0,'0'0'284'16,"0"0"-174"-16,0 0 38 15,0 0-61-15,0 0-20 16,0 0-29-16,0 0-7 15,0 0-1-15,0 0-27 16,6 0 0-16,5 0-3 16,4 4 6-16,3 0-7 0,0 0 1 15,-5 0 0-15,3 0-4 16,-11-1-40-16,1 0-46 16,-6 0-84-16,0-2-103 15,0 0-182-15</inkml:trace>
  <inkml:trace contextRef="#ctx0" brushRef="#br2" timeOffset="204120.37">14799 9795 233 0,'3'87'326'16,"-3"-87"-212"-16,11 0 22 0,13 0-84 15,-4 0-33-15,3 0-19 16,-7 0 1-16,-5 0-3 16,-8 0-76-16,-3 8-178 15,0 1-163-15</inkml:trace>
  <inkml:trace contextRef="#ctx0" brushRef="#br2" timeOffset="204278.32">14889 9992 481 0,'0'0'134'15,"0"0"-41"-15,0 0-15 0,0 0-72 16,0 0-6-16,0 0-122 16,104 13-195-16</inkml:trace>
  <inkml:trace contextRef="#ctx0" brushRef="#br2" timeOffset="204892.03">14943 10161 473 0,'0'0'124'15,"0"0"32"-15,0 0-38 16,0 0-33-16,0 0-33 0,0 0-6 15,55-11-33-15,-22 11-12 16,0 0 1-16,-8 0-1 16,2 0-1-16,-9 0 0 15,-3 0-58-15,-6 0-50 16,-5 0-86-16,-1 0-178 16</inkml:trace>
  <inkml:trace contextRef="#ctx0" brushRef="#br2" timeOffset="205185.94">15007 10089 198 0,'0'0'338'16,"0"0"-295"-16,0 0-21 15,0 0 64-15,0 0-5 16,0 0-33-16,-3 87-11 16,3-61-9-16,0-3-15 15,0 1-13-15,0-5-16 0,6-5-172 16,6-6-413-1</inkml:trace>
  <inkml:trace contextRef="#ctx0" brushRef="#br2" timeOffset="205868.7">15273 9883 382 0,'0'0'113'16,"0"0"-5"-16,0 0 26 16,0 0-15-16,0 96-59 15,0-64 16-15,0 3-24 16,4-2-29-16,5-2 12 0,1-1-31 15,-2-5 5-15,-2-5-8 16,0-4 5-16,-1-4-6 16,2-2 0-16,-1-2 0 15,3-3 0-15,-5-1 3 16,3 0-3-16,-1-2 0 16,-6 1 3-16,0-3-8 15,0 0-5-15,0 0-4 16,-3 0 8-16,-17-3-37 15,-4-6 30-15,-3 3 1 16,4 0 1-16,0 4 9 16,-1 2 2-16,0 0-5 15,-3 0 2-15,5 5 4 0,-2 7-1 16,6 1 13-16,9 2-11 16,6 1 10-16,3-2-2 15,0-1-1-15,12-3 10 16,18-3-14-16,4-4 17 15,8-3-6-15,1 0-14 16,-4 0-4-16,-7-2-29 16,-10-8-78-16,-11-1-125 15,-8 0-159-15</inkml:trace>
  <inkml:trace contextRef="#ctx0" brushRef="#br2" timeOffset="206301.57">15398 10036 153 0,'0'0'124'16,"0"0"-31"-16,0 0 2 15,0 0-29-15,0 0-20 16,0 0 16-16,24 2 21 15,-12 14-5-15,2 4-4 16,0 6 5-16,2 4 9 16,-2 4-64-16,5-2 12 15,-5 0-20-15,3-3-14 16,-1-4 7-16,-5-2-9 16,-2-4 2-16,-4-6-6 0,1-3-48 15,-6-8-109 1,3-2-179-16</inkml:trace>
  <inkml:trace contextRef="#ctx0" brushRef="#br2" timeOffset="206564.99">15558 10081 60 0,'0'0'438'16,"0"0"-320"-16,0 0 53 15,0 0-60-15,-96 97-27 0,82-70-21 16,3 1-29-16,2-1-12 16,3-2-21-16,6 0 0 15,0-4-1-15,0-2-65 16,0-6-130-16,0-2-329 15</inkml:trace>
  <inkml:trace contextRef="#ctx0" brushRef="#br2" timeOffset="206821.19">15771 10322 570 0,'0'0'107'16,"0"0"-11"-16,0 0-17 15,0 0-60-15,0 85-13 16,0-73-6-16,0-5-195 15,0-4-415-15</inkml:trace>
  <inkml:trace contextRef="#ctx0" brushRef="#br2" timeOffset="207412">15793 9915 293 0,'0'0'72'0,"0"0"54"0,0 0-52 15,0 0 9-15,0 0 22 16,44 81-25-16,-37-44-10 15,6 3 4-15,-5-3-33 16,-2-1 2-16,-3-7-23 16,1-3-13-16,-1-4 5 15,0-2-12-15,-1-3 0 16,1-2 0-16,3 0-11 16,0-4-72-16,4-1-86 15,-6-3-169-15</inkml:trace>
  <inkml:trace contextRef="#ctx0" brushRef="#br2" timeOffset="208244.09">15986 9944 257 0,'0'0'171'16,"0"0"-39"-16,0 0 7 16,0 0-38-16,0 0-76 15,0 0-24-15,0 0 38 16,-38 42 16-16,21-11 18 16,-3 5-9-16,-5 1-21 15,4 2 15-15,0-1-36 0,11-6 10 16,-3-2-18-16,10-1-11 15,3-3 3-15,0-5-6 16,0-1-3-16,0-6-56 16,0-6-105-16,6-5-239 15</inkml:trace>
  <inkml:trace contextRef="#ctx0" brushRef="#br2" timeOffset="208688.46">16033 10222 649 0,'0'0'99'0,"0"0"26"15,0 0-39-15,0 0-42 16,0 0-39-16,0 0 0 16,-4-21-5-16,11 21-8 15,8 0 4-15,0 1 4 16,-1 8-5-16,-5 1 0 0,-2 2 5 15,-7 1 0-15,0-1 6 16,0 1 13-16,0-2 11 16,-10-1 6-16,-4-2-14 15,1-4 27-15,7-1-22 16,6-2-17-16,0-1 3 16,0 2-9-16,0 0-8 15,16-1-41-15,12 1-63 16,2-2-155-16,0 0-410 15</inkml:trace>
  <inkml:trace contextRef="#ctx0" brushRef="#br2" timeOffset="209294.27">15972 9800 295 0,'0'0'48'0,"0"0"62"0,0 0-58 16,0 0-19-16,0 0 6 15,0 0 1-15,34 17 28 16,-34 0 16-16,3 1-27 15,1 4-3-15,2-2 8 16,1 0-17-16,0-2 7 16,-1-2-26-16,0-4-12 15,2-3 1-15,-2-3-10 16,1-2-5-16,-4-2 0 16,-3-2-35-16,0 0-94 0,0 0-91 15,0-7-483 1</inkml:trace>
  <inkml:trace contextRef="#ctx0" brushRef="#br2" timeOffset="209610.16">15959 9799 304 0,'0'0'262'16,"0"0"-116"-16,0 0 12 16,0 0-79-16,0 0-51 15,0 0 2-15,127-12-21 16,-103 12 0-16,-10 0-9 15,1 0-4-15,-7 0 4 16,2 5-61-16,-7 0-69 16,-3 3-89-16,0-5-224 15</inkml:trace>
  <inkml:trace contextRef="#ctx0" brushRef="#br2" timeOffset="209782.11">15959 9799 49 0,'104'100'545'0,"-104"-100"-425"15,6 0-23-15,14 0-81 16,7 0-16-16,-1 1-2 16,0 4-134-16,-4-2-84 15</inkml:trace>
  <inkml:trace contextRef="#ctx0" brushRef="#br2" timeOffset="209939.06">16116 9993 300 0,'0'0'175'0,"0"0"-46"16,0 0 16-16,0 0-125 15,0 0-13-15,0 0-7 16,132 23-146-16,-117-23-481 15</inkml:trace>
  <inkml:trace contextRef="#ctx0" brushRef="#br2" timeOffset="210404.91">16142 9712 86 0,'0'0'272'0,"0"0"-103"16,0 0-18-16,121 111-7 16,-92-68-61-16,0 3 10 15,-2 2-34-15,-3-3-36 16,-10 0-16-16,-11 1-7 16,-3-5-65-16,-32-5-254 15</inkml:trace>
  <inkml:trace contextRef="#ctx0" brushRef="#br2" timeOffset="214294.81">11887 10754 623 0,'0'0'185'15,"0"0"-37"-15,0 0-2 0,0 0-49 16,0 0-67-16,0 0-5 16,0 0-1-16,20-20-24 15,-7 19 11-15,2-2-11 16,3 3 0-16,0 0-1 15,-2 0 6-15,8 1-5 16,3 9 0-16,0 3 1 16,-6 1-5-16,1 0 4 15,-9 1-1-15,-10 2-3 16,-3 0 1-16,0 2 3 16,-10-1 0-16,-21 0 3 15,7 2-5-15,-3-3 2 0,3-1 0 16,3-4-2-1,8 1 4-15,0-3-2 0,8-5 0 16,5 3 3-16,0-3-8 16,0 1 6-16,15-2-1 15,22 1 4-15,5-4 1 16,9 2-5-16,1-2 0 16,-9 1-39-16,-4-2-73 15,-9 0-199-15</inkml:trace>
  <inkml:trace contextRef="#ctx0" brushRef="#br2" timeOffset="-214500.65">12747 10648 590 0,'0'0'91'15,"0"0"64"-15,0 0-19 16,0 0-60-16,0 0-37 16,0 0-39-16,13 15 0 15,-13 13 43-15,0 4-12 16,0 6 16-16,0 0-16 15,0 2-24-15,0-5 13 16,0-1-20-16,0-7 2 16,0-5-4-16,3-5 6 15,7-6-4-15,-2-4 0 0,-5-2 4 16,3-5-8 0,-6 0 4-16,3 0 0 0,-3 0-4 15,0-9-14-15,0-1 5 16,-9-1-16-16,-15 1-14 15,-4 2 32-15,-8 1 1 16,-1 2 10-16,1 1-6 16,6 4 12-16,9-2-6 15,11 2 0-15,7 0 2 16,3 0-9-16,0 2 7 16,0 8 0-16,0 2 1 15,16 0 5-15,8-1-5 0,3-1 8 16,-3-1-7-16,5-4 10 15,-6 0-12-15,4-4 0 16,3-1-1-16,1 0-44 16,5 0-126-16,5 0-358 15</inkml:trace>
  <inkml:trace contextRef="#ctx0" brushRef="#br2" timeOffset="-213841.86">13072 10652 340 0,'0'0'92'0,"0"0"8"15,0 0 3-15,0 0-29 0,0 0 14 16,0 0-8-16,0-21-4 16,7 21-20-16,2 0-35 15,5 6-13-15,1 15-6 16,5 7-2-16,2 9 35 15,1 2-26-15,-2 2 14 16,-4-1-9-16,2-5-12 16,-4-3 4-16,-2-3-6 15,-2-7 0-15,-2-4-2 16,-5-5-6-16,-1-4-72 16,0-8-86-16,-3-1-199 15</inkml:trace>
  <inkml:trace contextRef="#ctx0" brushRef="#br2" timeOffset="-213542.95">13399 10671 403 0,'0'0'214'0,"0"0"-33"0,-91 91 0 16,50-50-73-16,4-1-59 16,3-2-9-16,1-1-31 15,3-6-7-15,6-1-4 16,0-2-7-16,5-6-73 15,16-7-168-15</inkml:trace>
  <inkml:trace contextRef="#ctx0" brushRef="#br2" timeOffset="-199884.65">31205 9887 28 0,'0'0'417'15,"0"0"-347"-15,0 0 61 16,0 0-1-16,0 0-33 16,0 0 4-16,0 0-21 15,0 0-22-15,-137-21-4 16,131 20-15-16,-1-1 3 16,2 1-2-16,-1 1-24 15,3 0-2-15,0 0-14 16,3 0 0-16,0 0 3 15,0 0 2-15,0 0-5 0,0 0 3 16,15 0 1-16,33 0 1 16,26 0-5-16,33 0 0 15,22 0-3-15,11 0 7 16,14 0-4-16,11 0 0 16,0 0 1-16,6 3-5 15,-10 0-5-15,-6 0-15 16,2 0 14-16,-11 1-10 15,-8-1 13-15,-21-1-2 16,-16 0-1-16,-15-2 8 16,-16 0 2-16,-9 0 0 15,-5 0-2-15,-10 0 2 16,-9 0 0-16,-4 0 0 0,-6 0 6 16,-7 0-7-1,-3 0 1-15,-2 0 0 0,-6 0 1 16,-3 0 3-16,-3 0-4 15,-3 0 0-15,0 0-10 16,0 0-55-16,0 0-82 16,0 0-138-16,0 0-460 15</inkml:trace>
  <inkml:trace contextRef="#ctx0" brushRef="#br2" timeOffset="-199493.78">33674 9821 842 0,'0'0'58'16,"0"0"16"-16,0 0 63 15,-152-35-76-15,119 29-11 16,11 2-9-16,4 1-24 16,9 2-9-16,6 1-4 15,3 0-4-15,0 0 0 16,0 0-24-16,33 6-9 16,13 5 22-16,5 1-1 0,-5 1 10 15,-10-3 0-15,-17 0 2 16,-2-4 5-16,-17 2 12 15,0 2 9-15,-18 0 3 16,-39 3 2-16,-10 0-1 16,-3 3-30-16,16-2-66 15,24 0-187-15,23 2-643 16</inkml:trace>
  <inkml:trace contextRef="#ctx0" brushRef="#br2" timeOffset="-197863.78">33158 10202 462 0,'0'0'133'0,"0"0"9"15,0 0 24-15,0 0-45 16,0 0-41-16,0 0-15 15,0-3-17-15,0 2 8 16,0 1-12-16,6-2-14 16,-3 2 1-16,0 0-11 15,-3 0 5-15,1 0-1 16,-1 0-17-16,0 0 4 16,4 0-11-16,6 5-7 0,6 9 2 15,3 4 7-15,1 0-2 16,-2 1 0-16,-4-4 3 15,5 1-5-15,3-2 2 16,-1-3 0-16,-6-2-2 16,-6-4 3-16,-4-2-1 15,-2-2 0-15,4-1 3 16,-4 0 0-16,7 0 5 16,10-8-1-16,2-10 7 15,7-2-10-15,3-3 9 16,1 1-11-16,0 0 4 15,-8 3-11-15,-4 5 5 16,-5 5-20-16,-11 6-3 0,-5 2-33 16,0 1-49-16,0 0-83 15,0 5-144-15,-5 8-102 16</inkml:trace>
  <inkml:trace contextRef="#ctx0" brushRef="#br2" timeOffset="-197686.84">33734 10287 689 0,'0'0'227'0,"0"0"-194"16,0 0 21-16,0 0 25 0,0 0-32 16,-70 87-39-1,46-54-8-15,6 2-19 0,3-7-194 16,12-2-441-16</inkml:trace>
  <inkml:trace contextRef="#ctx0" brushRef="#br2" timeOffset="-195580.64">31041 9951 162 0,'0'0'98'0,"0"0"8"16,0 0 17-16,0 0-20 16,0 0 1-16,0 0-16 15,9-21-26-15,-9 19-12 16,0 2-7-16,0 0 4 15,0 0-15-15,0 0-21 16,0 0 2-16,0 2-13 16,3 12 0-16,2 7 16 15,-1 6 4-15,-1 5-2 16,3 9 8-16,-3 6-10 0,0 6 15 16,-3 4-6-1,0 1-6-15,0 4 6 0,0 1-8 16,0 1-7-16,0 0-2 15,-6-1 0-15,0-4 5 16,3 3-7-16,-4 0-4 16,-1 1 0-16,-4-2 1 15,3-4-3-15,-3-3 0 16,8-4 4-16,-3-2-5 16,0-3 1-16,-2-3 0 15,5 0-5-15,-8-5 7 16,0-1-2-16,0-4 0 0,4-6 4 15,-2-1-6 1,7-4 2-16,3 2 0 16,0-4-4-16,0-3 8 0,0 0-4 15,0-4 0-15,0 3 2 16,0-3-4-16,0 0 2 16,0-1 0-16,0-3-4 15,0-1-1-15,0 0-4 16,0 2-5-16,0 0-6 15,0 6 19-15,0-5-4 16,0 1 4-16,0-2-5 16,0-4 5-16,0 0-1 15,0 0 2-15,0 0-8 16,0-3 8-16,0 2-12 16,0-2-9-16,0-2 20 0,0 0 1 15,0-7 1-15,0-9-1 16,-6-6 2-16,-8-7-4 15,0-2 2-15,-1-2 0 16,-3 0-2-16,4 2 4 16,-5 3-2-16,4 5 2 15,3 5 1-15,2 5 4 16,4 5-2-16,2 4-2 16,4 4 4-16,0 0-7 15,-3 0 0-15,-2 4-6 16,-10 14-5-16,-3 7 9 15,1 1 2-15,1 3 0 16,9-5-2-16,7-4 4 0,0-4-2 16,10-8 6-16,29-5 1 15,12-3 35-15,16-1-22 16,12-18-15-16,10-5-5 16,2-4-19-16,-7-1-123 15,-6-3-539-15</inkml:trace>
  <inkml:trace contextRef="#ctx0" brushRef="#br2" timeOffset="-194639.94">31480 11725 448 0,'0'0'96'0,"0"0"10"16,0 0 13-16,0 0-17 16,0 0 1-16,0 0 4 15,0-51-37-15,0 49-11 16,0 2-19-16,0 0-28 15,0 0-2-15,1 0-10 16,5 13-11-16,-2 10 9 0,2 8 2 16,-3 6 0-1,-3 4-2-15,3 2 5 0,-3 1-3 16,0-5 0-16,0 0 3 16,2-7 8-16,-2-7-10 15,3-3 2-15,0-11 0 16,-3-4-2-16,3-6-1 15,-3-1 9-15,6 0 5 16,12-2 63-16,6-17-37 16,13-8-37-16,9-4-4 15,0-4 4-15,3-2-3 16,4-1 0-16,-5 1 0 0,-10 6-4 16,-9 2-3-1,-9 9-5-15,-4 5 8 0,-10 4-9 16,-6 6 3-16,0 3-31 15,0 2-30-15,0 0-47 16,-15 1-89-16,-6 11-78 16,1 5-326-16</inkml:trace>
  <inkml:trace contextRef="#ctx0" brushRef="#br2" timeOffset="-194075.52">31964 12025 536 0,'0'0'173'0,"0"0"-130"16,0 0 97 0,0 0-57-16,0 0-20 0,0 0-26 15,-6-7-3 1,6 7-11-16,0 0-18 0,0 0 14 15,0 0-14-15,9 0-3 16,2 0-1-16,2 0 0 16,1 0-1-16,4 1 0 15,0 5 0-15,-4 1-2 16,-5 0 2-16,-5 5-5 16,-4-1 0-16,0 3 4 15,-16 3 1-15,-15 0 2 16,-12 1-1-16,6-2 14 15,-1 1 3-15,5-5 8 16,13-2 10-16,8-6-28 0,8-2-1 16,4-1-2-16,0-1-3 15,33 0 36-15,17 0-15 16,8 0-23-16,-4-5-32 16,-11-3-63-16,-16 2-126 15,-21 1-489-15</inkml:trace>
  <inkml:trace contextRef="#ctx0" brushRef="#br2" timeOffset="-192135.06">31062 9875 151 0,'0'0'195'0,"0"0"-106"16,0 0 24-16,0 0-26 0,0 0-30 15,0 0-5 1,-15-15-17-16,12 13-6 0,0 2-10 16,0-3-9-16,-2 2 3 15,2 1-8-15,-4 0 8 16,1 0 7-16,3 0-5 15,3 0 13-15,-3 0-10 16,-1 0-5-16,-3 0 17 16,-3 0-15-16,3 0-5 15,-2 6-1-15,-1-1-5 16,5 1-4-16,-1-1 0 16,3 2 3-16,3 0 1 0,0 2-4 15,0-1 0-15,0 0 3 16,12 0 1-16,0-3 0 15,-2-2-1-15,2 0-1 16,-1-2-3-16,-1-1 1 16,-1 0-1-16,0 0-4 15,3 0 10-15,-6 0-4 16,3-3 3-16,0-6-3 16,-3 0 16-16,-3-2-3 15,-2-2-11-15,2 2-1 16,-3 0 2-16,0-1-2 15,0 2-2-15,0 0 4 16,0 2-8-16,0-1 4 0,-7 4 0 16,-2 1-2-16,-4 0 1 15,5 1 0-15,-1 1-3 16,-6 1 3-16,6 1-1 16,-2 0 2-16,-5 0 0 15,6 0-1-15,-3 3 5 16,2 8-1-16,-1 0-3 15,6 2 1-15,0 0 5 16,0-2-6-16,6 2 0 16,0-1 0-16,0 0 5 15,0-3-5-15,16 1 0 16,9-4 3-16,-2-2 2 0,4 0-5 16,-8-4 0-16,-2 0 3 15,-2 0-1-15,-3 0 4 16,2-4 0-16,-4-10 2 15,-6 1 17-15,-4-3-18 16,0-1 12-16,0 1-4 16,0 2-13-16,0 2 22 15,-11 3 2-15,-6 3-20 16,-2 2 3-16,-1 3-9 16,-4 1 0-16,-3 0-1 15,2 13-1-15,2 6 2 16,4 3 0-16,11-1 0 15,5-3 1-15,3-2-1 16,0-3 0-16,0-7-2 16,23-3-6-16,9-3 8 0,4 0 3 15,-1-7-1-15,-5-8 6 16,-4-1-8-16,-6-2 5 16,-11 0 11-16,-5 6-15 15,-4 5 22-15,0 3-10 16,0 4-13-16,-27 0-6 15,-8 0 3-15,-7 14-19 16,9 3-27-16,8 2-52 16,13-3-81-16,12-5-321 15</inkml:trace>
  <inkml:trace contextRef="#ctx0" brushRef="#br2" timeOffset="-190344.12">31891 9755 377 0,'0'0'111'0,"0"0"11"16,0 0-9-16,0 0-36 15,0 0-30-15,0 0-17 16,0 0-2-16,0-27 4 15,0 23-13-15,0-1-3 16,-4 1 10-16,-4 0-15 16,-4 1 11-16,-2-1 6 15,-5 1-4-15,-4 3-3 16,-3 0-12-16,0 0-3 16,-1 0 9-16,0 10-15 0,7 4 0 15,3 3 3-15,5 3 3 16,2 0-5-16,9 3 3 15,1-2-1-15,0 4 10 16,0-4-11-16,4-1 6 16,16-5-5-16,2-1 2 15,-1-3 1-15,2-3-6 16,4-4 7-16,-2-3 27 16,8-1-26-16,0 0 0 15,5-1 0-15,-2-12-7 16,-5-3 6-16,-8-2-7 15,-2-3 0-15,-8-3-3 16,-7 0 5-16,-6 2-2 0,0 5 0 16,0 6-9-16,-3 2 8 15,-18 5-7-15,-9 2-15 16,1 2-33-16,-6 0-73 16,5 2-164-16</inkml:trace>
  <inkml:trace contextRef="#ctx0" brushRef="#br2" timeOffset="-189412.43">30183 9854 123 0,'0'0'454'0,"0"0"-365"15,0 0 43-15,0 0-30 16,0 0-57-16,0 0 11 15,3-44 9-15,-6 37-30 16,-12 1 3-16,-3 2-5 0,-6 3-3 16,-10 1-7-16,-5 0-10 15,2 0 0-15,0 14 2 16,10 3-14-16,4 4 7 16,9 3-8-16,11 0 3 15,3-1 0-15,0-1-3 16,14-2 0-16,16-3 3 15,6-5 0-15,4-5-3 16,5-4 0-16,-5-3 0 16,2 0-2-16,-7-7 2 15,-5-11 0-15,-1-3 2 16,-8-5 4-16,-7 1-6 0,-7 2 0 16,-7 3-1-16,0 6-5 15,-18 4-5-15,-15 6-14 16,-3 4-26-16,5 0-66 15,7 1-106-15,12 9-289 16</inkml:trace>
  <inkml:trace contextRef="#ctx0" brushRef="#br2" timeOffset="-188543.44">30971 9155 343 0,'0'0'139'0,"0"0"9"16,0 0-88-16,0 0 149 15,0 0-139-15,0 0-5 16,-72-60 4-16,66 59-24 15,5 0-3-15,-2 1-23 16,-6 0-11-16,-3 2-5 16,0 16 1-16,3 1 5 15,7 4-8-15,2-1 3 16,0 2-1-16,0-1-3 0,2-2 0 16,16-1-1-16,3-7 6 15,2-3-5-15,0-5 3 16,1-5 0-16,0 0 7 15,3 0-9-15,-4-14-1 16,2-4 4-16,-3-5-1 16,-5-1-3-16,-6-1 0 15,-2 1 3-15,-9 6-6 16,0 2 3-16,0 6-5 16,-30 6 2-16,-13 4-17 15,-14 0 18-15,2 10-37 16,3 11-16-16,10 6-81 15,12 4-96-15,17 1-250 16</inkml:trace>
  <inkml:trace contextRef="#ctx0" brushRef="#br2" timeOffset="-187538.77">31044 10536 160 0,'0'0'242'0,"0"0"-129"15,0 0 59-15,0 0-15 16,0 0-53-16,0 0-7 16,11-5-27-16,-8 2-23 15,4 0-3-15,-4 1-19 16,3-2 2-16,0 2-1 16,-6-3-6-16,0 3 15 15,0-1-11-15,0 0-1 16,0 2 3-16,0-1-21 15,0 1 3-15,0 1-8 0,-3 0-5 16,-9 0-1-16,-6 0 3 16,-3 8 0-16,5 8-1 15,-4-1 5-15,7-1-1 16,4 2 0-16,9-2-8 16,0-1 4-16,0-2-16 15,28-3 6-15,11 0 4 16,3-6-8-16,5-2 18 15,-3 0-1-15,-4 0 2 16,2-11 3-16,-10-4-3 16,-5-5 7-16,-7-3 16 15,-8 2-15-15,-6 3-1 16,-6 2 10-16,0 7-15 16,-30 4-3-16,-21 5-1 0,-13 0-5 15,-6 0 2-15,9 12-18 16,13 1-15-16,18 3-66 15,27-5-118-15,3-2-237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3T09:17:02.466"/>
    </inkml:context>
    <inkml:brush xml:id="br0">
      <inkml:brushProperty name="width" value="0.05292" units="cm"/>
      <inkml:brushProperty name="height" value="0.05292" units="cm"/>
      <inkml:brushProperty name="color" value="#00B050"/>
    </inkml:brush>
    <inkml:context xml:id="ctx1">
      <inkml:inkSource xml:id="inkSrc2">
        <inkml:traceFormat>
          <inkml:channel name="X" type="integer" max="1680" units="cm"/>
          <inkml:channel name="Y" type="integer" max="1050" units="cm"/>
          <inkml:channel name="T" type="integer" max="2.14748E9" units="dev"/>
        </inkml:traceFormat>
        <inkml:channelProperties>
          <inkml:channelProperty channel="X" name="resolution" value="38.18182" units="1/cm"/>
          <inkml:channelProperty channel="Y" name="resolution" value="35" units="1/cm"/>
          <inkml:channelProperty channel="T" name="resolution" value="1" units="1/dev"/>
        </inkml:channelProperties>
      </inkml:inkSource>
      <inkml:timestamp xml:id="ts1" timeString="2020-10-23T09:17:13.932"/>
    </inkml:context>
  </inkml:definitions>
  <inkml:trace contextRef="#ctx0" brushRef="#br0">10379 8373 440 0,'0'0'408'0,"0"0"-408"16,0 0-77-16,0 0-32 15,0 0 103-15,0 0-2 16,0 0-106-16,0 0-109 15,18 5-88-15</inkml:trace>
  <inkml:trace contextRef="#ctx0" brushRef="#br0" timeOffset="3.99">10556 8044 947 0,'0'0'92'16,"0"0"-92"-16,0 0-138 0,0 0 115 15,0 0 23-15,0 0 0 16,-6 2-176-16,6 7-171 16</inkml:trace>
  <inkml:trace contextRef="#ctx1" brushRef="#br0">13647 15804 0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23T09:17:40.65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B0F0"/>
    </inkml:brush>
  </inkml:definitions>
  <inkml:trace contextRef="#ctx0" brushRef="#br0">16205 6627 703 0,'0'0'22'16,"0"0"21"-16,0 0-34 15,0 0 28-15,0 0-23 16,0 0-14-16,0 0-65 16,-33-33-103-16,26 23-24 0</inkml:trace>
  <inkml:trace contextRef="#ctx0" brushRef="#br0" timeOffset="20589.46">4037 7017 114 0,'0'0'108'16,"0"0"-38"-16,0 0 38 15,0 0-12-15,0 0-20 16,0 0-45-16,0 0-2 15,0 0-2-15,0-7-6 16,-2 7 5-16,2 0-17 16,0 0-1-16,0 0 7 15,0 0-11-15,0 0 22 0,0 0 22 16,0-3-28-16,0 3 5 16,0 0 3-16,0 0-4 15,0 0 12-15,-1 0-3 16,1 0-8-16,0 0-12 15,0 0-6-15,0-1 16 16,0 1-2-16,0 0 8 16,0 0 6-16,0 0-16 15,0 0 19-15,0-1-6 16,0-2-19-16,0 1 11 16,0-1-16-16,0-3-6 15,0-5 7-15,0 3-8 0,0-2 1 16,0-1 2-16,0 0-2 15,0 0 1-15,0 2-3 16,0 0 0-16,0 1-1 16,0 0 4-16,0 0-3 15,0 2 0-15,0-2 0 16,0 0-1-16,0 0 1 16,0-1 0-16,0-1-1 15,0 1 5-15,0 0-4 16,0-2 0-16,0 0 0 15,0-1-2-15,0 2 2 16,0 1 0-16,1-2 0 16,-1 0 2-16,0 0-2 15,0 1 0-15,2 0 3 16,-2 0-7-16,0 2 5 0,0-1-1 16,0-3 1-16,0-1 4 15,0 0-4-15,0-1-1 16,0-2 4-16,0 2-7 15,1 1 3-15,1 2 0 16,-1 0 0-16,1 2 5 16,-2 0-5-16,0 0 0 15,3 1 2-15,-3 1-8 16,0 0 10-16,0-4-4 16,0 1 0-16,0-2 1 15,3-5-1-15,-3 2 0 16,4-3 1-16,-1 1-7 0,0 2 2 15,-1-1 4-15,1 4-1 16,-2-2 6-16,1 1-4 16,-2 2-1-16,1 0 0 15,-1 1 0-15,0 0 0 16,0-2 0-16,0-1-2 16,2 1 7-16,-1 0-7 15,1-1 2-15,1 4 0 16,-2 0-4-16,-1 1 4 15,2 3 0-15,-2-1 0 16,0-1 6-16,0 2-8 16,0-2 2-16,0 1 0 15,0-1-5-15,1-1 5 0,3-1 0 16,-4 1-2 0,2-1 1-16,-1-1 1 0,-1 2 0 15,2 3-3-15,-2-2 0 16,0 1 1-16,0-1 2 15,0 0 0-15,3-2-1 16,-3 2 1-16,0-1 0 16,0 1 0-16,0-1-5 15,0 1-11-15,0 0 16 16,0 2-1-16,0-1 2 16,0 1-1-16,0-1 0 15,0 0-1-15,0 1-3 0,0 1 4 16,0 3 0-1,0-2-1-15,0 3 3 0,0 0-2 16,0 0 0-16,0 0 0 16,0 0-3-16,0-2 3 15,0 2 0-15,0 0-1 16,0 0 1-16,0 0-3 16,0 0 0-16,0 0-9 15,0 0 9-15,0 0-6 16,0 0 9-16,0 0-1 15,-8 6-7-15,-3 9 8 16,-1 7-5-16,-6 3 2 16,3 3-1-16,-3 0 4 15,3 0 0-15,0-6 0 16,6-5 4-16,3-7-5 0,3-4 1 16,3-4-1-16,0-2 1 15,0 0 0-15,0 0 3 16,0 0 7-16,0 0-7 15,0 0 2-15,0 0 3 16,0 0-4-16,0 0 1 16,0-9-5-16,9-6-4 15,0-3-2-15,3 0 9 16,0-3-3-16,-1-2 4 16,0 1 1-16,0 0-10 15,-2 1 2-15,1 4 3 16,-2 4-5-16,-2 1 8 15,-2 5-3-15,-2 1 0 0,-1 4 2 16,-1 2-4 0,0 0 2-16,0 0-5 0,0 0-1 15,2 0-16-15,3 6 11 16,0 10 8-16,1 4 3 16,0 2 1-16,2 0-1 15,-1-1 0-15,-1-3-1 16,0 1 5-16,1-1-4 15,-2-4 0-15,2 1 3 16,1-4-9-16,-5-5 4 16,0-1-5-16,-3-4 6 15,0-1-10-15,0 0 3 0,0 0-2 16,0 0 10-16,-5 0 11 16,-11 0 9-16,-2 0-6 15,-6 0 11-15,2 0-15 16,2 0 18-16,5-1-8 15,3-2-12-15,6 1 5 16,-1 2-13-16,1-2 0 16,0 2 0-16,-3-2-62 15,-1 0-57-15,4-3-134 16,6-4-338-16</inkml:trace>
  <inkml:trace contextRef="#ctx0" brushRef="#br0" timeOffset="23245">4377 5682 66 0,'0'0'370'15,"0"0"-339"-15,0 0 67 16,0 0-6-16,0 0-22 16,0 0-35-16,0 0 17 15,6-7 7-15,-6 2-48 16,0 2 4-16,0-1 6 15,0-3-6-15,0 1 11 16,2-2 11-16,-1 2-18 16,1 0 30-16,0 2-24 0,0 1-3 15,-2 3 10 1,0 0-17-16,0 0-9 0,0 0-6 16,0 14-18-16,0 16 16 15,0 10 2-15,-4 7 1 16,1 2 18-16,-2 3-4 15,5-1 11-15,0-9-7 16,0-7-5-16,0-6 2 16,0-8-10-16,0-8-4 15,0-4 1-15,0-5-1 16,0 0-4-16,0-4-33 16,-3 0-70-16,0-12-86 15,3-11-544-15</inkml:trace>
  <inkml:trace contextRef="#ctx0" brushRef="#br0" timeOffset="23584.62">4362 5652 387 0,'0'0'469'0,"0"0"-436"16,0 0 36-16,0 0 40 15,0 0-62-15,0 0 10 16,100 0-4-16,-58 0-36 15,-5-2-14-15,-8 0-6 16,-9 2-5-16,-9 0-45 16,-4 0-12-16,1 0-115 15,-8 2-95-15,0 0-374 16</inkml:trace>
  <inkml:trace contextRef="#ctx0" brushRef="#br0" timeOffset="23777.69">4423 5876 765 0,'0'0'47'16,"0"0"16"-16,0 0 77 15,0 0-105-15,0 0-35 16,0 0-10-16,87 3-139 15,-74-3-211-15</inkml:trace>
  <inkml:trace contextRef="#ctx0" brushRef="#br0" timeOffset="24609.93">4277 5471 755 0,'0'0'89'0,"0"0"-21"16,0 0 91-16,0 0-53 15,0 0-53-15,0 0-49 16,15-10 3-16,6 8-6 16,12 0 16-16,9 0-4 15,5 2-13-15,2 0-2 16,-5 0 1-16,-7 0-30 16,-1 0-24-16,-8 0-52 15,-7 0-63-15,-6 0 36 0,-5 0-14 16,-2 0 30-1,-7 0 59-15,-1-9 10 0,0-6 49 16,-6-3 87-16,-11-2-21 16,-2-2 20-16,0 3 57 15,1 3-104-15,8 7 33 16,4 3-21-16,6 4-4 16,0 2 6-16,0 0-53 15,1 0-10-15,10 0-16 16,10 2 26-16,1 9 8 15,-1 3-6-15,1 5-2 16,-4 0 11-16,-7-1 12 16,-7-2-1-16,-4-3-4 15,0 0 4-15,0 3-8 16,-15 3-13-16,-6 6-1 0,-2-1-40 16,0 0-330-16</inkml:trace>
  <inkml:trace contextRef="#ctx0" brushRef="#br0" timeOffset="26199.5">3998 7044 159 0,'0'0'129'16,"0"0"-124"-16,0 0 9 15,0 0-9-15,0 0-5 0,0 0-3 16,6-5-32-1,-6 5 8-15,0 0 27 0,0 0 23 16,0 0 45-16,0-3-6 16,0-2 13-16,0-1-45 15,0-2-17-15,0 1 25 16,0-1 24-16,-3 3-5 16,3 1 5-16,-3 0-30 15,3 3 7-15,-2-2-9 16,1 2-14-16,-2 1-9 15,-3 0 0-15,0 0-12 16,0 0 5-16,0 11-10 16,3 1 7-16,3 1-9 15,0-1 12-15,0 1 0 16,0-5 1-16,0-4-2 0,11 0 2 16,-2-4 28-16,2 0 29 15,0-2 14-15,-2-10-9 16,-2 0-18-16,-5-1-22 15,-2 1-17-15,0 4 3 16,0 3-9-16,0 5-16 16,-9 0-50-16,-3 1-100 15,-3 14-158-15</inkml:trace>
  <inkml:trace contextRef="#ctx0" brushRef="#br0" timeOffset="26785.66">3974 7045 463 0,'0'0'151'0,"0"0"-64"16,0 0 56 0,0 0-69-16,0 0-35 0,0 0 12 15,0 0-9-15,0-6-32 16,0 6 1-16,0 0-11 15,0 0-11-15,0 14 7 16,-1 8 2-16,-7 6 2 16,2 5 0-16,-1 3 4 15,-1 5-2-15,2 2 10 16,0 7-3-16,-2-2 6 16,0 3-12-16,5 0 4 15,0-1 13-15,0-2-18 0,0 2 4 16,0 1-6-16,-3-3 4 15,2-4 0-15,1-8-2 16,1-1 16-16,2-3 2 16,0-10-17-16,0-4 12 15,0-6 0-15,0-6-8 16,0-3 13-16,0-3-6 16,0 0 4-16,0 0 13 15,0 0-18-15,0 0 2 16,0-11-15-16,0-12-49 15,0-1-109-15,0-1-192 16</inkml:trace>
  <inkml:trace contextRef="#ctx0" brushRef="#br0" timeOffset="27256.91">3853 7815 276 0,'0'0'278'0,"0"0"-214"16,0 0 72-16,0 0-40 0,0 0 0 15,0 0-9 1,-49-68-26-16,40 49 10 0,3 1-33 15,2 1 1-15,-1 5-8 16,2 0-31-16,0 5 7 16,-1 1-7-16,1 6 2 15,3 0-7-15,0 0 2 16,0 6-21-16,0 18-35 16,0 9 41-16,0 6 18 15,3 1 0-15,7-4 1 16,2-5-4-16,1-6 2 15,-2-7 0-15,3-11-3 16,0-5 8-16,3-2 24 16,7-9 37-16,1-16-15 15,3-11-12-15,-7 0-35 16,-6-2-3-16,-6 3-3 16,-2 8-43-16,-5 9-10 0,-2 10-56 15,0 6-146-15,0 2-314 16</inkml:trace>
  <inkml:trace contextRef="#ctx0" brushRef="#br0" timeOffset="28112.64">4110 7634 205 0,'0'0'215'16,"0"0"-206"-16,0 0 36 0,0 0 47 16,0 0-10-16,0 0-24 15,-1-46-35-15,6 41-21 16,0 1 0-16,-4 4 3 15,-1 0 1-15,0 0-4 16,0 6 13-16,0 16-8 16,0 9 33-16,0 7-6 15,0 2 26-15,0-2-15 16,0-4 23-16,-3-5-11 16,0-6-15-16,-1-5 5 15,3-8-21-15,1-5-14 16,-2-5 1-16,2 0-9 0,0 0 15 15,0-5 5 1,0-16-14-16,0-8-10 0,2-6-36 16,9 1-12-16,0 4-14 15,-2 5-30-15,1 10 67 16,-1 5 9-16,-3 7-5 16,-1 3 13-16,0 0 8 15,1 13-14-15,-1 11 14 16,-2 1 1-16,0 3 20 15,0-3 30-15,0-6-3 16,-1-7 5-16,-1-2-25 16,1-7-9-16,0-3 8 15,0 0-22-15,2 0 14 0,5-10-12 16,5-13-7 0,8-6-56-16,-1 2-33 0,1 1-61 15,-4 10 55-15,-6 7-2 16,-1 5 70-16,-7 4 15 15,-1 0 12-15,0 11 31 16,-3 8 66-16,0 6-8 16,0-1 8-16,0-1-37 15,0 0-12-15,0-4-21 16,2-6-24-16,5-1-3 16,0-8-117-16,4-4-214 15</inkml:trace>
  <inkml:trace contextRef="#ctx0" brushRef="#br0" timeOffset="28757.32">4590 7685 237 0,'0'0'167'0,"0"0"-111"0,0 0 66 15,0 0-81 1,0 0-9-16,0 0 50 0,-43-31 14 16,31 28-18-16,2 3-11 15,-1 0-16-15,-4 9-28 16,5 12-9-16,-3 6 8 15,5 1-20-15,5-6 6 16,3-1 10-16,0-5-15 16,0-5-3-16,15-5 0 15,6-6 0-15,4 0 10 16,0 0-10-16,-1-16-26 16,-6 1 10-16,-3-3 11 15,-6 4 5-15,-4 5 4 16,-4 3-3-16,-1 4 27 0,0 2-23 15,0 0-4-15,0 15-2 16,0 8-10-16,-6 13 9 16,0 1 2-16,3 7-4 15,3 4 3-15,0 2 0 16,0-5-7-16,3-4 2 16,6-4-19-16,-4-10-4 15,-1-7-2-15,-1-9 3 16,-3-6 27-16,0-3-14 15,-7-2 15-15,-17 0 20 16,0 0 37-16,-5-7 26 16,3-2-6-16,3-2-14 15,8 3 2-15,2 0-20 0,10 1-16 16,3-4 3-16,0-8-32 16,21-3-13-16,10-8-54 15,8-5-85-15,0-1-105 16</inkml:trace>
  <inkml:trace contextRef="#ctx0" brushRef="#br0" timeOffset="29447.96">4380 7550 86 0,'0'0'712'0,"0"0"-681"15,0 0 31-15,0 0 60 16,0 0-33-16,0 0-89 15,31-15-4-15,4 11-6 16,8 3 10-16,-3 1-37 16,-1 0 29-16,-9 0-56 15,-6 0 13-15,-10 0 20 16,-9 0 16-16,-5 0 15 16,0 0 4-16,0-3 49 15,-12-12 45-15,-6-2-97 16,-1-1 11-16,-3-1-5 0,0 1 0 15,2 4 2-15,6 6-7 16,4 4 5-16,10 4-7 16,0 0-7-16,0 0-36 15,10 0-63-15,11 9 95 16,6 3-4-16,4-1-7 16,-2-2 16-16,-4-2 6 15,-4 0 2-15,-11 1 31 16,-7 1 24-16,-3 4-3 15,0 2-18-15,-12 4 12 16,-7 2-11-16,3 4-20 16,4 0-17-16,7-5-12 15,5-10-355-15</inkml:trace>
  <inkml:trace contextRef="#ctx0" brushRef="#br0" timeOffset="94844.93">9633 3099 242 0,'0'0'2'0,"0"0"16"16,0 0-18-16,0 0 0 15,0 0-4-15,0 0 2 0,0 0 2 16,0 0 87-16,0 0 6 16,0-34-14-16,0 30 7 15,0 1-10-15,0-1-4 16,0 4-24-16,0 0 5 15,0-2-31-15,0 2 2 16,0 0-11-16,0 0-9 16,0 0-8-16,0 0 3 15,0 0-19-15,0 0 11 16,0 6 9-16,-3 8 1 16,0 5-1-16,1 5 0 15,-3 2 0-15,3 4 0 0,-1 0 0 16,-1 1-2-1,1 2 5-15,-2 0-3 0,1 0 0 16,-1 0 3-16,5 1-3 16,0-1 0-16,-4 2 0 15,1-1-3-15,0 3 8 16,-3-2-5-16,0 3 0 16,-4 0-4-16,-4-2 4 15,5 0 0-15,-7-2 2 16,2-1-3-16,-1 0 1 15,0-3-1-15,-1 2-1 16,1-2 4-16,-6 2-4 16,-1-2 1-16,-1 0-3 0,-5 3-1 15,-2 1 3 1,-1-1 2-16,1-1 3 0,3-2 3 16,3-2-6-16,2-5 0 15,1-4-2-15,-3-4-5 16,-1-1 2-16,-3-4 5 15,-5-2 12-15,-2-2-7 16,-2-2 23-16,-2 0-11 16,1-3 5-16,0-1 1 15,4 0-13-15,4 0 0 16,5-1 18-16,5-12-11 16,5 0 8-16,2-8-7 15,3-4 3-15,2-5-21 16,2-4-1-16,3 1-6 0,-2-1 7 15,0 2 0-15,-1 2 0 16,-2 2-4-16,2 1 4 16,3 2 0-16,0-1-1 15,3 0-18-15,0-1 8 16,0 0 10-16,8-2 1 16,1 0 0-16,0 3-5 15,1 3-1-15,-4 0 2 16,5 3-4-16,-3 2 6 15,0 0 0-15,-2 4-6 16,3 0 8-16,3 0-14 0,1-2 9 16,3 2-16-1,3 3 9-15,-3 0-15 0,-1 4 14 16,-2 2 11-16,-2 1 0 16,-1 2 2-16,2-1-2 15,0 0 5-15,3 2-3 16,0-1 5-16,-2 0-4 15,-1 2 10-15,-4 0-11 16,-4 0-1-16,-1 0-2 16,3 0-2-16,0 4 5 15,3 5 0-15,-1 2 2 16,0 0-4-16,-2 2 2 16,-1-1 0-16,-2 3-3 15,-3-1 1-15,0-2-1 0,0 2 0 16,0 1-6-16,0 0 9 15,-5-1 4-15,-4 1-4 16,-2-2 0-16,0 0 2 16,3-4 4-16,0-1-6 15,2-1 1-15,1-5-3 16,1 2-2-16,2-2 4 16,-1-2 1-16,0 0-1 15,-4 0 5-15,-1 0 18 16,-2 0-14-16,-3 0 7 15,2 0-4-15,2 0-12 16,0 0 5-16,3 0-3 16,0 0-2-16,3 0 0 0,0 0-44 15,3-8-23-15,0-3-126 16,11-3-336-16</inkml:trace>
  <inkml:trace contextRef="#ctx0" brushRef="#br0" timeOffset="97905.76">8808 3739 37 0,'0'0'27'0,"0"0"-23"0,0 0 2 16,0 0 2-16,0 0-1 16,0 0-2-16,0 0 31 15,21 22-5-15,-18-22-10 16,0 1 34-16,-2-1-13 15,2 0-4-15,-1 0-27 16,-2 0-11-16,0 0-14 16,0 0-33-16,0-1 37 15,0-2-14-15,0-1 11 16,0 3 13-16,0-1 47 16,0-1 0-16,0 3 9 15,-5 0-41-15,-1 0 4 0,0 0 16 16,2 0-19-16,1 0-15 15,2 0-1-15,1 10 0 16,0 2 14-16,0 1-8 16,0-3 33-16,1 0-28 15,11-4-9-15,0-2 8 16,0-1 3-16,6-3-5 16,-2 0-5-16,-4 0-3 15,3-11-4-15,-3 1-13 16,-6-1 7-16,-2 2 8 15,-4-1 0-15,0 3 2 16,0 2 17-16,-3 0 7 16,-4 2-17-16,-2 1-6 15,-3 2 2-15,3 0 3 0,0 0-3 16,2 0 8-16,2 0 12 16,4 2-14-16,1 1-9 15,0 2 7-15,0-2 30 16,7-1-37-16,11-2-60 15,1 0-310-15</inkml:trace>
  <inkml:trace contextRef="#ctx0" brushRef="#br0" timeOffset="99418.77">8857 3773 213 0,'0'0'63'0,"0"0"-2"16,0 0 41-16,0 0 10 15,0 0-34-15,0 0-48 0,0-11 28 16,0 11-2-16,0 0-15 15,0 0-34-15,0 0-2 16,0 0-1-16,0 0-4 16,0 0 0-16,-4 3-1 15,1 7-2-15,0-2 3 16,3 1-16-16,0-3 16 16,0-1-4-16,3-3-10 15,10-2 0-15,-1 0 13 16,3 0 1-16,0-5 0 15,-2-4 0-15,-1-2 1 16,-4 0-1-16,-5 0 6 16,0 1-5-16,-3 2 10 0,0 0 19 15,0 4-6-15,0-1-1 16,-8 2-15-16,1-1 7 16,1 3-14-16,0 1 2 15,2 0-3-15,1 0-7 16,1 0 4-16,1 0-17 15,1 8-22-15,0 0-85 16,0 1-132-16</inkml:trace>
  <inkml:trace contextRef="#ctx0" brushRef="#br0" timeOffset="110872.54">8781 3061 84 0,'0'0'210'16,"0"0"-166"-16,0 0-29 16,0 0 16-16,0 0 7 15,0 0-38-15,0 0-6 16,-6-3 6-16,2-1 33 16,-1 2 10-16,-2 0-30 15,2-1-13-15,-1 1-11 16,-1 2-74-16,-5 0 0 0,0 0 25 15,4 0 7-15,-2 0 9 16,3-1 44-16,1 1 8 16,1-1 25-16,1 1 8 15,-1 0 11-15,-2 0-20 16,1 0-13-16,-2-2 21 16,4 2-6-16,2-2 5 15,2 2-3-15,0 0 14 16,0 0-18-16,0 0 6 15,12-2-23-15,3 2 5 16,9 0-16-16,6 0 1 16,10 0-5-16,10 0 0 0,11 0 1 15,10 0-1 1,4 0 1-16,-2 0-1 0,-3 2-8 16,-6 3-20-16,-4 1-33 15,-1-2 16-15,0 3-6 16,5-2-34-16,-3-2 56 15,-4 2 1-15,0-2 13 16,-1-1 15-16,1 2 42 16,1 0 5-16,2-1-3 15,-1 1-11-15,-1 2-20 16,-2-2-6-16,-1 1-7 16,-3 1-15-16,-4-3-15 15,-5 1 8-15,-2-2 10 16,-7 0 12-16,-3-1 5 15,-1 1 11-15,-5 1 9 0,-1-1 5 16,0 1-29-16,-3 0 11 16,1 3 13-16,5-1-21 15,1 0 24-15,1-1-2 16,-5-1 17-16,-3 1-24 16,-8-3-19-16,-6-1-5 15,-5 0-108-15</inkml:trace>
  <inkml:trace contextRef="#ctx0" brushRef="#br0" timeOffset="111922.46">10689 3066 424 0,'0'0'71'0,"0"0"51"15,0 0 1-15,0 0-57 0,0 0-1 16,-94-44 16-16,60 30 20 16,3 0-28-16,2 4-39 15,7 3-13-15,10 2-21 16,7 5 0-16,5 0-8 15,0 3-35-15,11 16-41 16,17 9 27-16,14 4-12 16,7 2-26-16,2-3 11 15,-12-1 42-15,-14-7-19 16,-14-3 30-16,-11-7 30 16,-3 0 2-16,-21-4 123 15,-7 0 13-15,-4-2-44 16,2 1-10-16,5 1-51 0,6 1-32 15,10 2 0-15,12-1-130 16,1-6-267-16</inkml:trace>
  <inkml:trace contextRef="#ctx0" brushRef="#br0" timeOffset="112314.08">10861 3052 340 0,'0'0'436'16,"0"0"-427"-16,0 0 61 16,0 0-31-16,0 0-28 15,43 86 29-15,-28-39 7 16,-6 2-21-16,3-1-6 15,-3-4-14-15,-5-4-6 0,-2-11-6 16,-2-9-117-16,1-12-84 16,4-8-359-16</inkml:trace>
  <inkml:trace contextRef="#ctx0" brushRef="#br0" timeOffset="112471.3">10952 3186 825 0,'0'0'61'16,"-104"57"15"-1,59-19 26-15,5 2-96 0,11 5-6 16,8-9-184-16</inkml:trace>
  <inkml:trace contextRef="#ctx0" brushRef="#br0" timeOffset="112897.03">11153 3328 542 0,'0'0'548'16,"0"0"-545"-16,0 0-2 0,0 0 34 16,0 0-2-16,-45 80-15 15,32-50-18-15,6-4-3 16,4-3-51-16,1-13-226 15</inkml:trace>
  <inkml:trace contextRef="#ctx0" brushRef="#br0" timeOffset="113791.89">9579 2619 76 0,'0'0'71'0,"0"0"25"15,0 0-15-15,0 0 4 16,0 0-15-16,0 0-29 16,27 13-7-16,-19-10-29 15,-4 0-3-15,-1-2-2 0,-1-1-13 16,-2 0 3-1,2 0-1-15,-2 0-62 0,2-4-127 16</inkml:trace>
  <inkml:trace contextRef="#ctx0" brushRef="#br0" timeOffset="114246.29">9579 2619 191 0,'44'-9'109'15,"-44"9"14"-15,0 0 8 16,0 0-48-16,0 0-46 16,0 2-34-16,0 13 1 15,-3 8 25-15,-3 3-13 0,-3 7 15 16,-2 2-4-16,4 5 6 16,-1 5-3-16,1 6-5 15,1 6-15-15,-3 1 1 16,0 1-8-16,-2 2 1 15,1-5-3-15,3 0 3 16,-1 1-4-16,4-1 2 16,-1 2 1-16,-2 1-2 15,-1-1-1-15,-1-2 0 16,-2-1-1-16,-3 0 3 16,0-3-2-16,1-2 0 15,3-2 1-15,-2-2-1 16,6-4 0-16,0-1 0 0,4-4-2 15,1 0 8 1,1-5 9-16,0 0 3 0,0-2 3 16,3-2-7-16,3-6-14 15,-3-6-1-15,-3-9-10 16,0-2-27-16,0-4-13 16,-3-1-85-16,-14 0-84 15,-2 0-248-15</inkml:trace>
  <inkml:trace contextRef="#ctx0" brushRef="#br0" timeOffset="114696.66">9342 4496 363 0,'0'0'257'0,"0"0"-195"15,0 0 64-15,0 0-13 16,0 0-37-16,0 0-21 16,-54-94-5-16,32 53-10 15,0-7-20-15,-2 0-4 0,9 9 22 16,2 9-7-1,4 12 4-15,4 6-25 0,5 7-8 16,0 5 7-16,0 0-9 16,0 0-11-16,9 12-11 15,9 15-8-15,7 9 30 16,3 1-1-16,1-1-9 16,-2-3 8-16,7-6-3 15,-5-10 5-15,-1-8 4 16,2-7-1-16,-3-2 2 15,-4-10 5-15,0-14-8 16,-4-16-4-16,5-7-34 16,-2-4-79-16,2 4-110 15,-1 10-313-15</inkml:trace>
  <inkml:trace contextRef="#ctx0" brushRef="#br0" timeOffset="115305.99">9620 4444 111 0,'0'0'581'16,"0"0"-581"-16,0 0 0 16,0 0 62-16,0 0 36 15,0 0-60-15,37-62-25 16,-28 74-11-16,0 13 4 16,4 9 31-16,-1 6-13 15,0 0 8-15,1 0 1 16,0-3-16-16,-2-6-9 15,-5-5-8-15,-1-7-16 0,-1-9-53 16,-1-6-52-16,0-4-167 16</inkml:trace>
  <inkml:trace contextRef="#ctx0" brushRef="#br0" timeOffset="115515.29">9793 4447 597 0,'0'0'273'15,"0"0"-252"-15,-84 59 91 0,56-35 4 16,7 5-61-16,5-2-44 16,5 1-7-16,3-2-4 15,3-3-56-15,5-7-202 16,0-9-612-16</inkml:trace>
  <inkml:trace contextRef="#ctx0" brushRef="#br0" timeOffset="115963.79">9882 4684 916 0,'0'0'17'16,"0"0"-17"-16,0 0 42 0,0 0 16 15,0 0-58-15,0 0-24 16,38-13 21-16,-29 13-1 16,-4 13-6-16,-5 4-1 15,0 2-4-15,-4 3 15 16,-14-1 29-16,2-6 21 15,2-3 2-15,5-4 3 16,2-3-23-16,7-3-6 16,0-2-20-16,10 0-6 15,20 0-6-15,10-7-128 16,1-9-307-16</inkml:trace>
  <inkml:trace contextRef="#ctx0" brushRef="#br0" timeOffset="126318.25">13017 2965 319 0,'0'0'133'0,"0"0"-89"15,0 0 69-15,0 0-13 16,0 0-59-16,0 0 0 0,0 0-3 16,-2 0-13-1,2 0-5-15,0 0-2 0,0 0-1 16,0 0 0-16,0 0 0 15,0 0 4-15,0 0-21 16,0 12-10-16,0 10 9 16,0 11 1-16,-4 7 6 15,1 3 5-15,3-2 3 16,-3 1 5-16,1-4-14 16,-1-4 6-16,0-8 2 15,2-7-7-15,-2-8 18 16,0-4-6-16,1-4-11 15,1-3 13-15,-1 0 18 16,-1-3 8-16,1-15-10 0,0-6-34 16,2-3-4-16,0-1 1 15,0-1-27-15,7 1 14 16,7 0-18-16,4-1 0 16,-2 6 0-16,3 1-5 15,1 3 6-15,-1 5-2 16,-2 2 16-16,-5 7 13 15,-3 2-5-15,-6 3 5 16,-2 0 2-16,2 17-18 16,-3 11 20-16,0 7 11 15,0 2 20-15,0-2 13 16,0-6-2-16,0-5-11 16,0-5-8-16,0-7-5 15,0-6-3-15,0-2-9 16,0-4-5-16,0 0 16 0,0 0-12 15,9-17-5-15,6-10-100 16,7-5-39-16,5-2-4 16,-2 3-167-16,-3 2-18 15</inkml:trace>
  <inkml:trace contextRef="#ctx0" brushRef="#br0" timeOffset="126454.82">13318 3037 387 0,'0'0'91'15,"0"0"-9"-15,0 0 4 16,0 0 4-16,0 0-4 15,0 0-1-15,27 68-3 0,-22-39-28 16,0-4-27-16,-3-1-27 16,-2-2 0-16,0-5-63 15,0-10-302-15</inkml:trace>
  <inkml:trace contextRef="#ctx0" brushRef="#br0" timeOffset="129423.65">13834 2713 195 0,'0'0'167'15,"0"0"-75"-15,0 0 36 16,0 0-46-16,0 0-19 16,0 0 3-16,0 0-5 15,-9-22-17-15,9 22 9 16,0-2 12-16,0 2-13 15,0 0-13-15,0 0-27 16,0 0-12-16,0 2-10 0,0 19-8 16,-1 9 18-16,-2 12 11 15,0 14-8-15,1 5 12 16,-2 7 20-16,3-5-15 16,-2-7-4-16,0-7-15 15,1-12 6-15,1-7-7 16,-1-8 5-16,2-8-2 15,0-6-3-15,0-5-1 16,-1-1 1-16,1-2 5 16,-3 0 16-16,-1-6-12 15,3-12-5-15,-4-4-3 16,-2-2-1-16,0 2-16 16,-4-1 12-16,0 3-26 0,-3 1 26 15,0 3-1 1,-2 3-2-16,-5 3 3 0,2 2 3 15,-1 3-3-15,5 2 3 16,4 3-5-16,3 0 6 16,-1 1-7-16,2 15-11 15,-1 5 16-15,5 1-5 16,3-2 7-16,0 1-2 16,0-3 2-16,15 0 24 15,3 1-6-15,4-5-14 16,4-5 10-16,0-3-8 15,7-4-2-15,2-2-4 0,-1 0-101 16,2-15-279-16</inkml:trace>
  <inkml:trace contextRef="#ctx0" brushRef="#br0" timeOffset="130467.04">14001 2798 186 0,'0'0'78'16,"0"0"-17"-16,0 0 42 0,0 0-45 15,0 0-36-15,0 0-3 16,-3-3 15-16,3 3 5 15,0 0-4-15,0 0 1 16,0-2 11-16,0 2-12 16,0 0-8-16,0-1 5 15,0 1-11-15,0 0 2 16,0 0-9-16,0 0-7 16,0 0 8-16,0 0-15 15,0 0 0-15,-2 0 0 16,2 0-1-16,0 0 1 15,0-2 1-15,0 2 3 0,0 0 2 16,0 0-2-16,0-4 22 16,0 3 3-16,0 0-24 15,0 1 4-15,0 0 0 16,0 0-6-16,0 0 17 16,0 0-9-16,0 0-3 15,0 0-8-15,0 0-9 16,0 19-3-16,2 14 12 15,3 11 3-15,1 6 5 16,1 0-7-16,-1-6-1 16,2-3 5-16,-4-9 1 15,-1-7-5-15,2-7 1 16,-2-7-2-16,-2-6 23 16,1-5-2-16,-1 0 40 15,7 0 36-15,3-18-24 0,6-8-57 16,5-9-6-16,-1-5-8 15,-1-3-3-15,-4-1 1 16,-4 4-6-16,-2 1-3 16,-4 13-7-16,-4 7-5 15,-2 7-41-15,0 9-71 16,0 0-123-16</inkml:trace>
  <inkml:trace contextRef="#ctx0" brushRef="#br0" timeOffset="132417.28">14230 3240 475 0,'0'0'52'0,"0"0"-3"16,0 0 54-16,0 0-56 16,0 0-20-16,0 0-24 15,19-17 8-15,-18 16 3 16,1-2-6-16,-1 2 17 16,-1-1-9-16,2 1-4 0,-2-3 2 15,0 4-11-15,0-4 4 16,0 2 4-16,3-1-7 15,-3 2 13-15,0 0-9 16,2-3-4-16,-2 2-2 16,0 1-2-16,0 0 0 15,0 1 0-15,0 0 1 16,0 0 3-16,0-3-4 16,0 3 0-16,1 0 0 15,-1-3 1-15,2 3-1 16,-2 0 0-16,0-1 2 15,0-1-2-15,0 2 0 16,0-2-5-16,0 0 2 0,0 2 0 16,0-3 3-16,0 1 0 15,0 2 0-15,0-2-2 16,0 2 2-16,0 0 0 16,0-1-1-16,1 0 2 15,1-1-1-15,-2 1 0 16,1-3-4-16,-1 1 0 15,2 2-1-15,-2-2-1 16,0 3 6-16,0 0-8 16,1 0 8-16,-1 0 0 15,0 0 2-15,0-2 0 16,0 2-2-16,0-2 0 16,2-1 9-16,-2 1-6 0,1-2 0 15,-1 1-3-15,3 1 3 16,-3 1-2-16,0 1-1 15,0 0 0-15,0 0 15 16,0 0-13-16,0 0 6 16,0 0-8-16,0 0-2 15,0 1 1-15,0 15-6 16,0 4 7-16,0 0 19 16,1 2-4-16,1 0 17 15,2 0-2-15,-1-1-9 16,0-4-8-16,0 0-13 15,-3-1-2-15,0-7-87 0,0-4-375 16</inkml:trace>
  <inkml:trace contextRef="#ctx0" brushRef="#br0" timeOffset="133960.06">13554 3378 99 0,'0'0'119'15,"0"0"-95"-15,0 0 57 16,0 0 31-16,0 0-47 0,0 0-37 16,-2 0 21-16,2 0-6 15,0 0-1-15,-1 0-12 16,-1 0-15-16,1 0 15 16,-1 0-4-16,1 0-26 15,-1 0 13-15,2 0 6 16,0 0-12-16,0 0 3 15,0 0-10-15,0 0 0 16,0 0 8-16,0 0-8 16,0 0 13-16,0 0 8 15,0 0 2-15,0 0 2 16,0 0-19-16,2 0 1 16,7 0 17-16,6 0-14 0,1 0 0 15,2 0-10-15,0 0 4 16,0 2-5-16,0-2 1 15,7 4 0-15,8 0-1 16,6 0 2-16,6-1-1 16,4 0 0-16,0-1-6 15,6-2 3-15,0 0 0 16,5 2 3-16,0-2 0 16,4 0 6-16,0 0-6 15,2 4 1-15,-4 0 1 16,-7 1 2-16,-10-1-4 15,-9 0 3-15,-10-2-6 0,-13 0 3 16,-4 1 0 0,-2-3 0-16,-2 1-4 0,1-1 4 15,-3 0-69-15,-2 0-179 16</inkml:trace>
  <inkml:trace contextRef="#ctx0" brushRef="#br0" timeOffset="134651.47">13867 3469 430 0,'0'0'183'0,"0"0"-137"16,0 0 126-16,0 0-34 0,0 0-55 16,0 0-65-16,0 0-18 15,5 17 1-15,-13 31 10 16,-7 6 42-16,-1 4-15 16,2-3-7-16,3-5 8 15,3-6-27-15,2-6-5 16,3-9 0-16,1-9-2 15,2-8-5-15,0-6 0 16,0-6 4-16,0 0 4 16,0 0 0-16,0 0-3 15,0-18-5-15,0-4-11 16,-1-7-24-16,-8 3 8 16,-3 1-28-16,-5 6 15 0,-3 4 15 15,-5 6 25-15,-2 5 0 16,1 4-4-16,7 0 4 15,1 0 0-15,6 13-5 16,0 4 5-16,5 4 5 16,2 0 14-16,5 2-2 15,0-1-4-15,6-5 29 16,13-2 0-16,8-7-15 16,6-4 1-16,1-4-18 15,2 0-10-15,-3 0-30 16,-1-12-91-16,-3-8-116 15,0-4-225-15</inkml:trace>
  <inkml:trace contextRef="#ctx0" brushRef="#br0" timeOffset="134929.26">14152 3550 674 0,'0'0'78'15,"0"0"-74"-15,0 0 133 16,-27 128 9-16,14-78-59 16,4-2-13-16,3-2-22 15,4-8-26-15,2-3-13 0,0-10-6 16,0-8-7-16,0-5-1 15,-1-6-16-15,-2-4-93 16,-4-2-139-16,-1 0-207 16</inkml:trace>
  <inkml:trace contextRef="#ctx0" brushRef="#br0" timeOffset="135117.47">13949 3833 920 0,'0'0'73'0,"0"0"33"16,0 0 28-16,0 0-86 15,0 0-46-15,0 0 1 16,90-4-3-16,-48 4-52 16,4 0-152-16,5-9-538 15</inkml:trace>
  <inkml:trace contextRef="#ctx0" brushRef="#br0" timeOffset="135785.07">14771 3398 772 0,'0'0'96'0,"0"0"23"16,0 0 11-16,0 0-77 16,0 0-46-16,114 4-6 15,-65 0 2-15,-6 3-3 16,-7-1-16-16,-9 0-117 15,-6 0-192-15,-11-1-327 16</inkml:trace>
  <inkml:trace contextRef="#ctx0" brushRef="#br0" timeOffset="135941.29">14886 3570 718 0,'0'0'117'0,"0"0"-50"15,0 0 105-15,82 7-101 16,-34-7-71-16,3 2 0 16,-4-2-67-16,-8 0-197 15</inkml:trace>
  <inkml:trace contextRef="#ctx0" brushRef="#br0" timeOffset="138550.62">15555 3122 139 0,'0'0'218'15,"0"0"-143"-15,0 0 37 16,0 0-26-16,0 0-43 16,0 0-4-16,0 0-25 15,0-7-14-15,-2 7-8 16,-4 0 4-16,3 0-10 15,0 0-28-15,1 0-19 16,1 0 9-16,1 0 34 16,0 0 18-16,0 0 13 15,0 0 1-15,0 0 42 16,0 0-10-16,0 0-2 16,0 0-12-16,0 0-26 0,0 0-2 15,0 0 3-15,0 0-7 16,0 0 18-16,0 0 7 15,0 0 3-15,0 0 4 16,0 0-19-16,0 0 6 16,0 0 7-16,0 0-9 15,0 0 10-15,0 0-12 16,0 0-3-16,0 0 9 16,0 0-10-16,0 0 5 15,0 0-1-15,0 0-3 16,0 0 12-16,0 0-8 15,0 0 1-15,0 0 5 0,0 6-22 16,0 16-3-16,0 12 3 16,0 13 0-16,0 3 19 15,0 1 5-15,3-4-4 16,1-5 2-16,1-8-8 16,0-5 7-16,-4-11 8 15,2-9-24-15,-1-5 1 16,-1-2-6-16,1-2-3 15,-2 0-1-15,0 0-92 16,1 0-126-16,-1-4-386 16</inkml:trace>
  <inkml:trace contextRef="#ctx0" brushRef="#br0" timeOffset="138867.13">15526 3074 757 0,'0'0'80'0,"0"0"-65"15,0 0 58 1,0 0 8-16,0 0-20 0,90 13-11 16,-57-6-18-1,-2-1-6-15,-6 1-23 0,-6 1-3 16,-9 1-40-16,-4 5-74 16,-5-1-112-16,-1-1-274 15</inkml:trace>
  <inkml:trace contextRef="#ctx0" brushRef="#br0" timeOffset="139060.31">15501 3377 804 0,'0'0'82'16,"0"0"-70"-16,0 0 92 0,89 0-45 15,-59 0-40-15,-3 3-19 16,-6 6-8-16,-9-3-146 16,-6 1-196-16</inkml:trace>
  <inkml:trace contextRef="#ctx0" brushRef="#br0" timeOffset="139518.99">15829 3623 771 0,'0'0'242'16,"0"0"-225"-16,0 0-17 16,80-75 51-16,-69 57-38 15,-6 5 8-15,-5 4-1 16,0 5 14-16,0 2-34 15,0 2 3-15,0 0 0 16,0 0-3-16,-6 13-17 16,-4 9 15-16,2 8 0 15,3 4 2-15,5 0 0 16,0-2-4-16,0-1 3 16,2-3-17-16,2-1-1 15,2-4-7-15,-6-6-1 0,0-1 2 16,0-5-11-16,-15-2-19 15,-7-3 10-15,-2-3 38 16,1-3 7-16,9 0 8 16,5 0 17-16,7 0 12 15,2 0 19-15,0 0-12 16,8 0 1-16,14 0-23 16,8 1-21-16,6 0-2 15,-3 1 1-15,-7-1-49 16,-6-1-118-16,-16 0-367 15</inkml:trace>
  <inkml:trace contextRef="#ctx0" brushRef="#br0" timeOffset="144318.6">13082 4802 270 0,'0'0'115'0,"0"0"-57"15,0 0 51-15,0 0-26 16,0 0-12-16,0 0-16 15,0 0-2-15,0-9 15 16,0 5-9-16,-1 0-26 16,1-1 2-16,0 1-16 15,0 1 1-15,0 2 2 16,0 1 1-16,0 0 5 16,0 0-20-16,0 0-8 15,0 0-2-15,0 17-19 0,0 13 19 16,-5 13-1-16,-2 2 6 15,1-1 4-15,0-1-2 16,0-5 0-16,1-8 12 16,-2-6-11-16,4-11 2 15,0-6-2-15,2-5-2 16,1-2 4-16,0 0-1 16,0-4 15-16,0-17 17 15,0-13-39-15,9-9-45 16,9-3 30-16,1 0-37 15,0 7 1-15,2 8 17 16,-2 7-2-16,-3 9 32 0,-4 5 1 16,-5 8 3-16,-3-1 4 15,-2 3-4-15,-1 0 6 16,4 15-2-16,1 8 14 16,3 5 18-16,-2 2-13 15,1-3 11-15,-4-5 0 16,1-6-24-16,-2-4 5 15,-1-7-11-15,1-4-1 16,-1-1 10-16,2 0-8 16,6-5 13-16,7-13-18 15,3-7-57-15,4 1 17 16,-5 4 1-16,-5 7 4 16,-7 5 29-16,-1 5 1 0,-5 3 5 15,2 0 2-15,-1 5 3 16,2 12 21-16,2 5 1 15,-1 3-8-15,-2 0-4 16,3 1-15-16,-3 0 0 16,0-8-56-16,4-14-323 15</inkml:trace>
  <inkml:trace contextRef="#ctx0" brushRef="#br0" timeOffset="145420.07">13763 4489 30 0,'0'0'405'15,"0"0"-374"-15,0 0 38 16,0 0 56-16,0 0-16 16,0 0-44-16,13-25 16 15,-11 25-21-15,-2 0-7 16,0 0-35-16,0 11-18 16,0 20 0-16,0 15 19 15,0 6 4-15,0 2 4 16,0-3-20-16,3-5 8 15,2-6-4-15,-2-5-8 0,0-9 10 16,1-5-12-16,-3-9 1 16,-1-4-1-16,2-5 3 15,-2-3-4-15,0 0 6 16,0 0-4-16,0 0 4 16,0-1-6-16,0-14-14 15,0-3-7-15,0 1-4 16,-10-1 5-16,0 2 14 15,-2 6-11-15,-3 0 16 16,-4 8 2-16,-2 2 1 16,3 0-2-16,-1 0-7 15,-2 12 4-15,6 7-3 16,0 1 5-16,5 3-1 0,5-1 2 16,5-3 0-1,0-1 18-15,22-5-3 0,4-3 29 16,11-5-38-16,3-5-6 15,1 0-44-15,-1-16-179 16,-9-11-628-16</inkml:trace>
  <inkml:trace contextRef="#ctx0" brushRef="#br0" timeOffset="146036.41">13996 4533 596 0,'0'0'90'0,"0"0"11"16,0 0 33-16,0 0-47 15,0 0-56-15,0 0-31 16,5 44-4-16,-2 2 4 16,0 6 12-16,3-2 8 15,0-3-1-15,5-5-11 16,-4-6 9-16,2-8-9 15,-3-6-4-15,0-9 10 0,0-7-7 16,-3-4 18 0,0-2 6-16,5 0-4 0,1-19 29 15,5-12-47-15,0-10-9 16,4-7 6-16,-5-1-6 16,0 0-1-16,-2 8 0 15,-3 12-21-15,-1 11 21 16,-6 10-39-16,-1 8-41 15,0 0-87-15,0 11-268 16</inkml:trace>
  <inkml:trace contextRef="#ctx0" brushRef="#br0" timeOffset="146974.41">14273 4882 692 0,'0'0'135'0,"0"0"-127"16,0 0 116-16,0 0-24 15,0 0-89-15,0 0 18 16,7-38-27-16,4 36 1 16,-2 2-6-16,6 0 3 15,-5 0 0-15,-2 0 0 16,-1 10-10-16,-7 5 10 16,0 5-6-16,0 2 6 15,-9 1 5-15,-6-4-5 0,-4-1 28 16,1-6 2-16,3-2-10 15,6-3 9-15,6-4-17 16,3-3-6-16,0 0 5 16,3 0-9-16,21 0-4 15,10 0-34-15,7 0-93 16,-7 0-97-16,-12 1-278 16</inkml:trace>
  <inkml:trace contextRef="#ctx0" brushRef="#br0" timeOffset="147379.34">13645 5151 554 0,'0'0'321'0,"0"0"-288"16,0 0-25-16,138-9 21 16,-55 9-22-16,14 0-3 15,2 0-1-15,-9 0-3 16,-20 8 0-16,-22 0-2 16,-20-1-57-16,-19 2-138 15,-9-4-10-15,-9-1-232 16</inkml:trace>
  <inkml:trace contextRef="#ctx0" brushRef="#br0" timeOffset="147880.53">13799 5242 797 0,'0'0'80'16,"0"0"-60"-16,0 0 46 15,0 0-54-15,0 0-3 16,0 0 23-16,-3 124 17 0,-2-69-8 16,-1 1-11-1,-1-1-22-15,2-6 5 0,2-7-9 16,2-10-4-16,-1-10 1 15,1-9 0-15,1-6-1 16,-2-6 4-16,2-1-3 16,0 0 9-16,-3-6-10 15,0-13-1-15,-1-6-27 16,-5 2 14-16,3-1 13 16,-6 4 0-16,-6 4-10 15,-3 4 3-15,0 7 8 16,-1 5 0-16,1 0 2 0,4 5 1 15,1 12 0 1,6 3 8-16,2 5-8 0,7-1 16 16,1 0 2-16,0-5-5 15,12-3 17-15,13-4-13 16,14-8-3-16,10-4-17 16,4 0-18-16,-1-17-33 15,-9-5-173-15,-12-3-286 16</inkml:trace>
  <inkml:trace contextRef="#ctx0" brushRef="#br0" timeOffset="148166.37">14115 5303 771 0,'0'0'113'0,"0"0"-111"15,0 0 22-15,-17 88 109 16,3-40-44-16,5-1-31 16,1 0-7-16,5-2-33 15,3-9-16-15,0-8 0 16,0-6-2-16,0-8-29 15,0-4-89-15,-2-10-158 0,1 0-446 16</inkml:trace>
  <inkml:trace contextRef="#ctx0" brushRef="#br0" timeOffset="148346.47">13937 5586 898 0,'0'0'136'0,"0"0"-133"16,0 0 16-16,90-11-19 15,-41 11 11-15,0-1-11 16,-8-6-71-16,-9-6-376 0</inkml:trace>
  <inkml:trace contextRef="#ctx0" brushRef="#br0" timeOffset="148938.87">14640 5103 838 0,'0'0'141'16,"0"0"-100"-16,0 0 72 15,0 0-44-15,0 0-58 0,103 3-11 16,-54 1-32-16,-3 2-93 16,-11-2-294-16</inkml:trace>
  <inkml:trace contextRef="#ctx0" brushRef="#br0" timeOffset="149095.81">14682 5293 899 0,'0'0'122'16,"0"0"-115"-16,0 0 54 15,0 0-55-15,117 11-6 16,-55-8-105-16,-5-3-184 16</inkml:trace>
  <inkml:trace contextRef="#ctx0" brushRef="#br0" timeOffset="150485.47">15353 4951 727 0,'0'0'13'0,"0"0"48"15,4 132 58-15,1-70-9 0,4-1-41 16,-1-3-25-16,3-9 0 16,-5-10-24-16,-1-9-8 15,-4-8-12-15,-1-9-6 16,0-9-41-16,-6-4-190 16,-10-4-126-16</inkml:trace>
  <inkml:trace contextRef="#ctx0" brushRef="#br0" timeOffset="150725.26">15344 4935 347 0,'0'0'543'0,"0"0"-504"15,0 0-37-15,82-2 28 16,-47 2-4-16,-1 4-21 16,-1 3 4-16,-5 4-9 15,-6 0-11-15,-8 0-77 16,-5-3-161-16,-8-3-404 16</inkml:trace>
  <inkml:trace contextRef="#ctx0" brushRef="#br0" timeOffset="150910.54">15341 5210 577 0,'0'0'243'0,"0"0"-236"16,0 0 120-16,0 0 13 15,0 0-82-15,0 0-57 16,102 12-2-16,-67-7-5 15,-6-2-79-15,-11-3-273 16</inkml:trace>
  <inkml:trace contextRef="#ctx0" brushRef="#br0" timeOffset="151288.12">15581 5327 960 0,'0'0'0'0,"0"0"0"16,0 0 23-16,0 0-2 15,90-40-16-15,-66 40-10 16,-3 0 4-16,-2 7 1 15,-5 3-5-15,-4 5-1 0,-4-1 1 16,-5 4 4-16,-1 2 2 16,0 0-1-16,-9 1 14 15,-7-2 0-15,2-6 18 16,3-2-7-16,5-1 7 16,4-5 2-16,2-2-25 15,0 1 13-15,21-2 20 16,16-1-31-16,14-1-11 15,3 0-235-15,-3-14-670 16</inkml:trace>
  <inkml:trace contextRef="#ctx0" brushRef="#br0" timeOffset="154047.4">15904 5274 685 0,'0'0'203'16,"0"0"-202"-16,0 0 63 0,0 0-21 15,0 0-27 1,107 15-1-16,-59-9-15 0,3 2 0 15,-5-1-2-15,-9-3-102 16,-9-4-207-16</inkml:trace>
  <inkml:trace contextRef="#ctx0" brushRef="#br0" timeOffset="154265.66">16069 5179 801 0,'0'0'96'16,"0"0"-96"-16,-21 91 92 16,18-54-44-16,3-2-39 15,0-1-9-15,14-11-20 16,8-13-355-16</inkml:trace>
  <inkml:trace contextRef="#ctx0" brushRef="#br0" timeOffset="161148.01">16524 5099 168 0,'0'0'76'0,"0"0"-76"16,0 0-6-16,0 0 6 15,0 0 16-15,0 0 6 16,0 0 41-16,-5 0 14 0,3 0-14 15,2 0-18-15,0 0-27 16,0 0 20-16,0 0 9 16,0 0-23-16,0-3 35 15,0-1 0-15,0-1-14 16,0 1 2-16,0 2-20 16,2 2 4-16,-2-2-11 15,1 2-5-15,-1 0 11 16,2 0-15-16,-2 0-7 15,4 0-4-15,2 0 2 16,3 17 15-16,1 13 2 16,2 7-2-16,-4 5-2 15,-4 2-11-15,-2-2-1 16,-2-4-2-16,0-1 6 16,0-6-7-16,-6-4 15 0,-2-8-7 15,2-5 8-15,-1-6-9 16,5-5 3-16,1-3 5 15,-1 0 12-15,2-3 36 16,0-18-19-16,0-5-43 16,0-5-2-16,10-1-4 15,3 2-15-15,0 4 6 16,0 1 3-16,-1 7 6 16,0 2 3-16,-3 6-12 15,0 2 11-15,-1 4 1 16,2 4-20-16,-1 0 21 15,0 0-3-15,1 13 4 0,-1 5 0 16,-4 2 1 0,-1 0 16-16,-2-2-7 0,0-4 7 15,-2-3 1-15,0-5-16 16,1-4 7-16,-1-2-3 16,4 0-4-16,2 0 17 15,11-8-11-15,8-13-8 16,8-4-24-16,3 0-8 15,-2 4 14-15,-5 6 9 16,-7 5 3-16,-9 5 4 16,-7 5 2-16,-3 0 0 15,2 0-1-15,-1 5 7 16,2 11 4-16,1 5 6 0,-2-1-15 16,1 1 9-16,0-3-10 15,2-4-3-15,2-1-22 16,0-7-131-16,2-4-244 15</inkml:trace>
  <inkml:trace contextRef="#ctx0" brushRef="#br0" timeOffset="161846.37">17279 5251 529 0,'0'0'141'16,"0"0"-139"-16,0 0 67 16,0 0-9-16,0 0-27 15,0 0 3-15,26-26-5 16,-26 16 4-16,0 0 24 15,0 2-26-15,-2 0-10 16,-7 2-15-16,-7 2-7 16,-3 3 5-16,-3 1-2 15,0 0-2-15,1 5-2 16,5 9 8-16,3 1-10 16,5 0 2-16,6-2 0 0,2-1 2 15,0-3-2-15,13-3-5 16,7-4 4-16,6-2 2 15,0 0-1-15,0 0 0 16,-5-4 0-16,-3-3 4 16,-8 1-2-16,-4-1 14 15,-3 6 7-15,-3-1 7 16,0 2-2-16,0 0-28 16,0 3-3-16,-3 16-2 15,-6 10 0-15,3 5 5 16,1 8 0-16,4 2-2 15,1 4 0-15,0-1-16 0,0-3 0 16,0-8-4-16,6-2-15 16,2-8 2-16,-2-7 20 15,-1-4 4-15,-3-7 8 16,-2-3-6-16,0-3 2 16,-2-2 6-16,-14 0 1 15,-5 0 42-15,-1-2 0 16,-2-7-4-16,2-4 18 15,3 0-11-15,3 3-8 16,6 1-8-16,3 2-18 16,7 0 1-16,0 2-12 15,4-6-31-15,18-3-106 16,13-8-137-16,9-3-484 0</inkml:trace>
  <inkml:trace contextRef="#ctx0" brushRef="#br0" timeOffset="191314.1">17496 3377 26 0,'0'0'577'16,"0"0"-481"-16,0 0 33 15,0 0 17-15,0 0-39 16,0 0-30-16,0 0-23 16,0 0-1-16,0 0 13 15,-2 0-37-15,2 0-9 16,0 0-15-16,0 0 0 0,0 0-10 15,0 0-13 1,0 1-55-16,0 1-45 0,0 2-196 16,5 1-240-16</inkml:trace>
  <inkml:trace contextRef="#ctx0" brushRef="#br0" timeOffset="191500.72">17549 3784 615 0,'0'0'19'15,"0"0"65"-15,0 0 46 16,0 0-61-16,5 98-28 16,-5-80-31-16,0 2-10 0,-3-1-29 15,-6-6-184-15</inkml:trace>
  <inkml:trace contextRef="#ctx0" brushRef="#br0" timeOffset="192740.23">17639 5181 851 0,'0'0'120'0,"0"0"-49"16,0 0 26-16,0 0-8 16,0 0-58-16,0 0-20 15,3-3-11-15,-3 3-8 16,0 0-15-16,3 11-97 16,3 8-110-16,0 3-232 15</inkml:trace>
  <inkml:trace contextRef="#ctx0" brushRef="#br0" timeOffset="192880.94">17704 5605 197 0,'0'0'536'16,"0"0"-523"-16,0 0 33 16,-32 97-19-16,14-77-27 15,4-5-32-15,4-8-365 16</inkml:trace>
  <inkml:trace contextRef="#ctx0" brushRef="#br0" timeOffset="197283.92">18333 2986 419 0,'0'0'5'16,"0"0"1"-16,0 0 71 15,0 0 17-15,0 0-40 16,0 0-8-16,-6-55 10 15,6 48-5-15,0-4-11 0,0 8 6 16,0 1-8-16,0 0-8 16,0 2 9-16,0 0-14 15,0 0-4-15,0 0-6 16,0 0-15-16,0 12-9 16,-2 23-13-16,-4 11 22 15,-2 9 13-15,0 4-3 16,2 2 9-16,-2 1 20 15,4-5-36-15,1-3 8 16,1-9-11-16,2-9-3 16,0-11 3-16,0-9 0 15,0-7 0-15,0-5-1 16,0-4 5-16,0 0 6 16,0 0 3-16,0-18-13 0,0-5-26 15,0 1 6-15,-10 3 2 16,-8 2 15-16,-7 4-10 15,-7 4 13-15,-2 6 1 16,1 3 1-16,5 0-4 16,4 0-2-16,8 6-1 15,8 8-2-15,5 1-9 16,3 5 11-16,0-2 5 16,15 3 23-16,9-4 20 15,7-4-17-15,11-2-11 16,-3-7-12-16,-3-4-3 0,-5 0-129 15,-7-2-247 1</inkml:trace>
  <inkml:trace contextRef="#ctx0" brushRef="#br0" timeOffset="197860.05">18558 2926 573 0,'0'0'61'0,"0"0"53"16,0 0 11-16,0 0-67 15,0 0-58-15,0 0 5 16,1 62-3-16,8-11 68 15,3 9-12-15,3 2-24 16,0 1-11-16,0-2 7 16,-2-3-29-16,1-6 2 15,-4-9-3-15,-1-12-2 16,0-7-10-16,-3-13-88 0,2-9-125 16,-2-2-134-16</inkml:trace>
  <inkml:trace contextRef="#ctx0" brushRef="#br0" timeOffset="198100.95">18755 3017 629 0,'0'0'73'0,"0"0"13"15,0 0 32-15,-93 117 7 16,68-70-57-16,1 3-18 16,6-3-30-16,2-2-19 15,5-2 6-15,2-3-7 16,4-7-75-16,5-9-193 16</inkml:trace>
  <inkml:trace contextRef="#ctx0" brushRef="#br0" timeOffset="198334.78">18934 3287 650 0,'0'0'265'15,"0"0"-250"-15,0 0 4 16,-24 111 84-16,15-65-65 16,0 0-31-16,6-2-6 15,2-2-1-15,1-13-221 16</inkml:trace>
  <inkml:trace contextRef="#ctx0" brushRef="#br0" timeOffset="198819.43">18074 3638 570 0,'0'0'251'15,"94"1"-250"-15,-16 1 27 16,20 1 24-16,11 2-37 0,5 2-1 15,-5 5-10 1,-17-2-4-16,-22-3-7 0,-28 1-116 16,-23-3-196-16,-19-4-156 15</inkml:trace>
  <inkml:trace contextRef="#ctx0" brushRef="#br0" timeOffset="199347.36">18418 3718 674 0,'0'0'322'15,"0"0"-299"-15,0 0 62 16,0 0-21-16,0 0-64 15,0 0-7-15,6 57 7 16,-6-14 24-16,-9 4-13 16,-2 0 14-16,2-4-5 15,2-7-8-15,2-6-10 16,2-8 1-16,2-6-1 16,-1-6-2-16,2-7 0 15,0-1 1-15,0-2-1 0,0 0-6 16,0-2 3-1,0-11-13-15,0-7-28 0,-4 0 13 16,-8 2 13-16,-2 2 4 16,-3 2 2-16,-3 3 12 15,-2 6 0-15,-2 3 1 16,-1 2-3-16,1 0 1 16,4 2 1-16,4 9 6 15,7 5-5-15,3 1 15 16,6-1 9-16,0 1 8 15,18 0 15-15,12-3-23 16,7-5-11-16,2-2 7 16,0-7-19-16,-4 0-2 15,-5 0-26-15,-1-8-62 16,-4-8-84-16,-1-5-302 0</inkml:trace>
  <inkml:trace contextRef="#ctx0" brushRef="#br0" timeOffset="199608.5">18716 3754 569 0,'0'0'290'0,"0"0"-290"16,0 0 0-16,0 0 72 0,-10 89 21 15,-1-48-27 1,2 1-12-16,3-6-28 0,2-4 1 16,1-5-21-16,1-7-3 15,1-5-6-15,-2-2-43 16,-2-5-122-16,1-8-117 16,-1 0-353-16</inkml:trace>
  <inkml:trace contextRef="#ctx0" brushRef="#br0" timeOffset="199796.29">18551 3992 775 0,'0'0'196'0,"0"0"-139"0,0 0 79 15,0 0-75-15,0 0-48 16,98-13-13-16,-64 13-4 15,-1 0-22-15,-2 0-95 16,-3-5-239-16</inkml:trace>
  <inkml:trace contextRef="#ctx0" brushRef="#br0" timeOffset="200164.65">19262 3586 844 0,'0'0'27'0,"0"0"-15"0,87-1-12 16,-40 1 0-16,3 9-2 15,-7-1-137-15,-15-2-402 16</inkml:trace>
  <inkml:trace contextRef="#ctx0" brushRef="#br0" timeOffset="200328.07">19307 3733 908 0,'0'0'122'16,"0"0"-120"-16,0 0 46 0,79 0-44 16,-31 0-4-16,-2 0-90 15,-6 0-185-15</inkml:trace>
  <inkml:trace contextRef="#ctx0" brushRef="#br0" timeOffset="200769.72">19763 3159 632 0,'0'0'72'16,"0"0"-64"-16,0 120 51 15,5-57 29-15,1 8-16 16,1 0-16-16,2-3-12 16,-1-8-8-16,1-12-23 15,0-12 5-15,-1-11-7 16,-3-10 10-16,-1-8 2 15,-1-7 10-15,5 0 29 0,10-15 26 16,4-19-60-16,6-14-28 16,2-10-1-16,-1-6 0 15,1 0-8-15,-2 4-15 16,-6 11 20-16,-6 15-21 16,-8 10-20-16,-5 10 1 15,-3 8-53-15,0 6-45 16,-15 0-111-16,-1 8-104 15</inkml:trace>
  <inkml:trace contextRef="#ctx0" brushRef="#br0" timeOffset="201010.64">20278 3605 1123 0,'0'0'40'0,"0"0"-40"16,0 0 0-16,0 0 20 16,0 118 0-16,0-72-16 15,3 2-8-15,1-1-37 16,1-9-248-16</inkml:trace>
  <inkml:trace contextRef="#ctx0" brushRef="#br0" timeOffset="202260.99">20627 3406 199 0,'0'0'390'15,"0"0"-239"-15,0 0 25 16,0 0-48-16,0 0-34 16,0 0-45-16,0 0-27 15,17-9 4-15,-16 5-22 16,1 3 5-16,-1-2-9 16,2 0 0-16,1 0-13 15,4-3-58-15,-2-3-100 0,2 0-215 16</inkml:trace>
  <inkml:trace contextRef="#ctx0" brushRef="#br0" timeOffset="202454.64">20760 3756 461 0,'0'0'94'0,"0"0"98"16,52 79-43-16,-46-50-95 16,-6 4-50-16,-9 1-4 0,-21-1-100 15,-8-7-304 1</inkml:trace>
  <inkml:trace contextRef="#ctx0" brushRef="#br0" timeOffset="203601.87">18385 4776 572 0,'0'0'275'16,"0"0"-190"-16,0 0 36 15,0 0-102-15,0 0-17 16,0 0-2-16,-15 104 9 16,3-56 10-16,4-3-7 15,4 0-9-15,2-6 9 16,2-4-12-16,0-7 3 0,0-10-6 15,0-6 3-15,0-8-10 16,0-4-33-16,0 0 34 16,0-11-3-16,0-13 8 15,0-6-39-15,-11 2 43 16,-3 3 0-16,-2 8 0 16,-2 7 6-16,-5 4 2 15,0 6 15-15,-4 0-1 16,4 12-16-16,4 8 14 15,5 6-16-15,7 0 1 16,7 3-1-16,0-2 2 16,13-2 2-16,10-3 1 15,7-7 15-15,1-6-24 0,2-8-10 16,-2-1-73 0,0-7-174-16</inkml:trace>
  <inkml:trace contextRef="#ctx0" brushRef="#br0" timeOffset="204052">18610 4775 424 0,'0'0'301'0,"0"0"-259"16,0 0 29-16,0 0-63 16,0 0-3-16,0 0 24 15,-17 102 0-15,13-57 2 16,2 2 8-16,2 3 7 15,0-3-20-15,0-5-24 16,2-7 14-16,6-8-5 16,-1-8 3-16,2-8 23 0,1-8 5 15,2-3 11 1,5-2 4-16,-1-20-25 0,5-12-18 16,0-12-14-16,0-5-6 15,6-3-2-15,-3 9-24 16,-8 13-18-16,-6 15 28 15,-10 17-39-15,0 0-95 16,-10 17-202-16,-3 5-187 16</inkml:trace>
  <inkml:trace contextRef="#ctx0" brushRef="#br0" timeOffset="204789.04">18707 5036 241 0,'0'0'238'16,"0"0"-156"-16,0 0-22 16,0 0 44-16,0 0-26 15,0 0-8-15,-23 94-6 16,4-65-10-16,-1 1-3 0,3-4-29 16,1-1 3-16,4-9-14 15,2-3-9-15,5-4-1 16,2-5-1-16,3-4-90 15,0 0-67-15,0-2-167 16</inkml:trace>
  <inkml:trace contextRef="#ctx0" brushRef="#br0" timeOffset="205003.93">18616 5086 401 0,'0'0'324'0,"0"0"-319"16,0 0 59-16,0 0-1 16,98 65-15-16,-81-37-20 15,-4 1-10-15,-7-4-7 16,-1-3-10-16,-4 0-1 16,-1-4 0-16,0 0-13 15,0-6-99-15,-1-8-207 16</inkml:trace>
  <inkml:trace contextRef="#ctx0" brushRef="#br0" timeOffset="205402.84">18889 5125 623 0,'0'0'326'0,"0"0"-316"16,0 0 49-1,0 0-23-15,0 0-26 0,0 0-17 16,84-12 7-16,-65 20 0 15,-9 5 0-15,-5 1-12 16,-5 1 1-16,0 5-5 16,-6 0 16-16,-12-1 2 15,2-1-1-15,-2 0 29 16,4-6 6-16,7 0-7 16,1 0 4-16,6-4-33 15,0 1 2-15,15-1-10 16,12 0-13-16,5-2-155 15,-3-3-305-15</inkml:trace>
  <inkml:trace contextRef="#ctx0" brushRef="#br0" timeOffset="205807.36">18055 5448 156 0,'0'0'616'0,"0"0"-550"16,0 0 49-16,0 0 4 16,126-2-94-16,-31 8-16 15,18 6-6-15,10-3-3 16,-1 2 0-16,-9 2 2 15,-22-2-7-15,-27-4-39 16,-29 1-132-16,-28-2-33 16,-7-3-157-16</inkml:trace>
  <inkml:trace contextRef="#ctx0" brushRef="#br0" timeOffset="206340.24">18465 5608 756 0,'0'0'7'0,"0"0"-3"16,0 0 54-16,-18 84 6 16,2-36 0-16,4 1-13 15,1 1 2-15,5-3-31 16,2-5-20-16,0-10 7 16,4-6-8-16,-2-12 3 15,1-3-4-15,1-9 5 16,-2-2-1-16,1 0 10 15,-2-9-2-15,-3-14-12 16,-3-10-11-16,0-5-7 16,-3 3 3-16,-3 2-25 15,-1 4 39-15,-7 10-5 16,3 8 6-16,0 5-2 0,2 6 4 16,6 0 2-16,2 11 6 15,5 8-5-15,5 3 21 16,0 0 7-16,15 2 6 15,9-3 2-15,6-2-16 16,4-6-3-16,2-4-1 16,-3-8-20-16,-5-1-1 15,-1 0-52-15,-4-4-55 16,2-15-173-16</inkml:trace>
  <inkml:trace contextRef="#ctx0" brushRef="#br0" timeOffset="206654.11">18774 5608 269 0,'0'0'173'0,"0"0"-135"16,0 0 91-16,0 0-20 16,-21 89 15-16,14-49-51 15,0 3-1-15,1-1 11 0,2-2-63 16,4-4-9-16,0-6-5 16,0-7-1-16,0-6-6 15,0-6 1-15,0-7-58 16,0-4-80-16,0 0-114 15,0-1-72-15</inkml:trace>
  <inkml:trace contextRef="#ctx0" brushRef="#br0" timeOffset="207000.48">18612 5821 752 0,'0'0'105'0,"0"0"-17"15,0 0 67-15,0 0-112 16,99 0-43-16,-51 0-4 0,-6 0-24 16,-8 0-31-16,-14 0-128 15,-9 0-219-15</inkml:trace>
  <inkml:trace contextRef="#ctx0" brushRef="#br0" timeOffset="207420.13">19302 5314 703 0,'0'0'248'0,"0"0"-187"15,0 0 55-15,0 0-74 16,0 0-41-16,102 13-1 15,-56-7-7-15,-4 1-124 16,-9-5-295-16</inkml:trace>
  <inkml:trace contextRef="#ctx0" brushRef="#br0" timeOffset="207570.66">19347 5524 940 0,'0'0'45'0,"0"0"-26"16,0 0 4-16,133 0-23 16,-71 0-153-16,-6-9-370 15</inkml:trace>
  <inkml:trace contextRef="#ctx0" brushRef="#br0" timeOffset="208161.56">19811 4896 507 0,'0'0'24'0,"0"0"27"16,0 0 36-16,0 0 22 16,0 107-9-16,0-48-14 15,0 11-35-15,0 7 5 16,0 1-39-16,0-2-7 16,0-6-10-16,0-8 5 15,6-9-6-15,1-14 1 16,-2-14 0-16,-1-11 0 15,-2-10-1-15,-1-4 0 16,6 0 1-16,3-22 15 16,3-18-11-16,6-12 4 15,1-9-6-15,2-3 0 0,5-8 2 16,0-2-2-16,-2 5-2 16,-2 5 6-16,-2 10-5 15,-8 14-1-15,-2 12-28 16,-5 11-9-16,-6 10-53 15,0 7-79-15,0 0-315 16</inkml:trace>
  <inkml:trace contextRef="#ctx0" brushRef="#br0" timeOffset="208628.59">20129 5473 972 0,'0'0'89'0,"0"0"-85"15,0 0 85-15,16-82-54 16,-1 75-16-16,0 5-19 16,1 2-15-16,-2 0 9 0,1 2-13 15,-3 10 17 1,-3 5 1-16,-2 3-3 0,-3 4 0 16,-4 1 4-16,0 1-5 15,-4-1 5-15,-12 1-1 16,-8-2 1-16,-3-4 30 15,0 0-4-15,2-1 2 16,2-2-15-16,7-3-1 16,9-2-3-16,5-3-9 15,2 0 0-15,9 1 15 16,28 1 1-16,13-3 18 16,6 1-34-16,1-3-47 15,-17-3-88-15,-14-1-234 16</inkml:trace>
  <inkml:trace contextRef="#ctx0" brushRef="#br0" timeOffset="-209445.57">20832 5609 660 0,'0'0'568'15,"0"0"-568"-15,0 0-40 16,0 0 40-16,0 0 9 15,0 0-9-15,0 0-55 16,0-22-156-16,0 16-266 16</inkml:trace>
  <inkml:trace contextRef="#ctx0" brushRef="#br0" timeOffset="-207483.22">12770 2740 481 0,'0'0'160'0,"0"0"-153"0,0 0 5 16,0 0 54-1,0 0 35-15,0 0-35 0,3 0-7 16,-1 0-10-16,1 0-15 15,0 0 2-15,2 0-20 16,-1 0-12-16,-1 0-4 16,-3-3 0-16,0-5-27 15,0-3-12-15,0 0-20 16,0-2 23-16,0 2 36 16,-1 2-2-16,-4 2-5 15,-4 1 14-15,0 3-5 16,-9 2-2-16,-6 1-6 15,-4 0 6-15,1 0-3 16,3 0 6-16,3 1-2 16,2 8-1-16,4 4-5 0,2 3 5 15,4 4-14-15,1 6 14 16,2 5 2-16,3 7 0 16,3 7 4-16,0 9 2 15,5 1 6-15,8 8-4 16,2 1-6-16,-3 0-3 15,-1-2-1-15,0-1-3 16,-2 0-18-16,-1-1-5 16,1-3-22-16,-8-6 29 15,-1-4 4-15,0-1 15 16,-15-4 7-16,-6-1-7 16,-4-4 2-16,-2-4 13 0,2-3 0 15,1-5-2 1,4-6 4-16,3-5-6 0,3-5-2 15,-1 0-7-15,3-5-1 16,-1-3 5-16,1-1 6 16,3 0 26-16,-3-3-26 15,5-13-1-15,1-5 0 16,6-3-11-16,0-1-9 16,0 5 5-16,6 3 8 15,9 1 3-15,3 7-7 16,2 1 0-16,-2 5-4 15,2 3-7-15,-5 0-5 16,-2 11-16-16,1 8 5 0,-4 6 14 16,-3 8-10-1,-2 1 16-15,-2 1 3 0,1 2 4 16,1 1 0-16,4-2 0 16,-3 5 0-16,-2-2 6 15,-2 2-5-15,-2 3 0 16,0-1-1-16,-3 3 0 15,-6 0 0-15,-3-2 0 16,1-2 0-16,2 1-1 16,1-2 3-16,0 2-2 15,2-3 0-15,-2 4 1 16,-2 2-2-16,-2 1 1 16,-1 0-2-16,-2 0-3 15,1 0 9-15,0-2-4 0,1-1 0 16,2-2 3-1,0-2 2-15,2 0 1 0,-4 0 6 16,5-4 2-16,2-2-13 16,2-4 3-16,4-2-1 15,0-4 0-15,0-2 4 16,0 0 4-16,6-2 16 16,0 0-2-16,0 1-10 15,4-2 4-15,-1 1-7 16,3 0-12-16,6-1 15 15,3-3-9-15,0-1-3 16,4-1 3-16,2-1-3 16,-2 0-2-16,2-1-1 15,-3-1 4-15,-1 0 4 0,-4 0 6 16,-6 1-11-16,-2-2-1 16,-5 1-2-16,1-2-11 15,1-1-37-15,3-3-89 16,5-5-172-16</inkml:trace>
  <inkml:trace contextRef="#ctx0" brushRef="#br0" timeOffset="-204769.52">22858 4668 930 0,'0'0'137'0,"0"0"-125"0,0 0 25 15,0 0 24-15,55-102-40 16,-19 68-12-16,8-2-3 16,1 6-6-16,4 5 0 15,-2 4-10-15,-4 9 6 16,-6 8-2-16,-10 4-10 16,-4 0 7-16,-4 15 1 15,-2 13-8-15,3 9 9 16,-1-2 5-16,5 0 3 15,0-7-1-15,8-6 0 16,9-10 3-16,7-8 23 16,7-4 1-16,-1-2-6 15,-9-18-20-15,-11-6-1 16,-11-7-37-16,-7-5-26 16,-7-4-208-16</inkml:trace>
  <inkml:trace contextRef="#ctx0" brushRef="#br0" timeOffset="-204031.39">24722 4325 962 0,'0'0'0'16,"0"0"-9"-16,0 0 1 0,-53 85 5 15,47-36-6-15,6 4 9 16,0-2-2-16,24-5 9 16,3-10 4-16,10-10-11 15,0-11 5-15,4-14 2 16,-6-1-5-16,-5-16 13 16,-7-15-4-16,-13-10 3 15,-4-7-1-15,-6-4 8 16,0 3-3-16,-9 6-13 15,-12 11 3-15,-9 12-5 16,-4 10-3-16,-5 10-16 16,3 7-14-16,8 18-88 15,11 6-39-15,14 1-58 16,3-6-245-16</inkml:trace>
  <inkml:trace contextRef="#ctx0" brushRef="#br0" timeOffset="-203276.89">25234 4263 472 0,'0'0'341'0,"0"0"-341"15,0 0 11-15,0 0 36 16,0 0-27-16,0 0-13 15,-3-32-6-15,3 32 2 16,0 0-4-16,0 0 1 16,0 0 0-16,0 0 12 15,0 0-6-15,0 0 16 16,0 0 22-16,0 0 2 0,0 0-11 16,0 0-35-1,-4 7-8-15,-1 17 6 0,-1 9 1 16,0 5 0-16,2 4-2 15,3 3 6-15,1 3 30 16,0-2-23-16,0 3-4 16,5 0 0-16,4-3-2 15,3-3-1-15,0-10 1 16,-1-11-1-16,-5-9 3 16,-3-7 7-16,-3-3-12 15,0-3 14-15,3 0 20 16,2-14 23-16,1-16-58 0,0-9-3 15,-2-2 1-15,-4 1-7 16,0 2-3-16,-16 8 9 16,-10 5 0-16,-9 6 3 15,-5 6 0-15,0 8 1 16,1 5 0-16,5 0-1 16,5 2-7-16,5 16 4 15,8 4-4-15,7 3 7 16,9 3 8-16,0 2-6 15,21 1 25-15,15-3-9 16,9-4-10-16,8-7 3 16,-4-9-11-16,-4-7-3 15,-7-1-29-15,-7-1-61 0,-4-18-78 16,-5-8-354 0</inkml:trace>
  <inkml:trace contextRef="#ctx0" brushRef="#br0" timeOffset="-202810.96">25473 4586 1050 0,'0'0'0'0,"0"0"-46"16,0 0 46-16,91-14 17 16,-46 5-14-16,-8 0-3 15,-7 1 4-15,-14-5-1 16,-7-1-3-16,-6-1 0 15,-3-5 0-15,-1 0 3 16,-19-2 4-16,-5-1 0 16,-3 3-7-16,-4 6 6 15,0 6-2-15,0 8-4 16,2 0 2-16,2 14-6 16,4 11 8-16,8 6 1 0,10 2 0 15,6 5 0-15,3 1 18 16,23 0-14-16,9 1-2 15,10-8-7-15,11-5-19 16,9-8-102-16,5-11-107 16,0-8-407-16</inkml:trace>
  <inkml:trace contextRef="#ctx0" brushRef="#br0" timeOffset="-202399.44">26033 4242 838 0,'0'0'35'15,"0"0"-24"-15,-13 97 38 16,10-51 32-16,2-2-14 16,1-1-3-16,0-5-44 15,0-9-1-15,0-9 7 16,0-7-6-16,0-9 5 16,0-3 0-16,0-1-15 0,0 0 11 15,0 0-13-15,6 0 5 16,5 0 9-16,8 0-21 15,3 0 2-15,2 2-3 16,2 1-6-16,-1-1 3 16,-3 0-32-16,-2 0-6 15,-1 0-19-15,-4-2-41 16,-3 0-86-16,0-5-161 16</inkml:trace>
  <inkml:trace contextRef="#ctx0" brushRef="#br0" timeOffset="-202218.78">26301 4407 732 0,'0'0'0'15,"0"0"16"-15,0 0 53 16,0 0 19-16,-37 114-32 16,34-76-8-16,3-1-15 15,0-1-18-15,0-3-14 16,0-3-1-16,0-8-148 15,0-8-139-15</inkml:trace>
  <inkml:trace contextRef="#ctx0" brushRef="#br0" timeOffset="-201970.38">26483 4429 1098 0,'0'0'92'0,"0"0"-92"16,0 0-5-16,0 0 5 16,-22 97 0-16,13-64 1 15,6-1-5-15,3-2-48 16,12-1-133-16,19-3-48 0,7-6-156 15</inkml:trace>
  <inkml:trace contextRef="#ctx0" brushRef="#br0" timeOffset="-201866.58">26596 4763 263 0,'0'0'317'0,"0"0"-134"15,0 0-46-15,0 0-55 16,0 0 0-16,-89 44-62 16,62-44-15-16,3 0-5 15,0-7-98-15,8-17-191 16</inkml:trace>
  <inkml:trace contextRef="#ctx0" brushRef="#br0" timeOffset="-201692.08">26552 4369 880 0,'0'0'78'16,"0"0"-74"-16,108-20 49 15,-72 20-53-15,-6 1-6 16,-8 10-104-16,-6-5-310 16</inkml:trace>
  <inkml:trace contextRef="#ctx0" brushRef="#br0" timeOffset="-200597.87">27050 4117 536 0,'0'0'95'16,"0"0"-48"-16,0 0 7 15,0 0 57-15,-42 115-24 16,26-49 15-16,8 10-36 0,8 3-18 16,3 1-38-16,18 2-10 15,1-7 0-15,-2-5-28 16,1-16-122-16,6-16-258 15</inkml:trace>
  <inkml:trace contextRef="#ctx0" brushRef="#br0" timeOffset="-199758.67">29941 4161 569 0,'0'0'21'16,"29"81"-12"-16,-19-9 61 15,-1 18-7-15,-8 12 7 16,-1 4-42-16,-1-1-28 16,-21-8 0-16,-7-19-196 15</inkml:trace>
  <inkml:trace contextRef="#ctx0" brushRef="#br0" timeOffset="-171624.46">9670 7811 11 0,'0'0'53'0,"0"0"5"16,0 0-1-16,0 0 21 16,0 0-42-16,0 0-22 15,0 0 19-15,0 0-14 16,-13-26-4-16,4 23 3 0,0 0-18 15,3 0-5-15,-4 0-42 16,2 0 26-16,4 2 19 16,-1-5-7-16,2 1 6 15,0-1-6-15,-3 2-48 16,2-1 57-16,-1 2 4 16,2-1 30-16,0 4 26 15,3-2-6-15,0 2-5 16,0 0-1-16,0 0-24 15,0 0-15-15,0 0-6 16,5 0 4-16,5 0 13 16,7 0-17-16,2 0-2 0,1 0 2 15,3 0-1-15,6 4-2 16,2 1 0-16,8 0 1 16,10-4 7-16,9-1-5 15,5 0-2-15,4 0 3 16,2 0-4-16,-5 0-1 15,-6 7-8-15,-3-1-34 16,-6 2 12-16,-5-4 19 16,1 1 12-16,-1-1 0 15,4 0 1-15,9-1 15 16,4-1-13-16,13 1-1 16,4-3-2-16,4 0 5 15,9 0-1-15,0 0 2 0,3 0-3 16,-5 0-6-16,-5 0 1 15,-8 6-26-15,-7 4 27 16,-6-1 1-16,-2 2 0 16,-3-2 8-16,0 1-3 15,2-5 8-15,4 0-11 16,5-3-1-16,5-2 17 16,2 0-11-16,2 0 5 15,-1 0 11-15,4 0-14 16,-3-2 6-16,0 1-13 15,-3 0-2-15,-2-2 0 16,-1 2-7-16,-3-2-2 0,-2-1 3 16,-3 4-6-1,-3-4 9-15,-1 4 1 0,-2-1 4 16,2-1 8-16,1 0-8 16,1 1 14-16,1 0 0 15,-3-3-15-15,1 1 14 16,-1-1-12-16,2 2 0 15,4-3 8-15,0 0-11 16,2 4 1-16,-4-2 0 16,0 1-1-16,4 1 0 15,-1-2-1-15,6 1-5 16,-3 1 5-16,0-3-24 16,0 3 6-16,0-1 10 15,2 2-2-15,-2 0 11 16,0 0 2-16,-3 0 3 0,-1 0-1 15,0 0 0 1,2 0-2-16,5 0 3 0,0 0-2 16,1 0 15-16,1 2-18 15,2-1 5-15,2 3-5 16,-3-3 0-16,3 4 0 16,-3 0 0-16,3-1-2 15,3 1-16-15,2 0-13 16,-2-2-11-16,-2 0-11 15,-4 0 44-15,-2 1-3 16,2 1 12-16,-2-1 3 16,1-1 24-16,-2 0 17 0,0-1-10 15,3 2-7 1,-1 0-11-16,1 0-6 0,-3 1-10 16,4-2-1-16,4 3-5 15,1-3-24-15,1 0-15 16,-2 0 0-16,-2 0 32 15,-1 1 2-15,2 1 11 16,1-2 30-16,-2 1-9 16,0 0 14-16,0-2-28 15,3 0 5-15,2 1-11 16,-3 0 4-16,3 1-5 16,1 0-5-16,2 0 5 15,2-1 7-15,-3 1-1 0,3 1-5 16,1 0-1-1,1 0-4-15,3-1 4 0,0 1-20 16,-2 1-8-16,1-1 18 16,-2 0-2-16,-3 0 1 15,1 1 9-15,1-2 2 16,2 1 10-16,2-1 3 16,-1-1 2-16,-4-1 3 15,1 3-14-15,-1-4 7 16,2 2-3-16,0-1 7 15,1-2-6-15,4 0-9 16,0 2-10-16,1-1 10 0,0-1 0 16,1 2 1-1,1-2 2-15,0 0-1 0,1 3 4 16,1-2 2-16,4 2 13 16,4 1-9-16,5-1-6 15,2-2-3-15,-2 6-3 16,3-3 0-16,3 2-1 15,-1 1-6-15,0-2-5 16,1 1 1-16,-7 0-7 16,0 0 15-16,2 1 3 15,-3-1 0-15,3 2 10 16,-3 0-5-16,2 0 22 16,3 0-22-16,1 1-5 15,-2-1-3-15,1 0-13 16,-8-1-19-16,-2 3 8 0,1-2 4 15,-3-1 12-15,0 1 11 16,-5-1 10-16,-1 1 18 16,-7-2-15-16,-2 2 6 15,-1 0-7-15,-2-3-9 16,-4 4 2-16,-2-4-5 16,-2 2-33-16,-5-2-73 15,-2-4-333-15</inkml:trace>
  <inkml:trace contextRef="#ctx0" brushRef="#br0" timeOffset="-165655.33">9970 8343 369 0,'0'0'110'0,"0"0"-20"16,0 0 25-16,0 0 13 15,0 0-46-15,0 0 3 16,0 0-10-16,2-11-27 16,-2 11 1-16,0 0-25 15,0 0-2-15,0 0-13 16,0 0-9-16,0 24-10 16,1 14 10-16,1 20 26 15,1 7-1-15,0 3-3 0,-2-1-6 16,-1-2 5-16,0-4-18 15,0-7-2-15,0-7-1 16,0-7 2-16,0-10-7 16,0-8-4-16,-3-9-62 15,-1-8-55-15,1-5-183 16,3-9-454-16</inkml:trace>
  <inkml:trace contextRef="#ctx0" brushRef="#br0" timeOffset="-165264.99">9936 8320 660 0,'0'0'89'0,"0"0"-19"16,0 0 86-16,0 0-73 15,0 0-69-15,0 0 37 16,81 19 4-16,-40-13-11 16,-2 1-22-16,-5-2-21 15,-5-2-1-15,-7-1-9 16,-5-2-81-16,-4 0-117 16,-7 0-198-16</inkml:trace>
  <inkml:trace contextRef="#ctx0" brushRef="#br0" timeOffset="-165031.97">9930 8698 803 0,'0'0'132'16,"0"0"-125"-16,0 0 83 16,0 0-67-16,0 0-23 15,85 19-66-15,-69-11-97 16,1-4-445-16</inkml:trace>
  <inkml:trace contextRef="#ctx0" brushRef="#br0" timeOffset="-164455.36">10130 9120 993 0,'0'0'97'16,"0"0"-87"-16,0 0 45 15,61-93 11-15,-47 72-49 16,-6 3-7-16,-3 5 23 16,-2 4-21-16,-3 5 2 15,0 1-4-15,0 3-7 16,0 0 0-16,0 0-3 15,0 0-5-15,-2 15 2 16,-5 7-3-16,-3 4 6 16,2 3 0-16,8 1 1 15,0-3-5-15,0 0 4 16,0-1-3-16,0-4-1 0,0-8-32 16,0 1 10-16,0-5-1 15,0-5-8-15,-6 2 12 16,-6-1-13-16,-3-1 24 15,-6 2 9-15,0-7 6 16,-1 3 4-16,7-2-5 16,3-1-2-16,8 0 8 15,1 0-6-15,3 0 15 16,0 0 20-16,0 0-9 16,3 0 5-16,10 1-14 15,8-1-1-15,6 2 4 16,-5 2-9-16,-2-2-13 15,-4 5-4-15,1-2-114 0,3-5-207 16</inkml:trace>
  <inkml:trace contextRef="#ctx0" brushRef="#br0" timeOffset="-162422.79">10000 10197 662 0,'0'0'68'16,"0"0"15"-16,0 0 23 15,0 0-34-15,0 0-21 16,0 0-20-16,3 60 42 16,-3-8 12-16,0 11-56 15,0 5-1-15,-3-3 1 16,-2-2-23-16,3-10 2 15,2-5-8-15,-2-6 3 16,-1-7-6-16,2-5-13 16,-2-8-63-16,1-10-79 15,2-12-195-15</inkml:trace>
  <inkml:trace contextRef="#ctx0" brushRef="#br0" timeOffset="-162152.56">9964 10175 449 0,'0'0'326'16,"0"0"-306"-16,0 0 60 15,0 0 32-15,114 0-20 0,-74 6-59 16,-6 3-27-16,-7 0-6 16,-4-3-2-16,-4 1 1 15,-4 0-73-15,0-2-136 16,-8-3-314-16</inkml:trace>
  <inkml:trace contextRef="#ctx0" brushRef="#br0" timeOffset="-161957.96">9955 10515 635 0,'0'0'213'0,"0"0"-197"15,0 0 115-15,99 0-51 0,-71 0-70 16,-7 0-10-16,-5 2-125 15,-4-1-66-15,-4 2-254 16</inkml:trace>
  <inkml:trace contextRef="#ctx0" brushRef="#br0" timeOffset="-161531.35">10180 10766 906 0,'0'0'43'16,"0"0"-17"-16,0 0 84 15,0 0-78-15,0 0-32 16,0 0 0-16,65-17 4 16,-49 17-4-16,-3 0-1 15,-8 0 0-15,-4 5-9 16,-1 2 1-16,0 3 8 16,0 2 1-16,-11 1 4 0,-3 3 11 15,-2-2 2-15,5-4 8 16,4 2-10-16,2-4-4 15,5-1 3-15,0-1-10 16,0 3 20-16,14-2-1 16,8 1-7-16,5-3-16 15,-2-4 0-15,-4-1-110 16,-6 0-274-16</inkml:trace>
  <inkml:trace contextRef="#ctx0" brushRef="#br0" timeOffset="-160666.58">10594 8639 574 0,'0'0'342'15,"0"0"-328"-15,0 0 81 16,0 0-4-16,0 0-37 15,0 0-35-15,70 5 39 16,-34-1-32-16,4 2-20 0,-4 1-6 16,-2 2-39-16,-4-2-116 15,1-1-256-15</inkml:trace>
  <inkml:trace contextRef="#ctx0" brushRef="#br0" timeOffset="-160502.34">10706 8849 561 0,'0'0'314'16,"0"0"-311"-16,79 0-3 0,-32 0 0 16,-2 0-64-1,-6 0-329-15</inkml:trace>
  <inkml:trace contextRef="#ctx0" brushRef="#br0" timeOffset="-159721.75">11337 8360 282 0,'0'0'524'16,"0"0"-508"-16,0 0 18 16,9 104 74-16,-5-44-24 15,1 3-23-15,1-2-17 16,3-4-26-16,0-9 1 0,-1-7-19 16,-3-8 1-1,-2-8-2-15,-3-8-49 0,2-4-82 16,2-10-121-16,4-3-296 15</inkml:trace>
  <inkml:trace contextRef="#ctx0" brushRef="#br0" timeOffset="-159461.06">11398 8297 741 0,'0'0'34'15,"0"0"63"-15,0 0 0 16,0 0-76-16,0 0 24 16,0 0-6-16,109 30-32 15,-85-12-2-15,1 1-10 16,-7-1-35-16,-4 0-93 15,-6-3-106-15,-5-3-229 16</inkml:trace>
  <inkml:trace contextRef="#ctx0" brushRef="#br0" timeOffset="-159273.37">11343 8649 678 0,'0'0'169'16,"0"0"-135"-16,0 0 89 16,86 0-63-16,-56 2-49 15,-6 2-11-15,-3 4-23 16,-11 3-182-16,-5 2-214 16</inkml:trace>
  <inkml:trace contextRef="#ctx0" brushRef="#br0" timeOffset="-158118.78">11663 9057 350 0,'0'0'506'0,"0"0"-461"16,0 0 20-16,0 0 24 15,0 0-32-15,0 0-38 16,62-61-19-16,-50 45 5 15,-5 1-1-15,0 1-2 0,-4 3 13 16,-3 0-7-16,0 6 0 16,0 2 5-16,0 1-4 15,0 2 4-15,0 0-5 16,-4 0-5-16,-3 0-5 16,1 10 2-16,0 10 0 15,1 3 4-15,4 2-3 16,1 0 6-16,0 1 3 15,0-4-6-15,3-4-4 16,1 0 0-16,-1-6-8 16,-1-2-33-16,-2-3-26 15,0 1 11-15,0-1-6 0,-3 2 4 16,-9-1 45 0,-3-2 13-16,1 0 0 0,0-1 5 15,3-2 0-15,8 0 8 16,0-3 6-16,3 2-3 15,0-2 29-15,0 0-17 16,0 0 2-16,3 1-4 16,11 1-15-16,5 0 28 15,3-2-6-15,-1 0-25 16,0 0 2-16,-6 3-10 16,-2-2-17-16,-4 3-64 15,-4-1-172-15,-2-3-275 16</inkml:trace>
  <inkml:trace contextRef="#ctx0" brushRef="#br0" timeOffset="-157323.04">12151 8329 527 0,'0'0'131'0,"0"0"-62"16,0 0 56-16,0 0-58 15,0 0-56-15,0 0-5 16,0 0-6-16,-16 27 2 16,2 11 17-16,-2 12 27 15,1 7 12-15,2 8-18 16,4 2-15-16,4 3-14 16,5 2 2-16,0-2-11 15,8-1 4-15,11-3-6 16,2-3 0-16,5-7 0 15,3-1-19-15,4-6-106 16,5-13-121-16,2-16-500 0</inkml:trace>
  <inkml:trace contextRef="#ctx0" brushRef="#br0" timeOffset="-82555.63">12638 8384 398 0,'0'0'172'15,"0"0"-126"-15,0 0 33 16,0 0-16-16,0 0-17 0,0 0-7 16,0 0 7-16,0 0-15 15,80 94 11-15,-59-51 4 16,-3 7-16-16,3 5-11 16,1 2 2-16,1 3 3 15,1 0-13-15,-2-2-11 16,-4-6 0-16,-3-7-1 15,-5-7 0-15,2-8-10 16,-7-8-41-16,-1-7-87 16,-1-5-52-16,-1-10-228 15</inkml:trace>
  <inkml:trace contextRef="#ctx0" brushRef="#br0" timeOffset="-82105.88">12987 8460 392 0,'0'0'203'16,"0"0"-128"-16,0 0 55 15,0 0-40-15,0 0-26 16,0 0-24-16,-2-2-9 15,-3 2-31-15,-4 13 3 16,-7 17-3-16,-6 13 25 16,-5 9 23-16,-1 6-7 15,-3 1-19-15,1 0 3 0,0-4-16 16,3-3-4 0,6-4 1-16,3-9-6 0,11-5-3 15,5-4-37-15,2-11-132 16,9-8-250-16</inkml:trace>
  <inkml:trace contextRef="#ctx0" brushRef="#br0" timeOffset="-81586.88">13205 8913 767 0,'0'0'95'16,"0"0"-5"-16,0 0 23 16,0 0-84-16,0 0 13 15,-15 87-3-15,9-48-34 16,3-5-5-16,1 0 0 15,2-3-95-15,0-10-253 0</inkml:trace>
  <inkml:trace contextRef="#ctx0" brushRef="#br0" timeOffset="-79564.14">13788 8406 377 0,'0'0'208'0,"0"0"-115"16,0 0 57-16,0 0-29 15,0 0-25-15,0 0-47 16,0-1-20-16,0 1-15 0,0 4-12 16,8 20 4-16,8 14 11 15,6 13 11-15,1 8-5 16,0 11 5-16,-1 2-6 16,0 3-18-16,-3-1 7 15,-2-5-5-15,-3-8-6 16,-1-6 0-16,-2-11-2 15,-3-7-40-15,1-8-17 16,-2-9-54-16,2-10-190 16,0-10-250-16</inkml:trace>
  <inkml:trace contextRef="#ctx0" brushRef="#br0" timeOffset="-79209.38">14197 8489 551 0,'0'0'87'16,"0"0"-26"0,0 0 26-16,0 0-4 0,0 0 12 15,-113 134-14-15,77-69-6 16,0 5-34-16,3-1-10 16,3-4-11-16,5-6-19 15,4-4 1-15,3-10-2 16,6-3-12-16,5-4-79 15,5-7-131-15,2-10-309 16</inkml:trace>
  <inkml:trace contextRef="#ctx0" brushRef="#br0" timeOffset="-78573.91">14181 9059 908 0,'0'0'75'0,"0"0"-53"16,0 0 105-16,0 0-62 0,0 0-40 16,0 0-25-16,35-45-2 15,-15 45 2-15,-1 0 0 16,-4 0 5-16,-3 0-5 15,-8 8-9-15,-2 6-1 16,-2 4 7-16,0 1 3 16,-9 3 2-16,-7 1-2 15,-1-1 2-15,1-5 5 16,1-1-4-16,-2-2 0 16,8-4-3-16,3 1 7 15,2-3-10-15,4-1 3 16,0 3 0-16,18 0-4 15,10 2 0-15,8 0-23 16,-2-1-128-16,-5 0-195 16</inkml:trace>
  <inkml:trace contextRef="#ctx0" brushRef="#br0" timeOffset="-77978.34">13565 9137 706 0,'0'0'88'0,"0"0"1"0,0 0 1 16,29 81-65-16,-29-51-25 15,0 1-4-15,-15-3-109 16,-4-3-180-16</inkml:trace>
  <inkml:trace contextRef="#ctx0" brushRef="#br0" timeOffset="-76855.91">14653 9168 618 0,'0'0'134'0,"0"0"-92"16,0 0 38-16,0 0-9 16,0 0-19-16,12 84-25 0,-12-47-27 15,0-4-3-15,0-5-79 16,-7-6-179-16</inkml:trace>
  <inkml:trace contextRef="#ctx0" brushRef="#br0" timeOffset="-29678.34">14928 8517 622 0,'0'0'143'16,"0"0"-77"-16,0 0 57 15,0 0-12-15,0 0-46 16,0 0-14-16,0 0-13 16,0 0-14-16,-12-9 3 0,12 9-23 15,2 13-4-15,9 13 0 16,4 17 14-16,5 10 9 16,-2 9-22-16,1 1 1 15,0-1 4-15,-2-5-6 16,-1-4 0-16,-2-9-3 15,-3-10 4-15,0-8-1 16,-2-9 0-16,-3-8 1 16,0-8-3-16,-3-1-1 15,0 0 3-15,3-5 40 16,3-21 2-16,10-8-25 16,2-14-9-16,3-10-5 0,4-6-3 15,-1-5 0-15,-1 1-17 16,-7 9 1-16,-6 9-17 15,-5 15 12-15,-5 15-2 16,-3 11-28-16,0 9-23 16,0 0-106-16,0 20-218 15</inkml:trace>
  <inkml:trace contextRef="#ctx0" brushRef="#br0" timeOffset="-29322.56">15510 9095 873 0,'0'0'69'0,"0"0"-65"0,0 0-4 16,0 0 16-16,1 98-16 15,1-66-34-15,4-7-139 16,4-8-468-16</inkml:trace>
  <inkml:trace contextRef="#ctx0" brushRef="#br0" timeOffset="-28477.68">16032 8632 79 0,'0'0'456'0,"0"0"-366"0,0 0 10 16,0 0-4-16,0 0-15 16,0 0-31-16,1-33 0 15,4 27 14-15,-1 1-17 16,-1 4 2-16,-3 1-16 15,2 0-8-15,1 0-25 16,5 22-9-16,3 15 9 16,1 16 3-16,4 6-2 15,-2 3 14-15,-1-3-11 16,1-4-3-16,-3-8 0 16,-3-6-1-16,0-9 0 15,-4-10 0-15,-1-7 1 0,0-8 1 16,-3-4-1-16,2-3-1 15,-1 0 26-15,6-8 34 16,4-20-3-16,6-15-53 16,3-13-2-16,3-8-2 15,-4-6 0-15,2 3 0 16,-3 9-6-16,-6 9-12 16,-4 15 8-16,-3 13-33 15,-3 11-21-15,-1 10-9 16,-1 0-96-16,0 17-317 15</inkml:trace>
  <inkml:trace contextRef="#ctx0" brushRef="#br0" timeOffset="-28101.55">16421 9030 1012 0,'0'0'0'0,"0"0"-38"0,0 0 38 16,0 0 27-16,0 0-24 15,101-46-3-15,-70 46 0 16,-9 13-2-16,-7 1 1 16,-14 5-16-16,-1 2 6 15,-8 1 11-15,-12 4 5 16,-4-1 61-16,4-1-5 16,4-4-15-16,10 0-19 15,6 1-27-15,3-4-10 16,30-6-80-16,12-8-277 15</inkml:trace>
  <inkml:trace contextRef="#ctx0" brushRef="#br0" timeOffset="-27733.33">15937 9209 848 0,'0'0'89'16,"0"0"-44"-16,0 0-2 16,0 0-37-16,30 89-5 15,-41-53-1-15,-3-4-45 16,3-7-271-16</inkml:trace>
  <inkml:trace contextRef="#ctx0" brushRef="#br0" timeOffset="-27140.47">16878 8406 522 0,'0'0'307'16,"27"120"-274"-16,-17-20 151 16,-1 17-62-16,-8 9-70 15,-1-2-31-15,-13 1-21 16,-21-3-34-16,-11-10-114 16,-6-18-321-16</inkml:trace>
  <inkml:trace contextRef="#ctx0" brushRef="#br0" timeOffset="-24463.79">10876 10479 606 0,'0'0'64'16,"0"0"44"-16,0 0 31 16,0 0-28-16,0 0-18 15,0 0-15-15,0 0-37 16,-17 0-13-16,35 0-19 16,14 0 15-16,9 0-6 0,3 0-18 15,1 0-1-15,-4 4-83 16,-5 6-116-16,-2 0-61 15,-7-1-290-15</inkml:trace>
  <inkml:trace contextRef="#ctx0" brushRef="#br0" timeOffset="-24298.8">10870 10677 604 0,'0'0'265'0,"0"0"-235"15,0 0 37-15,0 0-5 16,0 0-34-16,106 0-28 0,-48 0-10 16,5 0-70-1,-4 2-268-15</inkml:trace>
  <inkml:trace contextRef="#ctx0" brushRef="#br0" timeOffset="-23893.2">11531 10190 615 0,'0'0'123'0,"0"0"10"15,0 0 33-15,0 0-55 16,0 0-111-16,0 0 17 15,-12 101-1-15,12-28 40 16,0 6-22-16,0-5-26 16,0-7-4-16,0-12-7 0,0-11 3 15,0-8-21-15,1-13-58 16,1-8-124-16,2-14-160 16</inkml:trace>
  <inkml:trace contextRef="#ctx0" brushRef="#br0" timeOffset="-23653.4">11440 10117 143 0,'0'0'705'0,"0"0"-699"0,0 0 18 15,91-17 9-15,-33 17-6 16,3 0-19-16,-6 5-8 16,-13 7-1-16,-12 2-56 15,-12 0-75-15,-11-3-61 16,-7 0-179-16</inkml:trace>
  <inkml:trace contextRef="#ctx0" brushRef="#br0" timeOffset="-23467.41">11501 10503 603 0,'0'0'133'16,"0"0"-111"-16,0 0 101 15,110 0-68-15,-81 0-55 16,-6 0-30-16,-6 0-199 15,-5 0-270-15</inkml:trace>
  <inkml:trace contextRef="#ctx0" brushRef="#br0" timeOffset="-23084.01">11807 10631 723 0,'0'0'33'0,"0"0"-5"16,0 0 21-16,0 0-26 15,0 0-6-15,83-10 4 16,-57 10 2-16,-7 5-19 16,-7 6-4-16,-12 4-8 15,0-1 5-15,0 4 3 16,-11 0 20-16,-6-4 37 0,-1-2 2 16,7-1-10-16,4-4-19 15,5 2-27-15,2-1-3 16,0 1-6-16,26-1-46 15,11-1-117-15,17-6-278 16</inkml:trace>
  <inkml:trace contextRef="#ctx0" brushRef="#br0" timeOffset="-22628.59">12444 9997 467 0,'0'0'95'16,"0"0"-6"-16,0 0 63 15,-85 32-58-15,61 14 4 16,-2 19-15-16,4 15-9 16,12 14 4-16,7 3-50 15,3-4-14-15,9-9-14 16,14-16-5-16,7-12 2 16,5-10-46-16,5-13-88 15,2-16-160-15</inkml:trace>
  <inkml:trace contextRef="#ctx0" brushRef="#br0" timeOffset="-22250.97">12687 10051 547 0,'0'0'229'0,"0"0"-200"15,0 0 3-15,0 0 43 16,69 119 9-16,-41-56-32 16,-1 5-1-16,0 3-36 15,-5-3-15-15,-5-8 0 16,-7-7-23-16,-6-13-51 16,-4-14-73-16,0-13-64 15,0-9-237-15</inkml:trace>
  <inkml:trace contextRef="#ctx0" brushRef="#br0" timeOffset="-22033.27">12911 10100 648 0,'0'0'96'16,"0"0"0"-16,-85 133 14 15,59-69-3-15,-1 3-41 16,1 4-50-16,3-8-3 0,4-6-13 16,4-12-4-1,9-13-50-15,6-8-125 0,0-14-177 16</inkml:trace>
  <inkml:trace contextRef="#ctx0" brushRef="#br0" timeOffset="-21831.18">13042 10493 660 0,'0'0'228'15,"0"0"-216"-15,0 91 97 0,0-56-48 16,0 1-43-16,0-4-18 15,0-2-71-15,4-11-227 16</inkml:trace>
  <inkml:trace contextRef="#ctx0" brushRef="#br0" timeOffset="-21021.45">13543 10730 839 0,'0'0'97'16,"0"0"-92"-16,0 0-6 15,0 0 2-15,0 0-2 16,6 101-70-16,-6-83-188 16</inkml:trace>
  <inkml:trace contextRef="#ctx0" brushRef="#br0" timeOffset="-20699.63">13921 10068 681 0,'0'0'28'0,"18"97"106"16,-8-30-19-16,1 2-6 0,0 4-41 15,2-2-38 1,1-5-22-16,0-11-5 0,-4-15-3 15,1-12-31-15,-7-12-108 16,1-13-171-16</inkml:trace>
  <inkml:trace contextRef="#ctx0" brushRef="#br0" timeOffset="-20481.13">14095 10177 583 0,'0'0'102'16,"0"0"25"-1,-101 132 10-15,71-70-31 0,8 7-36 16,2-2-42-16,7-6-27 16,1-6 6-16,5-9-7 15,0-7-50-15,3-9-182 16,4-13-182-16</inkml:trace>
  <inkml:trace contextRef="#ctx0" brushRef="#br0" timeOffset="-20203.69">14158 10496 574 0,'0'0'120'0,"0"0"-120"16,0 0 60-16,0 0 14 16,84 22-32-16,-66 0-22 15,-6 0 6-15,-7-2-7 16,-5 2-8-16,0-1 22 16,-8-4-9-16,-3-4 23 15,0-4 19-15,4-4-37 16,7-1-11-16,0-2-18 15,0-2-1-15,29 0-31 0,9 0-200 16</inkml:trace>
  <inkml:trace contextRef="#ctx0" brushRef="#br0" timeOffset="-19889.5">14737 10661 338 0,'0'0'496'0,"0"0"-484"15,0 0 5-15,0 102 29 16,-3-78-46-16,-1-6-7 16,-2-7-246-16</inkml:trace>
  <inkml:trace contextRef="#ctx0" brushRef="#br0" timeOffset="-19508.75">14967 9971 419 0,'0'0'305'16,"0"0"-258"-16,3 91-18 15,13-22 79-15,2 11-12 16,1 3-32-16,0 0-26 16,-2-7-24-16,2-8-8 0,-2-14 8 15,-1-19 0-15,-2-17 9 16,1-14 2-16,3-4 24 15,7-22 20-15,8-26-30 16,4-18-24-16,2-12-15 16,-2-7-4-16,-3 6-34 15,-8 9-50-15,-10 20-19 16,-8 24 22-16,-8 19-25 16,0 7-99-16,-9 21-335 15</inkml:trace>
  <inkml:trace contextRef="#ctx0" brushRef="#br0" timeOffset="-19298.29">15507 10520 1112 0,'0'0'0'15,"0"0"-19"-15,0 0 19 16,-11 86 27-16,1-42-26 16,2 0-1-16,4-6-83 15,4-9-232-15</inkml:trace>
  <inkml:trace contextRef="#ctx0" brushRef="#br0" timeOffset="-18727.23">15863 10597 724 0,'0'0'168'16,"0"0"-149"-16,0 0 65 16,0 0-70-16,0 0 37 15,-6 94-41-15,-7-57-10 16,3-6-107-16,7-7-215 15</inkml:trace>
  <inkml:trace contextRef="#ctx0" brushRef="#br0" timeOffset="-18308.2">16124 10046 710 0,'0'0'14'0,"0"0"19"0,0 134 75 16,2-72-7-16,8 5-15 15,1-4-37-15,1-4-24 16,1-7 18-16,-2-9-22 16,0-14 5-16,-3-13 4 15,-2-10-11-15,6-6 29 16,4-19 21-16,8-21-31 16,8-16-27-16,2-8-10 15,2-7 4-15,-2-2-5 16,-1 7-26-16,-12 11-30 15,-11 19-2-15,-10 19 11 16,0 16-46-16,-10 1-118 0,-12 21-103 16,-3 13 40-1</inkml:trace>
  <inkml:trace contextRef="#ctx0" brushRef="#br0" timeOffset="-17939.72">16445 10505 899 0,'0'0'9'15,"0"0"8"-15,0 0 56 16,0 0-55-16,0 0-9 16,0 0-7-16,77 43-2 15,-67-21-9-15,-7 1 1 16,-3-4 8-16,0-1-8 16,-8-4 8-16,-10 1 16 15,3-4 37-15,1 0 4 16,3-3-23-16,5 2-20 15,6-1-14-15,0 2-13 16,17 0-29-16,15-7-159 16,9-2-606-16</inkml:trace>
  <inkml:trace contextRef="#ctx0" brushRef="#br0" timeOffset="-17600.86">16827 9826 526 0,'0'0'122'0,"45"105"-5"15,-24-13 59-15,-6 20-32 16,-6 12-37-16,-8 7-58 16,-1-8-24-16,-9-10-6 15,-18-11-19-15,-11-12-12 16,-8-14-96-16,-2-16-223 15</inkml:trace>
  <inkml:trace contextRef="#ctx0" brushRef="#br0" timeOffset="-6117.83">8866 3733 128 0,'0'0'29'0,"0"0"-1"0,0 0 35 15,0 0 22 1,0 0 21-16,0 0-4 0,0 0-2 16,0 0-15-16,-3 0-28 15,3 0-22-15,0 0-22 16,0 0-5-16,0 0 7 15,0 0-10-15,0 0-2 16,0 0 15-16,0 0-7 16,0 0-1-16,0 0 0 15,0 0 3-15,0 0-4 16,0 0-9-16,0 0 0 16,0 0-6-16,0 0 1 0,0 9 2 15,0 2 2-15,0-3-2 16,-3 0 3-16,0-4 0 15,-1-2 1-15,1-2 4 16,3 0 2-16,0 0 39 16,0 0 14-16,0-5-1 15,0-7-35-15,0-1-21 16,0 1 4-16,0 5-7 16,0 4 0-16,0 1-2 15,0 2-78-15,0 0-213 16</inkml:trace>
  <inkml:trace contextRef="#ctx0" brushRef="#br0" timeOffset="-3611.62">9129 3414 252 0,'0'0'131'0,"0"0"-73"15,0 0-26-15,0 0 14 16,0 0 14-16,0 0-5 16,0 0 7-16,30-12-12 15,-32 1-50-15,-14-5-13 16,-10-4-3-16,-8-7 16 15,-3-1-8-15,-9-1 7 16,-4 5-1-16,-5 4-4 16,-5 9 6-16,-4 6 4 15,1 5-1-15,4 0-3 0,5 3 1 16,8 17 0-16,7 12-2 16,9 15 0-16,9 8 1 15,5 12 19-15,10 2-19 16,6 4-1-16,0-1 1 15,6-1 29-15,24-4-26 16,10-3 4-16,11-6 1 16,7-12-7-16,12-13-1 15,6-17-8-15,5-16-4 16,4 0-1-16,1-27 13 16,-9-13 0-16,-15-8-1 15,-17-13-74-15,-18-11-97 0,-20-11-182 16</inkml:trace>
  <inkml:trace contextRef="#ctx0" brushRef="#br0" timeOffset="-1632.39">8703 3942 91 0,'0'0'16'0,"0"0"39"16,-56 92-33-16,38-45-22 16,1 8 0-16,1 7-10 15,1 3 0-15,-1 7 10 16,-5 0 27-16,1 5 4 15,-2 7-8-15,0 2 5 16,2 5-7-16,1-1-17 16,2-1-4-16,-2 2-2 15,0-3-45-15,-4-4 23 16,-5 1 24-16,-2-3 24 0,-1-1-13 16,2 3 2-16,0-6 0 15,-3-2-11-15,-1-2-1 16,-1 1 10-16,-3 1 26 15,-2 7-6-15,-3-1 1 16,-4-1-22-16,1 0-4 16,-2-1-5-16,-1 1-1 15,0-1 2-15,2-4 2 16,1 2 0-16,2-1 9 16,-3 5-7-16,-2-3-4 15,-4-1-2-15,-3-4 0 16,-2 0 0-16,3 0 5 15,-3 2-3-15,4-3 4 16,-1 0 25-16,0 3-12 16,-4-2 10-16,-8 0-18 0,-5 1-4 15,-2-3-7-15,-2-3-12 16,5 1 1-16,-2 0-4 16,2-3 3-16,-3-1 12 15,3-4 7-15,6 1-3 16,3-2 8-16,-2 3-2 15,2 4-9-15,-5 3 3 16,0-2-3-16,0-1-1 16,0-2 0-16,8-1 4 15,-2-3-6-15,-1 0 4 16,0 4 15-16,0 0 9 16,2-2-24-16,4 3 9 0,0 4-11 15,1 0 1 1,2 3-2-16,-2-3 2 0,-1-4-2 15,3-1 2-15,4 3 0 16,0 2 3-16,0 1-3 16,1 0 0-16,-1 0-1 15,2-3 0-15,1-2 1 16,2 1-3-16,1-3-1 16,-1 0 1-16,4-1 2 15,-1 2-6-15,1 2-1 16,-3 2 7-16,3 3 4 15,2-2-4-15,-2-5 1 16,2-3-1-16,6-2 0 0,1-2-4 16,6 0 4-1,0 0 0-15,6-3 4 0,0-2-8 16,0 0 8-16,5-5-5 16,1-2 1-16,3-3 0 15,3 0-3-15,0-1-6 16,2-1 9-16,2-1 8 15,1-2-3-15,1-3 15 16,0-3-6-16,0-2-12 16,0-2 0-16,0 4-2 15,0-3-1-15,-3 0 0 16,-3 0-1-16,1-2 2 16,-1-2 3-16,-1-3-2 15,4 0 3-15,0-4-3 0,0 2-1 16,1-2 13-16,2-2-13 15,0 0 7-15,0 2-7 16,0-2 3-16,0 2-3 16,0 0 2-16,0-2-2 15,0-1 4-15,0-2-3 16,0-1 4-16,0 0-3 16,0 0 1-16,0-2-2 15,0 0-1-15,0 0 0 16,2-3 0-16,-2 1 5 15,0 0-5-15,0-4 12 16,0 2 5-16,0-3 9 16,0 0-22-16,0-3-3 0,0-1 9 15,-6 0 9 1,-2 0 23-16,-5-9-12 0,1-9-16 16,-3-6-10-16,-3-8-4 15,0-5 0-15,0-5 0 16,-1 0 6-16,7 3-6 15,-3 3 14-15,3 5 8 16,2 9 14-16,5 6-4 16,1 7-8-16,4 5-17 15,0 4-7-15,0 0-1 16,1 13-34-16,11 12 11 16,8 9 23-16,-1 3 1 0,6-2 0 15,1-1-1-15,2-9 4 16,-1-8-6-16,-2-6 0 15,-1-9 3-15,0-2 18 16,-1-4 13-16,2-14 33 16,-1-4 16-16,-2-2-50 15,-7 2-1-15,-3 2-28 16,-5 1-1-16,2 2-27 16,12-6-90-16,7-1-271 15</inkml:trace>
  <inkml:trace contextRef="#ctx0" brushRef="#br0" timeOffset="26.42">4895 13582 379 0,'0'0'55'0,"0"0"-39"0,0 0 39 16,0 0 23-16,0 0-6 15,0 0 15-15,4 5 4 16,-4-4-35-16,0-1-12 16,0 0-20-16,0 2-2 15,0-2 1-15,0 0-21 16,0 0 7-16,0 0 0 16,0 0-6-16,0 0 11 15,0 0-10-15,0 0 3 16,0 0 3-16,0 0-8 15,0 0 6-15,0 0-4 16,0 0-3-16,0 0 14 16,0 0-6-16,0 0-9 0,0 0 0 15,0 0-14 1,0 1 9-16,-3 1 4 0,-1 4 2 16,-4 5-2-16,1-1-8 15,4 5 6-15,0-1 0 16,0-1-13-16,1 0 15 15,2-3-16-15,0-4 6 16,0 0 10-16,2-3 0 16,10-3 1-16,4 0 14 15,2 0-12-15,-3 0 0 16,3 0 3-16,-3-9 1 16,-2 0-5-16,-2-1 0 0,-4 0 1 15,-2 1 2-15,-4-2-3 16,-1 4 3-16,0 0-4 15,0-1 1-15,-6 5 11 16,-3-2-11-16,-4 0 0 16,1 2-2-16,0 1 7 15,3 1-6-15,3 1 0 16,3 0-1-16,0 0-6 16,0 0 2-16,0 3-8 15,-2 8 11-15,0 0-7 16,2 0 9-16,1-2-11 15,2-1-18-15,0-3 6 16,0-2 7-16,0-3 16 0,9 0 5 16,-3 0-2-1,3 0 16-15,0-9 9 0,-3 1-5 16,-3 0 14-16,-3 4-18 16,0 3-4-16,0 1-15 15,0 0-13-15,0 0-41 16,-6 5-83-16,3 0-184 15</inkml:trace>
  <inkml:trace contextRef="#ctx0" brushRef="#br0" timeOffset="1577.81">2464 13710 325 0,'0'0'78'15,"0"0"-51"-15,0 0 37 16,0 0-22-16,0 0-25 16,0 0 16-16,93 2-3 15,-59-2 16-15,7 0-2 16,0 0-24-16,1 3-4 16,1 0-16-16,-1 3 0 15,-3 1-1-15,0-3-11 16,1 1-3-16,0-1-14 15,2 2-3-15,4 0 15 16,-1-1-8-16,3-2-59 16,-2 0 24-16,0-2 40 15,-4 1-1-15,4 0-47 0,-7-2 59 16,0 2 9-16,-3-2 10 16,-5 3-10-16,-4 1 0 15,-6-1 0-15,-1 2 1 16,2-4-1-16,1 1-1 15,4-2-3-15,3 0 1 16,4 0 2-16,2 0-1 16,0 0-35-16,4 0-31 15,-4 0-79-15</inkml:trace>
  <inkml:trace contextRef="#ctx0" brushRef="#br0" timeOffset="1886.8">4692 13777 103 0,'0'0'67'16,"0"0"-67"-16,86-5-14 16,-62 5 13-16,-3 0-94 15,-3-2 80-15,6-1-16 16</inkml:trace>
  <inkml:trace contextRef="#ctx0" brushRef="#br0" timeOffset="1937.79">4945 13750 66 0,'0'0'43'16,"0"0"-17"-16,0 0-26 16,97-20-24-16</inkml:trace>
  <inkml:trace contextRef="#ctx0" brushRef="#br0" timeOffset="2846.21">5333 13697 184 0,'0'0'48'16,"0"0"-41"-16,0 0 59 15,90-2-39-15,-68 2-1 16,-4 0-26-16,0 0-51 15,1 0 30-15,2 0 12 16,5-4-13-16,2 1-5 0,6-1 2 16,-1-1 16-1,2-2 9-15,-4 5 113 0,-3-3-46 16,-4 2-46-16,-3 1 3 16,-3 1-11-16,0 1-2 15,-2 0 32-15,5-4-43 16,3 2-19-16,4-3 4 15,5-1 15-15,1 2 23 16,2-1-2-16,-3 1 55 16,0 3-39-16,-3-1-37 15,-5 2 8-15,3 0 2 16,-1 0-7-16,1 0 3 0,4 0-5 16,2 0 15-1,5 0-16-15,7 0 3 0,5 0-6 16,3 2 0-16,-2 2-22 15,-6 2 25-15,-4 2-5 16,-6-1-15-16,-5-3-11 16,2 2-19-16,-2 1 50 15,2-2-5-15,1-1-6 16,5 1 3-16,6-1-24 16,1-1-43-16,2 3 63 15,-5-2 7-15,-4 1 5 16,-2-2 0-16,-1 1 1 15,4 0 19-15,1-1-10 16,2-1-10-16,2 2 28 16,-2 1-17-16,0-2-7 0,2 0 13 15,-2 0-9 1,1-1-8-16,0 0-5 0,0-2-26 16,0 2 27-16,-5 0-7 15,1 0 5-15,-1 0-51 16,-3-2 57-16,-3 4 2 15,-4-3 12-15,-2-1 3 16,-4 2-5-16,1-2-17 16,-2 0 5-16,3 0-21 15,1 0-10-15,9 0 62 16,0 0-35-16,1 0 4 16,-2 2-2-16,0-2-43 0,-4 0 3 15,-6 0 30-15,-3 0 12 16,-8 0 7-16,-2 0 4 15,-4 0 40-15,2 0 11 16,-4 0-8-16,-2 0-31 16,-2 0-13-16,-1-2-10 15,0 0-39-15,0 0-27 16,0-1-138-16</inkml:trace>
  <inkml:trace contextRef="#ctx0" brushRef="#br0" timeOffset="3391.8">8426 13684 352 0,'0'0'91'15,"0"0"-82"-15,0 0 105 16,0 0 10-16,-101-102-42 16,65 81 6-16,0 6-27 15,3 2 4-15,8 7-23 16,10 3-39-16,8 3-3 15,7 0-6-15,3 1-48 16,22 14 19-16,15 10 35 16,5 1 14-16,4 1-14 15,-7 3 7-15,-8 0-13 0,-13 0 6 16,-12-1-5-16,-9-1-1 16,-9 1 3-16,-24-3 3 15,-16-5-1-15,-8 1-30 16,8-10-223-16</inkml:trace>
  <inkml:trace contextRef="#ctx0" brushRef="#br0" timeOffset="4179.74">8839 13518 370 0,'0'0'185'16,"0"0"-133"-16,0 0 23 16,0 0 11-16,0 0-28 0,0 0-28 15,24-5-26-15,-7 38 28 16,8 16 36-16,8 21-10 16,7 11-10-16,2 7-31 15,3 2 1-15,-2-4-18 16,-4-6-1-16,-8-6-30 15,-4-2-72-15,-12-14-29 16,-2-15-151-16,-10-17-159 16</inkml:trace>
  <inkml:trace contextRef="#ctx0" brushRef="#br0" timeOffset="4525.88">9227 13370 566 0,'0'0'274'0,"0"0"-274"0,0 0 0 16,-49 111 10-1,10-40 22-15,-8 9 18 0,-7 6 0 16,3 6 18-16,0-2-33 16,5-4-27-16,6-4-8 15,9-10-22-15,9-6-101 16,12-16-87-16,10-17-216 15</inkml:trace>
  <inkml:trace contextRef="#ctx0" brushRef="#br0" timeOffset="5597.87">9451 14278 822 0,'0'0'71'0,"0"0"-71"16,0 0 3-16,0 0 3 16,0 0-6-16,27-80-1 15,-17 58 1-15,-2 0 14 16,-1 3 8-16,-1 4 3 15,-3 4 5-15,-3 2-7 16,0 7 5-16,0 2-10 16,0 0-3-16,0 0-15 15,0 2-14-15,0 18 10 16,0 8 1-16,0 3 3 0,3 7 0 16,0 0 2-1,2-1-5-15,-1-3-8 0,3-3-22 16,-2-7 13-16,1-4-7 15,-6-5 11-15,0-6 7 16,0 1-20-16,0-5 16 16,-8-2-18-16,-9-2 30 15,-4-1-4-15,3 0-7 16,-3 0 9-16,4 0-2 16,3 0 10-16,8 0-1 15,3 0 5-15,3 0 2 16,0 0 7-16,3 0-4 15,17 0-9-15,5 0 1 16,6 0-1-16,0 0 7 16,1 0-12-16,-7 0-7 0,-1 0-3 15,-10 3-31-15,-3 0-200 16,-3 0-118-16</inkml:trace>
  <inkml:trace contextRef="#ctx0" brushRef="#br0" timeOffset="7915.52">4959 11599 302 0,'0'0'67'15,"0"0"16"-15,0 0 4 16,0 0-5-16,0 0-39 16,0 0 8-16,0-8-3 15,0 8-36-15,0 0-12 16,0 6-12-16,0 14 12 15,-3 5 12-15,-2 5-6 16,4 8-4-16,-1 4 1 0,2 6 3 16,0 4-3-1,0 0 2-15,0 0-4 0,0-1 1 16,0 4-2-16,0 3 0 16,0 3-1-16,0-1 0 15,0 3 0-15,0-2 1 16,0 1 0-16,-1-2-4 15,-1 0 4-15,1 1 0 16,1-3-2-16,0-1 3 16,0-1-1-16,4-3 0 15,4 1 0-15,1 2-8 16,-3-2 8-16,1-2-1 16,-1-2-22-16,-1-8-18 15,-1-3-1-15,1-1 32 0,-2-4 9 16,2 2-1-16,-3 2-3 15,-1-1-28-15,-1 2-17 16,0 0-11-16,0-5 9 16,0-3 34-16,0 0 18 15,-1-4 4-15,-3-2-3 16,2 0 0-16,1-1 3 16,1-1-1-16,0-1-5 15,0 0 2-15,0 0 0 16,0 4 2-16,0-1-2 15,0 2 0-15,-5 2 0 16,1-1-3-16,-1-1 1 16,2-4 2-16,0-3 0 0,3 1 4 15,0-4-3-15,0 4 1 16,0-2 11-16,-3-3-11 16,0 4 7-16,-1-1-5 15,1-1-1-15,-3 2-2 16,0 0-1-16,0 3 0 15,1-1-1-15,1 0 5 16,1 3 6-16,3-2 13 16,0 4 2-16,0-2 6 15,0 1-23-15,0 0-7 16,0-1-1-16,0 0 3 16,0 2-3-16,0-2 7 0,0 3-4 15,6 2 9-15,-3 0 26 16,0-1-30-16,-2 3-6 15,1-2-1-15,1-1-1 16,-2 1 0-16,2 1 0 16,0-2-4-16,0 0 4 15,-1 2 0-15,-2-1 8 16,3 2-5-16,-3-2 22 16,0 0-10-16,0-1-15 15,0 2 14-15,0 1-13 16,0 0 1-16,0-2 21 15,0 2-18-15,0-1 11 16,4 1-3-16,-1-2-12 16,5-1 5-16,-2 3-4 0,0-2 2 15,2 4 9-15,-2-1-8 16,-1 0 8-16,-2 3-1 16,3 0-8-16,-1 2 4 15,-2-1-8-15,1 3 0 16,-1-2-2-16,0 1 6 15,0-2-3-15,-2-5-1 16,1 0 0-16,1-4-1 16,0 1 1-16,-2 1 0 15,1-5 4-15,-2 4-4 16,0 0 9-16,0-1-4 0,0 1-2 16,0 1-2-1,0-2-1-15,0 1 0 0,0-1-1 16,0-2 3-16,0 3-2 15,0-1 0-15,0 0 2 16,0-3 1-16,0 0-3 16,0-4 0-16,0-3-6 15,6 3 13-15,-6-4-7 16,0 0 0-16,0 0-1 16,0-1-2-16,0 1 3 15,0 1 0-15,0 1 0 16,0-2 2-16,0 2-2 15,0 0 0-15,-3-2 3 16,0-2-5-16,1 0 2 16,1-5 0-16,1 1-5 0,0-1 10 15,0-1-6-15,0 0 1 16,0-2-6-16,0 1 2 16,0-2-12-16,-2-2 8 15,1 2 7-15,-2-4-8 16,1 1-19-16,-1-3-71 15,0 0-89-15,0 0-105 16</inkml:trace>
  <inkml:trace contextRef="#ctx0" brushRef="#br0" timeOffset="8320.6">5004 16607 305 0,'0'0'193'0,"0"0"-193"15,0 0 0-15,-20-84 27 16,14 50-6-16,-1-4-8 16,-2 1 1-16,-2-1 63 15,0 5 28-15,0 2-10 16,2 4-18-16,3 3-27 16,0 7-36-16,3 4-14 15,2 9 2-15,1 3-5 16,0 1-2-16,0 3-33 15,0 16 12-15,6 10 22 16,7 6 4-16,2 1 1 0,1 0 2 16,1-3-3-16,2-3 0 15,0-8 1-15,3-5 3 16,-2-9 3-16,1-5 3 16,0-3 20-16,0 0 15 15,0-15 4-15,-5-10-32 16,4-6-12-16,-1-8-1 15,-1-4-4-15,1 2-33 16,-2 2-20-16,-4 11-49 16,-1 10-56-16,-6 5-313 15</inkml:trace>
  <inkml:trace contextRef="#ctx0" brushRef="#br0" timeOffset="8877.34">5512 16546 10 0,'0'0'375'16,"0"0"-288"-16,0 0-40 16,0 0 90-16,3-79-2 0,2 71-51 15,-4 5 5-15,1 1-24 16,1 2-19-16,10 2-23 15,5 24-14-15,3 20-1 16,9 12 37-16,-2 12-12 16,-1 7 2-16,1 3-28 15,-1 1-7-15,6-11 0 16,0-11-23-16,-2-13-33 16,-1-17-48-16,-3-12-96 15,-6-14-125-15</inkml:trace>
  <inkml:trace contextRef="#ctx0" brushRef="#br0" timeOffset="9146.57">5893 16338 467 0,'0'0'393'16,"0"0"-364"-16,0 0-27 16,-60 82 55-16,33-16 53 15,-4 9-30-15,-3 8-44 16,-2 0 1-16,3-1-21 0,8-3-14 16,5-9-4-1,10-12-42-15,10-16-75 0,0-19-63 16,21-15-164-16</inkml:trace>
  <inkml:trace contextRef="#ctx0" brushRef="#br0" timeOffset="9541.81">6121 16974 791 0,'0'0'34'0,"0"0"-3"15,0 0-31-15,0 0 3 16,0 0 9-16,0 0-5 15,94 11-7-15,-79 8-4 16,-5 6 2-16,-7-1 2 16,-3 4 22-16,0 1-14 15,-8-1 33-15,-9-1 43 16,-1-5-20-16,5-5 0 16,5-6-33-16,8-6-17 0,0-3-8 15,12-2-3-15,18 0 4 16,4 0-7-16,4-5-71 15,-4-2-79-15,-7 1-106 16</inkml:trace>
  <inkml:trace contextRef="#ctx0" brushRef="#br0" timeOffset="11461.29">6051 13593 277 0,'0'0'95'0,"0"0"-89"16,0 0-6-16,0 0 31 15,0 0 0-15,0 0 24 16,0 0 13-16,0 0-18 15,0 0-15-15,0 0-21 16,0-2 24-16,-1-1 17 0,-2 0-19 16,-2 0-16-1,-1-1 13-15,0 2-33 0,-2 0 6 16,0-1 0-16,2 1 0 16,0 2 50-16,-2 0-21 15,-2 0-21-15,1 2-14 16,-3 12-9-16,-3 3 9 15,6 4-1-15,4 2 2 16,4 3 34-16,1 2-31 16,0-2 11-16,9 0-15 15,13-6-6-15,1-6 5 16,12-8-1-16,3-6-10 16,4 0-1-16,2-18-19 15,-6-10 24-15,-7-1 8 0,-9-8 5 16,-13-1-5-16,-9-3-7 15,0 3 7-15,-19 8 0 16,-14 10 1-16,-9 9-3 16,-8 11 2-16,-2 0-35 15,1 14-132-15,0 10-110 16</inkml:trace>
  <inkml:trace contextRef="#ctx0" brushRef="#br0" timeOffset="12498.34">4944 14764 292 0,'0'0'128'0,"0"0"-60"16,0 0 26-16,0 0-4 16,0 0-63-16,0 0 8 15,9-14 17-15,-9 14 9 16,0 0-19-16,0-2 4 16,0 0 20-16,0-2-29 15,-8-1-27-15,0 4-7 16,-3 0 2-16,0 1-4 15,1 0 13-15,0 0-13 16,-1 0 9-16,-1 6-10 16,0 10 0-16,2 2-7 15,1 6 14-15,6 2-7 0,3 1 8 16,0 1-7-16,19-3-2 16,8-1-3-16,7-8-7 15,5-9 2-15,6-5-38 16,-2-2 13-16,-4-2-11 15,-9-14-23-15,-5-5 62 16,-11-6 6-16,-11-3 15 16,-3-3 3-16,-12 7-15 15,-18 3 24-15,-7 10-27 16,-9 9-3-16,-1 4-10 16,3 0-72-16,8 13-111 0,12-2-292 15</inkml:trace>
  <inkml:trace contextRef="#ctx0" brushRef="#br0" timeOffset="13456.98">3701 13733 191 0,'0'0'128'16,"0"0"-50"-16,0 0 39 15,0 0-29-15,0 0 0 16,0 0-20-16,0-33 16 16,-1 33 6-16,-10 0-49 0,1 0-19 15,-4 4 10-15,1 16-27 16,-2 6-3-16,9 3 10 15,6 2-5-15,0-2-1 16,0-2-6-16,15-5-8 16,9-9-14-16,4-7-13 15,5-6-5-15,3 0 29 16,2-21-20-16,-6-4 31 16,-8-3 0-16,-8-2 1 15,-10-1 16-15,-6 1 10 16,0-2 11-16,-15 6 15 15,-10 5-30-15,-5 8-23 16,-3 9 9-16,-1 4-9 0,1 0-53 16,3 14-25-1,9 8-67-15,12 0-107 0</inkml:trace>
  <inkml:trace contextRef="#ctx0" brushRef="#br0" timeOffset="14521.92">4987 12700 482 0,'0'0'72'16,"0"0"-68"-16,0 0 18 16,0 0 4-16,0 0-4 15,0 0 32-15,-16-60 42 16,13 56-45-16,0 3 0 15,-3 1-34-15,-3 0-14 16,-4 0-2-16,-1 8 4 16,-1 9-5-16,0 5 14 15,-1 4-4-15,8 6 7 16,2 0-6-16,3 1 3 16,3 0-1-16,0-6-12 15,2-5-1-15,10-6 0 0,9-8-4 16,4-8 4-16,11 0 10 15,6-22 14-15,2-8-6 16,-5-6-15-16,-9-7 1 16,-12-2-4-16,-14-2-8 15,-4 2 8-15,0 10 0 16,-22 11 2-16,-8 14-7 16,-9 10-6-16,-7 3 1 15,-3 25-42-15,3 13-83 16,5 4-76-16,13 2-337 15</inkml:trace>
  <inkml:trace contextRef="#ctx0" brushRef="#br0" timeOffset="44161.28">17437 8856 138 0,'0'0'126'15,"0"0"-123"-15,0 0 24 16,0 0 23-16,0 0 10 16,0 0-2-16,0 0-27 15,0 0 4-15,0 0 18 16,12-20-9-16,-12 20-18 15,0 0-22-15,0 0 14 16,0 0 1-16,0 0-2 16,0 0 16-16,0 0 0 15,0 0 3-15,0 0 9 16,0 0-12-16,0 0 0 0,0 0-4 16,0 0-19-16,0 0 8 15,0-2-13-15,0 2-4 16,0 0-2-16,0 0 0 15,0 0 1-15,0 0 0 16,0 0 2-16,0 0-2 16,0 0 1-16,0 0 2 15,0 0 13-15,0 0 9 16,0 0 4-16,0 0-15 16,0 0-14-16,0 0 3 15,0 0-3-15,0 0 0 16,0 0-4-16,0 0 4 15,0 0 0-15,0 0 0 16,0 0 3-16,0 0-4 16,0 0 1-16,0 0 0 0,0 0-4 15,0 0 1-15,-4 0 3 16,1 0 0-16,0 0 5 16,1 0-6-16,2 0 1 15,0 0 0-15,0 0 9 16,0 0-8-16,0 0 15 15,0 0 0-15,5 0-12 16,7-2 28-16,0-5-30 16,1 1 4-16,2-1 2 15,1 3-7-15,2 1 0 0,0-1-1 16,-1 4 3 0,1 0-7-16,-3 0 4 0,1 0 0 15,-4 5-5-15,1 16-4 16,-1 4 1-16,-1 6 8 15,1 3 5-15,0-4 9 16,-1-5-11-16,1-8-2 16,2-6 14-16,4-5-5 15,2-6 36-15,7 0 23 16,1-10-28-16,0-11-16 16,-6-3-25-16,-6-3-3 15,-5 0 2-15,-5 7-63 16,-3 7-8-16,-3 9-32 15,0 4-157-15,-12 0-509 16</inkml:trace>
  <inkml:trace contextRef="#ctx0" brushRef="#br0" timeOffset="44799.35">17452 9212 502 0,'0'0'186'0,"0"0"-133"16,0 0 67-16,0 0-45 0,0 0-39 15,42-84-1-15,-17 66-2 16,4 3-25-16,2 2 16 16,-1 2 9-16,-2 5-25 15,-4 2 2-15,-4 4-6 16,-6 0-8-16,-5 10 0 15,-3 14-3-15,0 5 7 16,-2 6 0-16,1-4 4 16,1-3-1-16,0-4 0 15,2-10 0-15,-1-6-3 16,5-7 0-16,2-1 30 16,6 0 39-16,6-17-19 0,3-6-37 15,0-1-8-15,-8 2-10 16,-5 5-4-16,-7 8-36 15,-4 6-24-15,-5 3-150 16,0 0-406-16</inkml:trace>
  <inkml:trace contextRef="#ctx0" brushRef="#br0" timeOffset="51445.87">18501 8551 307 0,'0'0'138'0,"0"0"-72"15,0 0 40-15,0 0 17 16,0 0-12-16,0 0-24 16,0 0-18-16,0 0-12 15,0 0-12-15,0 0-10 16,0 0 8-16,0 0-20 15,0 0 0-15,0 0-9 16,0 0-14-16,0 0 0 16,0 22-2-16,0 22 2 0,0 13 8 15,0 12 2-15,2 7 5 16,-1-1-1-16,2-2-2 16,-3-7 2-16,0-8-14 15,0-4 1-15,0-7-3 16,0-6 4-16,0-10-2 15,0-9 0-15,0-10-3 16,0-5-24-16,0-7-54 16,0 0-54-16,0-19-112 15</inkml:trace>
  <inkml:trace contextRef="#ctx0" brushRef="#br0" timeOffset="51828.41">18453 8529 714 0,'0'0'129'16,"0"0"-53"-16,0 0 78 15,0 0-121-15,0 0-13 16,108 17 0-16,-49-1-10 15,1-2-1-15,-12 0-9 16,-12-2-4-16,-15-1-35 16,-11 2-82-16,-8-3-34 15,-2-2-171-15</inkml:trace>
  <inkml:trace contextRef="#ctx0" brushRef="#br0" timeOffset="52038.31">18488 8969 602 0,'0'0'207'16,"0"0"-183"-16,0 0 127 15,0 0-54-15,104 0-83 16,-74 0-14-16,-7 0-28 15,-3 0-160-15,-4 0-238 0</inkml:trace>
  <inkml:trace contextRef="#ctx0" brushRef="#br0" timeOffset="52628.96">18774 9388 872 0,'0'0'114'0,"0"0"-109"16,0 0 50-16,60-81-4 16,-39 59-30-16,-5 0-1 15,-5 6-6-15,-7 3-8 16,-2 6 10-16,-2 3-10 16,0 3 9-16,0-1 4 15,0 2-18-15,0 0 3 16,0 0-4-16,0 6-11 15,-2 13 10-15,1 4-10 16,1 6 10-16,0-1 1 0,0 0-28 16,0 2 3-1,0-4-15-15,0 1-12 0,0-1 29 16,0-4 5-16,0-3 5 16,0 1 4-16,0-4 2 15,-9-4 4-15,-2-1 3 16,-2-2 0-16,4-1 5 15,1-4-2-15,3 0 17 16,5-2 7-16,0-2 0 16,0 0 23-16,0 0-12 15,14 0-22-15,8 0 10 16,8 0-12-16,2 0-14 16,-3 0-14-16,-4-7-69 15,-6 3-157-15,-8-3-326 0</inkml:trace>
  <inkml:trace contextRef="#ctx0" brushRef="#br0" timeOffset="53409.64">18905 8416 147 0,'0'0'157'16,"0"0"-117"-16,0 0 77 15,0 0-12-15,0 0-55 16,-9 91-9-16,9-66-3 16,11-1-10-16,4-1-4 15,4-6-24-15,4-4 3 16,2-9-3-16,-1-4 0 15,3 0 28-15,0-7-21 16,-5-12-7-16,-4-5-10 16,-5-1-41-16,-7-4 21 15,-4 2 5-15,-2-2 25 16,0 4 9-16,-6 6 13 16,-10 4 16-16,-6 8-16 0,-3 7-22 15,-3 0-2-15,1 7-2 16,3 14-31-16,8 0-56 15,4 3-146-15</inkml:trace>
  <inkml:trace contextRef="#ctx0" brushRef="#br0" timeOffset="55472.06">19322 8981 355 0,'0'0'82'0,"0"0"7"15,0 0 51-15,0 0-18 16,0 0-21-16,0 0-30 16,-14-15-1-16,14 15 14 15,0-1-30-15,0 1-14 16,0 0-21-16,0 0-18 15,11 0-1-15,13 0 0 16,10 0 9-16,10 0-9 0,3 0 4 16,-3 4-9-1,-5-2-34-15,-7 1-85 0,-4-3-92 16,-4 0-159-16</inkml:trace>
  <inkml:trace contextRef="#ctx0" brushRef="#br0" timeOffset="55697.56">19417 8756 769 0,'0'0'77'0,"0"0"-18"0,0 0 33 16,0 0-65-16,0 0-17 15,0 126 30-15,0-67-27 16,0 0-13-16,0-2-13 16,0-10-206-16,0-6-518 15</inkml:trace>
  <inkml:trace contextRef="#ctx0" brushRef="#br0" timeOffset="62890.1">20460 8696 263 0,'0'0'199'15,"0"0"-149"-15,0 0 44 16,0 0 9-16,0 0-16 16,0 0-63-16,0 0-1 15,-1 0-7-15,1 0 14 16,0 0-2-16,0 0-10 16,0 0 1-16,0 2-17 15,0-1-1-15,0 3 8 16,3-4-5-16,2 0-8 15,1 0-10-15,2 0 14 0,0 0 34 16,-4 0-31 0,2-7-1-16,-3-2-1 0,-3-1 3 15,0 1 7-15,0-1-6 16,-13 3-5-16,-9 0 3 16,-8 4-2-16,-1 3-1 15,-6 0 0-15,4 0 4 16,4 13-3-16,3 7 10 15,5 7-3-15,6 4 5 16,8 5-11-16,5 1 3 16,2-4-3-16,8-6-2 15,14-5-2-15,8-9-1 0,6-9 3 16,3-4 13 0,1-2-13-16,-6-18 0 0,-4-9-4 15,-5-5-28-15,-5-7 27 16,-5-5 7-16,-8-5-2 15,-5-4 1-15,-2 2 1 16,-2 2-2-16,-16 9 9 16,-3 8 5-16,-4 10-1 15,-5 8-11-15,-3 12 1 16,0 4-6-16,2 3 0 16,6 17-4-16,7 10-58 15,14 1-102-15,4 0-13 16,17-2-187-16</inkml:trace>
  <inkml:trace contextRef="#ctx0" brushRef="#br0" timeOffset="63354.75">20736 8516 281 0,'0'0'121'0,"0"0"-27"16,0 0 12-16,0 0-11 15,0 0-12-15,0 0-44 16,0-24-25-16,0 29-14 16,-3 19 4-16,-1 11 13 15,-1 10 28-15,1 3 16 16,2 1-9-16,2-4-34 15,0-5-5-15,0-8 5 0,0-5-10 16,0-8 7 0,0-8-15-16,0-9 1 0,0-2-4 15,3 0 2-15,3 0-35 16,-1-21-78-16,1-9-261 16</inkml:trace>
  <inkml:trace contextRef="#ctx0" brushRef="#br0" timeOffset="63596.1">20766 8458 635 0,'0'0'90'0,"0"0"-44"15,0 0 14-15,0 0 3 16,110-2-29-16,-80 2-30 16,-5 4-4-16,-5 0-2 15,-7 1-58-15,-8 3-118 16,-5-1-133-16</inkml:trace>
  <inkml:trace contextRef="#ctx0" brushRef="#br0" timeOffset="63776.08">20721 8721 580 0,'0'0'222'0,"0"0"-206"16,0 0 66-16,91-9-36 15,-66 4-44-15,-6 5-4 16,-6 0-124-16,-7 0-249 15</inkml:trace>
  <inkml:trace contextRef="#ctx0" brushRef="#br0" timeOffset="64046.13">21052 8800 42 0,'0'0'506'0,"0"0"-457"15,0 0 71-15,0 0-9 16,0 0-64-16,0 0-24 16,0-44-21-16,-7 63 5 15,-1 7 13-15,1 5 17 16,4 4-34-16,0 2 8 15,3 3-11-15,0-3-84 0,0 0-231 16</inkml:trace>
  <inkml:trace contextRef="#ctx0" brushRef="#br0" timeOffset="64765.02">20202 9091 469 0,'0'0'121'0,"0"0"-21"16,0 0 56-16,0 0-40 15,0 0-9-15,0 0-87 16,73-3-13-16,-3 3 12 16,18 0-13-16,18 0 2 15,10 2-1-15,0 3 1 16,-11-1-15-16,-21 1 7 16,-26 1-40-16,-19 0-49 15,-17 2-11-15,-13-3-139 16,-9 1-277-16</inkml:trace>
  <inkml:trace contextRef="#ctx0" brushRef="#br0" timeOffset="65372.08">20393 9501 179 0,'0'0'176'16,"0"0"-134"-16,0 0 79 16,0 0-26-16,0 0-23 15,0 0-16-15,-52-57-35 16,25 57 6-16,-3 0 28 15,-2 0-18-15,3 16 11 16,3 4-23-16,4 6-11 0,10-1-7 16,9 0-5-16,3-3-1 15,3-5-1-15,20-8-26 16,8-5 14-16,6-4-7 16,5-7 13-16,-3-15 1 15,-6-6-2-15,-6-5 6 16,-11-9-21-16,-9-7 22 15,-5-4 9-15,-2-1-7 16,-3 9 25-16,-16 9 8 16,-8 11-14-16,-6 11-20 15,-1 11-1-15,-2 3-9 16,4 11 9-16,6 15-21 0,9 8-53 16,10 3-83-1,7-2-95-15</inkml:trace>
  <inkml:trace contextRef="#ctx0" brushRef="#br0" timeOffset="65927.16">20567 9247 456 0,'0'0'42'16,"0"0"61"-16,0 0-8 15,0 0 0-15,0 0-50 16,0 0 2-16,8-25-17 16,-5 29-27-16,3 22 3 15,3 10 40-15,0 5 5 16,3 5 0-16,3 0-25 16,-2-4-15-16,5-3-3 15,-4-4-4-15,-3-7-7 16,-3-6 3-16,-4-8-14 15,-2-7-40-15,-1-4-54 16,1-3-10-16,1-3-107 16</inkml:trace>
  <inkml:trace contextRef="#ctx0" brushRef="#br0" timeOffset="66190.31">20768 9240 258 0,'0'0'312'16,"0"0"-232"-16,0 0 68 0,-87 112-41 16,60-68-20-16,0 3-1 15,3-5-36-15,4-4-29 16,4-5-1-16,5-7-20 15,5-4 3-15,1-3-3 16,4-4-69-16,1-2-141 16,0-5-283-16</inkml:trace>
  <inkml:trace contextRef="#ctx0" brushRef="#br0" timeOffset="66631.5">20827 9683 848 0,'0'0'42'16,"0"0"-26"-16,0 0-16 16,30-90 36-16,-18 70 4 15,-5 4-5-15,-2 8 7 0,-2 4-17 16,-3 2-13 0,0 2-7-16,0 0-5 0,0 0 0 15,0 0-4-15,0 10 4 16,-2 7 0-16,-1 3 1 15,2 2 3-15,-1 1-1 16,2 2-2-16,0 0-1 16,0 0 5-16,0-1-5 15,0-2 0-15,0-4-2 16,0-3 7-16,0-5-5 16,0-1 0-16,0-3-21 15,0-4-108-15,-1-2-190 16</inkml:trace>
  <inkml:trace contextRef="#ctx0" brushRef="#br0" timeOffset="68754.13">21552 8712 122 0,'0'0'70'16,"0"0"15"-16,0 0-30 15,0 0-25-15,0 0-4 16,0 0 1-16,0-6 18 15,0 6 17-15,0 0 13 0,0-1 0 16,0 1-31 0,0 0-6-16,0-2 6 0,0 2-15 15,0 0 0-15,0 0-13 16,0 0-8-16,0 0-8 16,-6 0 3-16,-4 14 0 15,-2 9 13-15,-3 9-7 16,1 6 9-16,2 9-1 15,-1 7-2-15,3 4 32 16,2 3-17-16,1-1 0 16,2 3-14-16,5 0-10 15,0-7 7-15,3-3-5 16,18-9-3-16,3-6-3 16,3-9-2-16,-5-7-43 0,1-11-132 15,-4-9-232-15</inkml:trace>
  <inkml:trace contextRef="#ctx0" brushRef="#br0" timeOffset="69796.92">21767 8797 369 0,'0'0'79'15,"0"0"5"-15,0 0 46 16,0 0-19-16,0 0-22 15,0 0-20-15,0-25 22 16,0 25-24-16,0 0-52 0,3 6-15 16,3 22-4-16,2 13 4 15,2 11 19-15,2 4-6 16,1-1 16-16,2 1-13 16,-1-4-15-16,-4-3 1 15,-1-4 2-15,-3-7-4 16,-1-11 0-16,-1-9-20 15,-3-10-41-15,2-8-154 16,2 0-184-16</inkml:trace>
  <inkml:trace contextRef="#ctx0" brushRef="#br0" timeOffset="70082.03">21958 8827 279 0,'0'0'220'15,"0"0"-76"-15,-90 117 13 16,58-64-41-16,2 2 9 15,2 0-63-15,2-3-23 16,8-3-17-16,5-7-18 16,5-4-1-16,7-12-3 0,1-8-74 15,6-9-193-15</inkml:trace>
  <inkml:trace contextRef="#ctx0" brushRef="#br0" timeOffset="70381.87">22106 9171 473 0,'0'0'375'0,"0"0"-364"15,0 0 42-15,0 0 59 16,-11 106-49-16,5-69-43 16,6-2-13-16,0-4-7 15,0-9-58-15,2-10-194 16</inkml:trace>
  <inkml:trace contextRef="#ctx0" brushRef="#br0" timeOffset="70916">22325 9049 573 0,'0'0'191'15,"0"0"-109"-15,0 0 46 16,0 0-52-16,0 0-46 16,0 0 2-16,94 2-29 15,-60-1 4-15,-4 1-7 16,-3-2-18-16,-10 0-88 15,-4 0-138-15,-4 0-269 16</inkml:trace>
  <inkml:trace contextRef="#ctx0" brushRef="#br0" timeOffset="71259.67">22618 8707 485 0,'0'0'88'0,"0"0"-82"15,0 0 117-15,23 82-8 16,-8-32-32-16,0 8-20 0,-2 1-6 16,1 2-20-1,2-7-16-15,-1-2-13 0,-1-5-4 16,-2-5-4-16,-6-7-12 16,-2-10-57-16,-1-8-39 15,0-14-128-15,6-3-152 16</inkml:trace>
  <inkml:trace contextRef="#ctx0" brushRef="#br0" timeOffset="71568.18">22862 8845 434 0,'0'0'77'16,"0"0"46"-16,-52 89-12 15,28-42 26-15,-3 5-27 16,3 1-29-16,1-1-28 15,6-3-39-15,2-3-14 0,5-4 0 16,2-6-50 0,2-7-118-16,4-13-174 0</inkml:trace>
  <inkml:trace contextRef="#ctx0" brushRef="#br0" timeOffset="71838.38">22962 9294 601 0,'0'0'69'0,"0"0"-18"16,0 0 6-16,-45 90-22 16,44-69-35-16,1-8 0 15,0-7-126-15,1-6-190 16</inkml:trace>
  <inkml:trace contextRef="#ctx0" brushRef="#br0" timeOffset="72288.25">23074 8594 237 0,'0'0'144'15,"0"0"6"-15,-11 82-43 16,11-50-26-16,0 0-9 15,0-4-36-15,3-7-13 16,10-5-9-16,1-11 3 16,1-3 9-16,3-2 39 15,-3-2-9-15,0-18-38 16,-4-3 3-16,-5-2-20 16,-5 0 5-16,-1 4-12 15,0 4-36-15,-9 6-33 16,-11 5-4-16,-3 6-36 15,-1 0-88-15,3 0-210 0</inkml:trace>
  <inkml:trace contextRef="#ctx0" brushRef="#br0" timeOffset="73824.98">23489 8720 79 0,'0'0'457'16,"0"0"-451"-16,12 99 115 15,-9-32 37-15,3 13-37 16,-1 8 3-16,0 3-54 15,-5-1-30-15,0-5-18 0,-19-9-14 16,-16-10-8-16,-12-13-30 16,-7-15-112-16,2-16-312 15</inkml:trace>
  <inkml:trace contextRef="#ctx0" brushRef="#br0" timeOffset="74491.73">23754 9106 624 0,'0'0'198'0,"0"0"-139"16,0 0 47-16,84 4-33 15,-47-2-60-15,-2-2-6 16,-7 1-7-16,-6 1-66 16,-8-2-76-16,-1 0-209 15</inkml:trace>
  <inkml:trace contextRef="#ctx0" brushRef="#br0" timeOffset="74687.68">23835 8963 736 0,'0'0'21'16,"0"0"86"-16,-15 118-29 15,15-67-36-15,0 3-39 16,0-6-3-16,0-9-112 16,0-17-641-16</inkml:trace>
  <inkml:trace contextRef="#ctx0" brushRef="#br0" timeOffset="75386.37">24523 8760 244 0,'0'0'45'0,"0"0"35"15,0 0 44-15,0 0-4 16,0 0-25-16,0 0-31 0,25-22-15 16,-25 7-33-1,0-2-1-15,-14 3 13 0,-14 3-11 16,-6 4-12-16,-8 7-2 15,2 0 18-15,2 9 1 16,3 15-8-16,5 6 9 16,4 5-22-16,10 1 4 15,10-2-2-15,6-2-1 16,0-7-2-16,22-7 1 16,7-6 0-16,7-12 13 15,3 0-1-15,-2-8-13 16,-3-19 0-16,-5-12-12 15,-4-8 12-15,-9-10 0 0,-8-7-8 16,-8 0-1 0,0 3-4-16,-20 8 10 0,-5 11-3 15,-9 12 6-15,-5 15-4 16,1 12 0-16,4 3-3 16,3 22-11-16,9 12-49 15,8 7-114-15,12-1-92 16</inkml:trace>
  <inkml:trace contextRef="#ctx0" brushRef="#br0" timeOffset="75670.12">24676 8624 395 0,'0'0'157'0,"0"0"-44"15,-3 123 31-15,-1-73-50 16,2-2-43-16,1-4-18 16,1-6-13-16,0-7-8 15,0-9-1-15,0-9-11 16,0-7 0-16,0-6-25 15,0 0-38-15,0-10-24 16,0-12-189-16</inkml:trace>
  <inkml:trace contextRef="#ctx0" brushRef="#br0" timeOffset="75887.97">24709 8532 620 0,'0'0'69'15,"0"0"13"-15,81-3-6 16,-49 3-48-16,-2 0-28 0,-7 0-2 16,-10 3-24-16,-2 3-71 15,-3-1-117-15,0-1-287 16</inkml:trace>
  <inkml:trace contextRef="#ctx0" brushRef="#br0" timeOffset="76089.03">24670 8716 319 0,'0'0'354'15,"0"0"-318"-15,0 0 92 0,0 0-43 16,81 21-71 0,-50-15-7-16,-3-2-7 0,-6 0-34 15,-8-1-234-15,-6-1-298 16</inkml:trace>
  <inkml:trace contextRef="#ctx0" brushRef="#br0" timeOffset="76382.28">24860 8857 842 0,'0'0'57'15,"0"0"66"-15,0 0-47 16,0 0-76-16,0 0 5 16,0 0-5-16,4 83 0 15,-4-51-59-15,-3-4-167 16</inkml:trace>
  <inkml:trace contextRef="#ctx0" brushRef="#br0" timeOffset="76788.11">24271 9161 659 0,'0'0'23'0,"132"19"-1"15,-35-6-4-15,6 2-9 16,-3-3 0-16,-15-2-9 15,-21-6-84-15,-22-3-365 16</inkml:trace>
  <inkml:trace contextRef="#ctx0" brushRef="#br0" timeOffset="77312.07">24291 9463 589 0,'0'0'123'0,"0"0"13"16,0 0-39-16,0 0-68 15,0 0-5-15,-94-45 25 16,67 54-18-16,1 15-10 16,3 6-14-16,8 4 6 15,9-1-7-15,6-1-4 16,0-4-1-16,8-4-1 15,13-6-34-15,6-8 24 16,4-7 10-16,2-3-17 0,-3 0 15 16,-6-20-1-16,-5-6 1 15,-7-9-3-15,-5-10 10 16,-2-11 0-16,-5-7-2 16,0-1-1-16,-6 7-2 15,-15 10-4-15,-9 15 2 16,-9 14-8-16,-1 13-62 15,-3 5-22-15,0 10-2 16,8 22-21-16,10 8-31 16,13 5-255-16</inkml:trace>
  <inkml:trace contextRef="#ctx0" brushRef="#br0" timeOffset="77711.19">24481 9281 398 0,'0'0'158'16,"0"0"-131"-16,0 0 121 15,37 81-62-15,-18-35-23 16,0 1 38-16,1 0-38 15,-2-1-36-15,-3-4-20 16,-4-4-6-16,-3-9-2 16,-2-5-1-16,-3-10-121 15,1-9-27-15,-1-5-132 0</inkml:trace>
  <inkml:trace contextRef="#ctx0" brushRef="#br0" timeOffset="77950.17">24666 9337 518 0,'0'0'126'15,"0"0"36"-15,-67 114-46 16,41-67 12-16,1 0-65 15,3-3-20-15,4-1-32 16,3-5-3-16,4-3-8 0,4-8-28 16,5-6-114-16,2-12-249 15</inkml:trace>
  <inkml:trace contextRef="#ctx0" brushRef="#br0" timeOffset="78317.42">24763 9630 66 0,'0'0'676'16,"0"0"-671"-16,0 0 56 15,0 0 14-15,0 0-51 16,0 0-21-16,40-29 7 16,-27 36 0-16,-2 5-7 15,-3 2-3-15,-3 5 0 16,-5 1 0-16,0 2 6 16,0 0-5-16,-8-3 8 15,-5 0 10-15,4-5 6 16,1-5 13-16,3-1-10 15,5-3 2-15,0-2-8 0,0-1-21 16,13-2-1 0,12 0-15-16,6 0-249 0</inkml:trace>
  <inkml:trace contextRef="#ctx0" brushRef="#br0" timeOffset="78810.77">25339 8636 446 0,'0'0'93'0,"0"0"75"15,-68 120-6-15,48-45-62 16,2 11 27-16,6 5-67 16,4 0-13-16,1-2-22 15,7-4-20-15,0-5 3 16,9-8-8-16,10-11 4 15,5-15-9-15,0-12-24 16,-2-13-77-16,-1-17-155 16,5-4-312-16</inkml:trace>
  <inkml:trace contextRef="#ctx0" brushRef="#br0" timeOffset="79166.16">25580 8904 353 0,'0'0'107'0,"8"93"39"15,-4-33-4-15,2 3-18 16,5 0-54-16,-1-3-17 16,-1-2-42-16,-1-6-2 15,0-11-9-15,-3-10-1 16,-2-12-5-16,-1-7-75 15,-1-10-129-15,1-2-195 16</inkml:trace>
  <inkml:trace contextRef="#ctx0" brushRef="#br0" timeOffset="79465.85">25744 8878 527 0,'0'0'100'0,"0"0"57"15,-25 103-61-15,0-53 9 16,-5 4-17-16,-3 1-36 15,2-2-8-15,0-1-16 16,4-3 6-16,4-3-26 0,5-8-3 16,6-5-10-16,7-9-61 15,5-8-150-15,7-12-298 16</inkml:trace>
  <inkml:trace contextRef="#ctx0" brushRef="#br0" timeOffset="79847.22">25852 9374 636 0,'0'0'116'16,"0"0"-72"-16,0 0-38 15,0 0 5-15,0 0-6 16,0 0-4-16,55 12-1 16,-55 2-14-16,0 4-7 15,-1-1 21-15,-14 2 4 16,-5 0 38-16,4-4 17 15,1-1 34-15,7-1-23 16,4-5-21-16,4-3-14 16,0-5-13-16,0 0-17 0,9 0-5 15,12 0-5-15,1 0-162 16,4 0-224-16</inkml:trace>
  <inkml:trace contextRef="#ctx0" brushRef="#br0" timeOffset="80161.3">26124 9052 859 0,'0'0'92'16,"0"0"-83"-16,0 0 28 15,0 0-4-15,97 11-33 16,-60-4-2-16,-5-4-44 15,-2 0-73-15,-9-3-175 16</inkml:trace>
  <inkml:trace contextRef="#ctx0" brushRef="#br0" timeOffset="80462">26478 8825 424 0,'0'0'151'0,"16"115"13"15,-8-47-26-15,3 1-44 16,1-1-52-16,1-8-10 15,2-2-2-15,0-9-23 16,-3-9-7-16,0-9 0 16,1-11-31-16,-1-10-59 15,6-10-59-15,0 0-325 16</inkml:trace>
  <inkml:trace contextRef="#ctx0" brushRef="#br0" timeOffset="80731.19">26690 8869 344 0,'0'0'202'0,"0"0"-8"15,-56 131-55-15,24-74-21 16,-5-1-42-16,-5 2-16 16,4-3-23-16,-1-3-34 15,6-1 4-15,6-3-7 16,6-7-30-16,14-4-115 16,7-13-218-16</inkml:trace>
  <inkml:trace contextRef="#ctx0" brushRef="#br0" timeOffset="81091.68">26722 9366 643 0,'0'0'74'0,"0"0"-60"16,0 0 34-16,0 0-34 15,0 0 5-15,0 0 12 16,80 12 8-16,-77 2-3 16,-3 3-14-16,0 3 11 15,-6-3 18-15,-7 0-1 16,3-3-9-16,2-5 2 15,4-2-18-15,4-2-4 16,0-2-11-16,0-3-7 16,1 0 5-16,15 0-8 15,2 0-88-15,2-13-140 16,-4-6-538-16</inkml:trace>
  <inkml:trace contextRef="#ctx0" brushRef="#br0" timeOffset="81520.2">26955 8687 89 0,'0'0'303'0,"0"0"-166"15,-32 91-28-15,29-52 1 16,3 0-62-16,0-4-26 15,11-9-13-15,7-7-3 16,4-10 0-16,3-7 8 16,6-2 11-16,-2-13 3 15,-5-13 2-15,-9-10 8 16,-11-2-29-16,-4 4-5 16,0 6-4-16,-12 10-31 0,-15 11-8 15,-4 7-19-15,-2 0-99 16,8 11-103-16</inkml:trace>
  <inkml:trace contextRef="#ctx0" brushRef="#br0" timeOffset="82337.95">27198 8435 307 0,'0'0'141'16,"0"0"-34"-16,0 0 32 16,0 0-13-16,62-83-26 15,-52 82 14-15,3 1-76 16,3 6-24-16,7 27 12 16,0 23-2-16,0 19 14 0,-8 21 3 15,-8 13-6-15,-7 10 6 16,-4 3-11-16,-21 4-20 15,-8-1-10-15,-6-3-2 16,-6-11 2-16,-6-11-55 16,-8-17-32-16,-6-14-26 15,-2-13-49-15,6-16-219 16</inkml:trace>
  <inkml:trace contextRef="#ctx0" brushRef="#br0" timeOffset="84026.1">27657 9252 462 0,'0'0'329'16,"0"0"-223"-16,0 0 38 0,0 0-17 16,0 0-35-16,0 0-60 15,63-17-25-15,-13 13 11 16,9 3 1-16,-4-2-11 16,-10 2-8-16,-11 0-24 15,-9-1-23-15,-2-4-63 16,-5-3-150-16,-5-6-183 15</inkml:trace>
  <inkml:trace contextRef="#ctx0" brushRef="#br0" timeOffset="84219.1">27893 8975 636 0,'0'0'125'16,"0"0"-108"-16,0 0 96 15,-40 111-12-15,31-52-23 16,1 1-32-16,4-1-19 16,4-4-24-16,0-8-3 15,0-11-63-15,12-16-178 16,11-15-510-16</inkml:trace>
  <inkml:trace contextRef="#ctx0" brushRef="#br0" timeOffset="84925.15">28518 8892 156 0,'0'0'373'16,"0"0"-274"-16,0 0-9 15,0 0-4-15,0 0-17 16,0 0-20-16,0-91 7 0,-12 80 3 16,-9 5-49-1,-7 6-1-15,-6 0-4 0,-4 16 3 16,0 11 13-16,6 7-12 16,11 4-6-16,9-4-6 15,12-2 4-15,0-9-3 16,20-7-2-16,14-10-20 15,11-6 15-15,1-2-47 16,5-22-7-16,-6-6 11 16,-6-11 1-16,-11-10-47 15,-9-6 17-15,-11-8 34 16,-8 2 13-16,0 5 3 0,-9 12 31 16,-18 17 58-1,-12 11-49-15,-9 16-3 0,-3 2-6 16,-2 13 2-16,2 21-5 15,9 10 1-15,12 7-98 16,17 0-233-16</inkml:trace>
  <inkml:trace contextRef="#ctx0" brushRef="#br0" timeOffset="85620.75">28769 8514 420 0,'0'0'207'0,"0"0"-73"15,0 0-6-15,0 0-68 16,0 0-50-16,0 0 9 15,-3 110 45-15,-6-51-22 16,3 6-5-16,-3-1-13 16,3-6 4-16,1-6-18 0,1-8-8 15,2-8-2 1,2-11-2-16,0-12-23 0,0-5-74 16,0-8-130-16,0-9-88 15</inkml:trace>
  <inkml:trace contextRef="#ctx0" brushRef="#br0" timeOffset="85855.2">28775 8533 755 0,'0'0'107'0,"0"0"-100"16,85-1 20 0,-45 1 28-16,0 0-39 0,-7 0-16 15,-9 9-10-15,-12 4-76 16,-9 1-178-16,-3-1-283 16</inkml:trace>
  <inkml:trace contextRef="#ctx0" brushRef="#br0" timeOffset="86066.29">28721 8940 625 0,'0'0'104'0,"0"0"-57"15,0 0 10-15,0 0-57 16,0 0-13-16,85-7-164 16,-75 7-285-16</inkml:trace>
  <inkml:trace contextRef="#ctx0" brushRef="#br0" timeOffset="86289.16">29023 8941 575 0,'0'0'167'16,"0"0"-106"-16,0 0-45 16,0 0 1-16,0 0 59 15,-39 94-53-15,26-56-11 16,3 2-12-16,4 0-35 15,0-5-125-15,0-1-393 16</inkml:trace>
  <inkml:trace contextRef="#ctx0" brushRef="#br0" timeOffset="86755.23">28344 9277 136 0,'0'0'657'0,"0"0"-514"16,0 0 19-16,0 0-82 16,0 0-78-16,135-7 9 15,-60 10-8-15,10 13-3 0,3 2-1 16,-12 2-6 0,-19-2-17-16,-24-1-137 0,-20-4-230 15,-13-4-182-15</inkml:trace>
  <inkml:trace contextRef="#ctx0" brushRef="#br0" timeOffset="87288.05">28306 9767 635 0,'0'0'61'0,"0"0"43"15,0 0-3-15,0 0-15 16,-97-59-20-16,66 59-31 16,1 7 17-16,3 15-38 15,9 7-14-15,5 1 0 16,8-1-7-16,5 0 6 0,2-7-1 16,19-2-26-16,7-11 6 15,5-5-2-15,3-4 24 16,1-3-8-16,-6-16 4 15,-4-10 4-15,-6-8 7 16,-9-10 8-16,-6-8-15 16,-6 0 3-16,0-5 10 15,0 9-13-15,-17 9-7 16,-5 12 1-16,-8 13-7 16,-2 11-38-16,-1 6-15 15,1 4-14-15,9 14 3 16,7 9 15-16,11 0-19 15,5 1-30-15,8-3-103 16</inkml:trace>
  <inkml:trace contextRef="#ctx0" brushRef="#br0" timeOffset="87571.4">28512 9564 586 0,'0'0'89'16,"0"0"-35"0,0 0 3-16,0 0 17 0,27 90-28 15,-17-47-6-15,1 5-11 16,2-2-9-16,1-5-14 15,-4-6-2-15,-1-5-8 16,-3-6-33-16,-3-10-85 16,0-9-49-16,0-5-337 15</inkml:trace>
  <inkml:trace contextRef="#ctx0" brushRef="#br0" timeOffset="87811.56">28682 9571 572 0,'0'0'72'0,"0"0"81"15,0 0-28-15,-84 119-40 16,59-64-33-16,0 2-32 15,1-5-12-15,6-5-8 16,-3-8-30-16,5-8-120 16,5-11-269-16</inkml:trace>
  <inkml:trace contextRef="#ctx0" brushRef="#br0" timeOffset="88419.57">28822 9840 836 0,'0'0'45'0,"0"0"-43"15,0 0 28-15,0 0-15 16,0 0-6-16,0 0-1 16,88-26-3-16,-80 26 13 0,-4 0-11 15,-2 0-7-15,-2 7 0 16,0 6 3-16,0 4 11 15,-3-1-1-15,-9 5-9 16,-3-3 11-16,0 3-7 16,2-4-8-16,2-3 6 15,5-1-4-15,3-6-2 16,3-2 6-16,0-2-4 16,0-3 10-16,8 0 1 15,11 2 16-15,1-2-17 16,-1 0-12-16,-4 2-24 15,-5-1-62-15,-5 1-109 16,-5 0-306-16</inkml:trace>
  <inkml:trace contextRef="#ctx0" brushRef="#br0" timeOffset="90948.14">29400 9116 75 0,'0'0'88'16,"0"0"-88"-16,0 0-44 15</inkml:trace>
  <inkml:trace contextRef="#ctx0" brushRef="#br0" timeOffset="91405.26">29400 9116 137 0,'9'-77'98'0,"-8"68"-58"15,-1 1 51-15,0 3 37 0,0-4-33 16,0 1-11 0,2 3 8-16,-1-2-31 0,-1 3-17 15,0 0 4-15,0 4-17 16,2 0-3-16,-2 0-19 16,1 4-9-16,1 18 0 15,-2 11 9-15,0 5 13 16,0 9 16-16,1 4-15 15,1 5-8-15,1 3 6 16,2-2-17-16,3-2 9 16,0-11-13-16,2-9 1 15,2-6-1-15,-3-11 1 0,-1-5 0 16,-1-3 1 0,-1-5 0-16,-3-4-2 0,0 0 0 15,-2-1 5-15,-1 0 20 16,5 0 14-16,4-2 19 15,6-14-43-15,1-5-14 16,3-5 11-16,2-9-12 16,0-5 4-16,2-12-9 15,0-7 5-15,0-1 0 16,-5-3-21-16,-2 10-10 16,-2 7 21-16,-7 10-20 15,-1 13-39-15,-3 7 21 16,-3 12-45-16,0 4-78 15,3 0-292-15</inkml:trace>
  <inkml:trace contextRef="#ctx0" brushRef="#br0" timeOffset="93047.04">29786 9650 372 0,'0'0'183'0,"0"0"-110"16,0 0 56-16,0 0 6 15,0 0-8-15,0 0-37 16,0 0-33-16,6-5-23 15,4-5-22-15,3-2 2 16,0 0-2-16,-1-4-9 16,0-4 0-16,0-2-3 15,-2 0-6-15,-2 0 4 16,-2 1-17-16,-2 6 19 16,-1 5-2-16,-3 5 1 15,0 3-2-15,0 2 2 16,0 0-5-16,0 0 2 15,0 17-18-15,-3 6 21 0,-6 9-1 16,3-2 2 0,3 2-4-16,2-3 4 0,1-3-10 15,0-1 4-15,0-3-6 16,0-4 3-16,0-3 6 16,0-6-5-16,0-3 5 15,0-2-4-15,0-1 0 16,0-3-2-16,0 0-20 15,0 0-5-15,0 1-5 16,0-1-16-16,0 0 47 16,0 0-5-16,0 0 0 15,-6 0 10-15,0 2 6 0,-3-2-3 16,3 0 0 0,1 0 4-16,1 0-1 0,1 0-3 15,0 0 7-15,1 2 11 16,1-2-14-16,1 1 6 15,0-1-9-15,-3 2 3 16,0-1-5-16,2-1 1 16,-2 1 0-16,3 1 2 15,0 0 2-15,0-1 0 16,0-1 21-16,0 0-1 16,0 0 14-16,0 0-7 15,0 0-8-15,0 0 2 16,0 0-10-16,0 0 9 15,0 2-1-15,0-2-22 16,6 2 7-16,4-2 17 0,-3 1-15 16,-1 1 0-16,-1-2-6 15,-3 1-3-15,3-1 0 16,1 2 3-16,0 0 1 16,3 2-5-16,3-1 2 15,-1 1 0-15,-1-2-1 16,3 2-1-16,-2 1 0 15,0-5-38-15,-1 3-138 16,0-3-269-16</inkml:trace>
  <inkml:trace contextRef="#ctx0" brushRef="#br0" timeOffset="203222.13">30319 9396 419 0,'0'0'354'16,"0"0"-315"-16,0 0 62 16,0 0 38-16,0 0-52 15,0 0-32-15,0 0-27 16,0 0 16-16,0 0-9 15,0 0-27-15,0 0 5 0,88-19-13 16,-44 19 0 0,3 5-5-16,-1 2-1 0,-4-2-53 15,-5-3-79-15,0-2-145 16,-1 0-138-16</inkml:trace>
  <inkml:trace contextRef="#ctx0" brushRef="#br0" timeOffset="203441.46">30393 9173 803 0,'0'0'35'0,"0"0"34"16,24 100 61-16,-24-51-69 15,0 1-57-15,-8-4-4 16,-15-4-26-16,-2-4-142 16,2-10-180-16</inkml:trace>
  <inkml:trace contextRef="#ctx0" brushRef="#br0" timeOffset="204168.31">31282 9043 459 0,'0'0'30'15,"0"0"12"-15,0 0 87 16,0 0-70-16,14-81 6 15,-18 68 13-15,-17 0-46 16,-5 6-5-16,-8 7 12 16,-2 0 2-16,-1 0-5 15,0 18-13-15,1 6-19 0,7 4 7 16,9 3-11-16,4 0 0 16,9 1 0-16,7-4 5 15,0-3-13-15,20-6 7 16,12-6-15-16,9-11 7 15,5-2 0-15,0-7-1 16,-3-23-10-16,-4-9 18 16,-6-16 2-16,-3-6 0 15,-9-5 0-15,-9 0 0 16,-12 5 29-16,0 8 11 16,-18 9-25-16,-19 12-10 15,-8 14-5-15,-7 10 0 0,-2 8-8 16,8 21-47-1,8 17-90-15,17 8-93 0,17 1-251 16</inkml:trace>
  <inkml:trace contextRef="#ctx0" brushRef="#br0" timeOffset="204482.93">31544 8720 540 0,'0'0'244'0,"0"0"-240"15,0 0 48-15,-9 81 109 16,-2-30-75-16,-2 5-30 15,2 2-12-15,2-2-24 16,4-5 5-16,2-3-25 16,3-12 3-16,-2-7-6 15,2-10-15-15,-1-10-62 16,1-9-71-16,0 0-101 16,0-19-253-16</inkml:trace>
  <inkml:trace contextRef="#ctx0" brushRef="#br0" timeOffset="204687.2">31557 8692 882 0,'0'0'63'15,"0"0"34"-15,0 0-56 16,115-13-25-16,-58 13 6 15,-2 11-22-15,-12 4-9 16,-11-4-118-16,-12-4-156 16,-10-2-305-16</inkml:trace>
  <inkml:trace contextRef="#ctx0" brushRef="#br0" timeOffset="204865.06">31509 8914 803 0,'0'0'124'16,"0"0"-79"-16,0 0 87 15,82 5-76-15,-35 0-53 16,0 0-6-16,-8-1-34 16,-15 1-208-16,-15-2-492 15</inkml:trace>
  <inkml:trace contextRef="#ctx0" brushRef="#br0" timeOffset="205082.07">31830 9081 961 0,'0'0'37'0,"0"0"-37"16,0 0-8-16,0 0 8 0,0 0 5 16,-55 124-5-1,42-68-78-15,11-3-232 16</inkml:trace>
  <inkml:trace contextRef="#ctx0" brushRef="#br0" timeOffset="206080.69">30980 9435 614 0,'0'0'166'0,"0"0"-57"16,0 0 30-16,0 0-73 0,0 0-41 15,121 1-7 1,-62 6-16-16,13 1 2 0,8 3-4 15,4-4-8-15,3 1 6 16,-4-4-36-16,-8-1-29 16,-14-2-68-16,-18-1-12 15,-22 0-119-15</inkml:trace>
  <inkml:trace contextRef="#ctx0" brushRef="#br0" timeOffset="206672.16">31081 9849 628 0,'0'0'88'0,"0"0"-71"16,0 0 58-16,0 0-8 15,0 0-39-15,0 0 25 16,-15-53-32-16,-6 51-18 16,1 2 14-16,-5 2 7 15,-1 14-21-15,2 5 2 16,0 3-5-16,7 0-2 16,7 0-1-16,9-2-1 15,1-3 4-15,4-1-1 16,22-8 4-16,3-7-5 15,7-3 2-15,3 0 0 16,-5-12 6-16,-1-15-2 0,-3-9-2 16,-5-11 24-16,-7-9-12 15,-5 2 35 1,-10-4-23-16,-3 6 5 0,-11 7 21 16,-20 8-31-16,-5 8-6 15,-3 14-15-15,0 13-7 16,3 2 4-16,9 16-37 15,11 14-58-15,16 8-118 16,3 1-137-16</inkml:trace>
  <inkml:trace contextRef="#ctx0" brushRef="#br0" timeOffset="206988.79">31308 9659 468 0,'0'0'192'0,"0"0"-136"15,0 0-11-15,0 0 63 16,0 0-39-16,1 94-2 15,-1-51 8-15,0 3-27 16,0-1-16-16,2-3-8 16,7-6-21-16,-2-3 10 0,4-8-13 15,-4-10-9-15,1-7-46 16,1-6-88-16,4-2-82 16,-1-6-412-16</inkml:trace>
  <inkml:trace contextRef="#ctx0" brushRef="#br0" timeOffset="207205.14">31466 9672 692 0,'0'0'164'0,"0"0"-146"0,0 0 100 16,-101 95 4-16,70-54-50 15,3 2-39-15,3-5-13 16,3 2-14-16,3-4-12 16,2-3-4-16,1-3-103 15,7-12-174-15</inkml:trace>
  <inkml:trace contextRef="#ctx0" brushRef="#br0" timeOffset="214417.56">28523 9545 51 0,'0'0'78'0,"0"0"-50"16,0 0-12-16,0 0 46 16,0 0-61-16,0 0 13 15,0 0 51-15,0 0 10 0,4-17-31 16,-4 17 8 0,0-4-33-16,0 1 4 0,0 1 0 15,0 1-4-15,0-1 38 16,0 1 3-16,0 1-11 15,0-2 12-15,0 0-30 16,0 1 10-16,0-2-31 16,0 2-9-16,0 1 12 15,0 0-10-15,0-3 10 16,0 3 18-16,0 0-4 16,0 0 13-16,0 0-14 15,0 0-16-15,0 0 12 16,0 0-16-16,0 0 2 15,0 0 0-15,0 0-4 0,0 0 6 16,0 0 3-16,0 0-10 16,0 0 13-16,0 0-16 15,0 0 2-15,0 0-2 16,2 3 0-16,2 14 0 16,2 5 4-16,-3 8-1 15,-2 3 1-15,1 5-4 16,-2 5 0-16,0 0 2 15,0 3 4-15,-3-3-5 16,-3-5 1-16,-1-1 1 16,4-6-1-16,-2-3-1 15,4-6-1-15,-2-6 0 16,1-5 6-16,0-5-6 0,1-1 0 16,1-2 3-1,0-3-3-15,0 0 2 0,0 0 0 16,0 0 30-16,0 0-4 15,0 0 10-15,0 0-7 16,0-3-11-16,6-13-14 16,8-3-6-16,2-5 0 15,3-1 0-15,2-5-11 16,3-4 2-16,3 3 5 16,0-3-17-16,-1 1 15 15,1 1-14-15,-3 4 20 16,-1 2-5-16,-3 0 5 15,-1 4-2-15,-3 2-4 16,-1 1-12-16,-2 3 8 0,-4 2-13 16,-3 4 10-16,-1 0 11 15,-1 4-11-15,-3 0 13 16,2 0-1-16,-3 1 5 16,0 1 2-16,0 3 0 15,0-1 0-15,0 2 8 16,0 0-12-16,0 0-4 15,-3 0 1-15,-13 10-6 16,-8 7 2-16,-2 6 5 16,-6 7 0-16,-4 4 7 15,-2 6-1-15,-1 4 12 16,-3-2-3-16,5 1-11 16,5-4 15-16,6-8-10 0,7-6-8 15,5-6 3-15,6-8 3 16,4-4-7-16,4-7 0 15,0 0 2-15,0 0 3 16,1 0 2-16,17-15 6 16,11-13 2-16,8-9-9 15,1-2-6-15,1-4 0 16,0-3-15-16,-4 4 9 16,-5 4-5-16,-7 6 5 15,-5 3 2-15,-6 5-1 16,-4 6 5-16,-4 4 0 15,-4 4 1-15,0 7-4 16,0 1 1-16,0 2-1 0,0 7 2 16,-16 18-21-1,-8 11 22-15,-6 8 0 0,0 3 3 16,0 0 3-16,1-5-1 16,3-2-4-16,-3-10 2 15,6-2 5-15,0-9-4 16,7 1 4-16,3-7-6 15,7-6 3-15,1-2-5 16,3-3 0-16,2-2-1 16,0 0 6-16,0 0-5 15,0 0 2-15,0 0 2 16,0 0 10-16,0-2-11 0,0-14 2 16,0-9-5-16,0-8-2 15,0-4-2-15,0-7 4 16,0-3-13-16,0 4 10 15,0 2-1-15,0 2-3 16,0 5 1-16,0 0 4 16,0 2 2-16,3 2 0 15,4 3-2-15,-1 1-5 16,-2 2 4-16,3 2-9 16,-4 7 12-16,-1 4-16 15,-1 7 16-15,-1 3 0 16,0 1-6-16,2 0 5 0,-2 5-20 15,1 20 9 1,1 9 5-16,1 10 14 0,0 5-6 16,3 1 19-16,1 5-10 15,-1 0 7-15,0-3-17 16,-3-4 1-16,-1-5-3 16,-2-7 4-16,0-7-2 15,0-9 0-15,0-4 4 16,0-7-5-16,0-2 1 15,-2-6-3-15,1-1 2 16,-1 0-3-16,1 0 4 16,-1 0 11-16,-1-1-2 15,0-9 2-15,0-2-11 16,-1 1 0-16,4 2-3 16,-1 2 5-16,1 2-2 0,0 5 0 15,0 0 4-15,0 0-10 16,-2 0 1-16,2 0-9 15,-2 0 4-15,-2 4-13 16,-1 5 23-16,1-2 0 16,1-1 1-16,1-2-5 15,2-1 4-15,0-1 0 16,0-2-3-16,0 0 8 16,0 0 14-16,0 0-4 15,17-3-14-15,10-12 21 16,4-4-22-16,5-6 0 0,4-8-9 15,-1 0-19 1,1-5 8-16,-1 2 5 0,-5 4-24 16,-7 7 29-16,-6 7 0 15,-8 2 10-15,-5 5-1 16,-5 0-1-16,-3 3 1 16,0 2 1-16,0-1 0 15,0 5 6-15,-3-1-6 16,1 3 0-16,-2 0-3 15,-3 0-9-15,-2 13 11 16,-2 3 0-16,-5 3 1 16,-2 3 3-16,-6 1-1 15,-3 3-2-15,-1 2 6 16,-2 0 0-16,2-3-5 0,2-1 4 16,4-5-3-16,5-4 7 15,7-5-6-15,5-6-2 16,5 0 7-16,0-4-5 15,0 0 11-15,9-8 29 16,15-17-38-16,9-5-5 16,9-6-5-16,1-4 0 15,-1 1-2-15,-8 8-25 16,-10 9 31-16,-13 7 0 16,-8 11 2-16,-3 4 3 15,0 0-4-15,-23 3-5 16,-8 15 0-16,-6 5 3 0,-2 8 1 15,-2-1-61 1,0-2-410-16</inkml:trace>
  <inkml:trace contextRef="#ctx0" brushRef="#br0" timeOffset="-209700.53">28764 10028 145 0,'0'0'189'0,"0"0"-160"15,0 0 5-15,0 0 22 16,0 0-3-16,0 0-1 15,0 0-9-15,11 0 12 16,-11 0-8-16,0 0 3 16,0 0 13-16,0 0-32 15,0 0-8-15,0 0 13 16,0 0 4-16,3 0 20 16,2-2-10-16,1-9-47 15,7 0 2-15,0 0-5 16,3-2 0-16,5-2-2 15,0-3-10-15,-1 2 10 0,-1-3-4 16,-6 3 4-16,-2 3-1 16,-7 6-3-16,-4 2 6 15,0 3 30-15,0 0-13 16,0 2-5-16,0 0-12 16,0 0 4-16,0 0 0 15,0 0-2-15,0 0 4 16,0 0-1-16,0 0-3 15,0 2-4-15,0 14 2 16,-10 5 0-16,-2 4 9 16,1 4-9-16,1 2 0 15,3 4 0-15,1-1 5 16,2 1-9-16,4-4 4 0,0-1-9 16,0-5 8-16,0-4-15 15,4-6-1-15,-1-3 3 16,-2-5-3-16,-1-2 17 15,0-2-12-15,0-2 4 16,0-1 8-16,-12 0 0 16,-4 0 7-16,1 0 10 15,-5 0-16-15,0 0 15 16,1-6-4-16,0-1-11 16,0 0 15-16,2 1-14 15,3 1 6-15,2 2 4 16,5 2-10-16,4 1 20 15,3 0-4-15,0 0-13 0,0 0 9 16,0 0-14-16,17 0 0 16,11 1 20-16,10 7-18 15,5 1 4-15,3 0-6 16,-1 2 0-16,-5-1 2 16,-5-1-2-16,-9-1 0 15,-11-4-2-15,-9-2 0 16,-6 1-6-16,0 0-27 15,-3 1-49-15,-13 1-34 16,4-2-243-16</inkml:trace>
  <inkml:trace contextRef="#ctx0" brushRef="#br0" timeOffset="-160098.75">31423 9761 442 0,'0'0'77'16,"0"0"-36"-16,0 0 36 16,0 0 1-16,0 0-6 15,0 0-23-15,0 0-31 16,0 0 9-16,0 0-10 16,5 0-2-16,-5-4-3 15,0 2-11-15,0-1 6 16,0-1-7-16,0 3-20 15,0-1 14-15,0 2-10 16,0-1 13-16,0-1-5 16,0-1-17-16,0 0 6 0,0-1 3 15,0 0 16-15,0-1 0 16,0 1 5-16,0-1 10 16,0-1 11-16,0-1-3 15,0 1-2-15,-3 1 0 16,3 4 31-16,0-1 5 15,0 2-24-15,0 0 8 16,0 0-9-16,0 0-32 16,0 13 1-16,0 12 3 15,0 7 6-15,0 7 13 16,-3 1-23-16,-2 3 9 0,0-1 4 16,1-2-11-1,1-2 12-15,1-2-14 0,1-4 2 16,1-6-2-16,0-7 2 15,0-5-2-15,0-5 0 16,0-5 1-16,0-1-1 16,0-3 4-16,0 0 18 15,0 0 10-15,3 0-18 16,6-3 7-16,2-11-15 16,2-2 0-16,-1-3 3 15,1-4-9-15,1-6 0 16,3-3-6-16,5-6-3 15,1-5 1-15,7-1-1 16,0 3-14-16,1 4 21 16,-4 8 0-16,-6 8 2 15,-5 4-2-15,-5 4 6 0,-2 2-4 16,-5 4 0-16,-1 2 6 16,-1 2-10-16,-2 3 4 15,0 0 0-15,0 0-5 16,0 0-1-16,0 0 4 15,0 0 2-15,0 0-14 16,0 0 12-16,0 3-2 16,0 6 2-16,-11 1-5 15,-5 7 1-15,-8 2 6 16,-2 3-3-16,-5 4 9 16,0 3-6-16,1 2 0 0,3 0 0 15,3-1-2 1,5-3 3-16,3 0-1 0,2 1 0 15,1-3 2-15,4-2-3 16,-1-2 1-16,0-1 0 16,3-5-2-16,-2-3 4 15,2-1-2-15,2-7 0 16,1-1 6-16,1-3-6 16,-1 0 3-16,3 0 7 15,1 0 18-15,0 0-26 16,-2 0 9-16,2 0 8 15,0-9-18-15,0-8 13 16,0-5-14-16,0-5 0 16,-1-3-5-16,-2-1 0 15,0-2 5-15,2 2 0 0,-1 3 3 16,1-3-2-16,1 1-1 16,0 0 0-16,0 3-6 15,0 0 6-15,0 4 0 16,0-2 0-16,3 1-9 15,5 4 4-15,-3 5-5 16,-2 6 10-16,0 4-6 16,-3 4 10-16,2 1-4 15,-2 0 0-15,1 0-8 16,1 0 6-16,-1 0-5 16,1 0 0-16,-1 0 5 15,-1 19-10-15,0 9 12 0,0 10 0 16,0 2 5-16,-7 2-7 15,-7 0 2-15,1-7 0 16,2-1-1-16,1-8 2 16,6-4-1-16,-1-7 0 15,3-6 3-15,2-5-3 16,0-4 0-16,0 0 0 16,0 0 13-16,0-11-9 15,10-12 0-15,7-11-4 16,1-5 1-16,-1 1-5 15,-1 0 4-15,-1 3 0 16,-4 6-6-16,-1 3 6 16,-4 6-7-16,-2 6 0 0,-2 5-3 15,-1 4 5 1,-1 3 5-16,0 2-5 0,0 0 3 16,0 13-18-16,-4 15 19 15,-10 11-6-15,-4 7 11 16,3-1-7-16,1-1 3 15,1-4 0-15,5-3-4 16,2-7 4-16,3-5 0 16,3-8-1-16,0-4 5 15,0-6-7-15,0-5 3 16,0-2 0-16,13 0 24 16,7 0-8-16,6-16-5 0,7-4-5 15,2-2-1 1,2-2-5-16,3 0 1 0,-1 2 6 15,0-2-14-15,-3 1-12 16,-2-1 2-16,-10 1 10 16,-3 2-27-16,-8 4 30 15,-4 2-1-15,-5 6 5 16,-4 3-7-16,0 3 7 16,0 3-2-16,0 0 2 15,-1 0-55-15,-15 9-82 16,-3 7-74-16,5 2-469 15</inkml:trace>
  <inkml:trace contextRef="#ctx0" brushRef="#br0" timeOffset="-159018.97">31756 10112 76 0,'0'0'185'0,"0"0"-167"16,0 0 45-16,0 0 40 15,0 0-22-15,0 0 3 16,0 0-5-16,-2 0-32 16,2 0-8-16,0 0-13 15,0 0 6-15,0 0 4 16,0 0-24-16,-1 0 9 16,1 0 3-16,0 0 4 15,0 0 14-15,0 0-28 16,0 0-2-16,0 0 7 15,0 0-18-15,0-2 9 16,0-3-10-16,0 3-2 16,3-1 2-16,3 0 7 15,-2 1-3-15,3 0-1 0,-1 1 3 16,2-1-6-16,1 2 0 16,4 0-2-16,-1 0-5 15,1 0 7-15,0 0 0 16,-6 0-1-16,-2 3-1 15,-1 4 0-15,-4 1-1 16,0 1 1-16,0 4-4 16,-4 1 7-16,-8 0-1 15,-1 1 0-15,-3 1 8 16,1 1-6-16,-1-3-2 16,-1-2 3-16,3-2-4 15,3-2 1-15,1 0 0 0,5-3 0 16,4-1 6-16,1-2-6 15,0 1 3-15,0 2 34 16,13 1 16-16,7 2-32 16,5 0-10-16,3-4-9 15,-1 2-2-15,0-4-2 16,-6-2-118-16,-3 0-312 16</inkml:trace>
  <inkml:trace contextRef="#ctx0" brushRef="#br0" timeOffset="-157870.52">32345 9039 336 0,'0'0'190'15,"0"0"-178"-15,0 0 15 16,0 0 53-16,0 0 24 16,0 0-20-16,-8-9-46 0,8 14-21 15,0 20 0 1,-4 10-2-16,-4 20 52 0,-2 7-38 16,-2 11 9-16,-1 1-26 15,2 2-5-15,4-8 7 16,2 2-13-16,2-5 0 15,3-3 3-15,0-6 1 16,0-10-4-16,0-14-1 16,0-9 0-16,0-11-2 15,0-7 5-15,6-5 26 16,6 0 8-16,11-11-3 16,6-18-19-16,3-6-15 0,1-9 4 15,-1-5-14-15,1-4 10 16,-1-5 0-16,-3-3 1 15,-2-2 0-15,-1-1-2 16,-4 2 0-16,-6 12-10 16,-1 11 4-16,-7 14 7 15,-4 12-9-15,-4 7-15 16,0 6-6-16,0 0-20 16,-3 22-130-16,-8 12-25 15,0 14-182-15</inkml:trace>
  <inkml:trace contextRef="#ctx0" brushRef="#br0" timeOffset="-157384.48">32672 9762 913 0,'0'0'36'0,"0"0"-36"0,0 0 48 16,18-83-2-16,-1 68 5 15,6 4-43-15,-5 3 12 16,1 4 2-16,0 4-22 16,-4 0 0-16,-1 0-6 15,-5 0 3-15,-5 7 2 16,-4 5-1-16,0 7-15 16,-3 3 16-16,-13 7 2 15,-5-2 0-15,-4 2 5 16,1-3 0-16,0-2 1 15,10-3 4-15,5-6-7 16,4-6 11-16,5 1-12 16,0-4 16-16,17 3 38 0,19-2-39 15,16-1-3-15,5-2-15 16,-4-4-56-16,-6 0-76 16,-13 0-408-16</inkml:trace>
  <inkml:trace contextRef="#ctx0" brushRef="#br0" timeOffset="-156837.25">33261 9278 787 0,'0'0'216'16,"0"0"-171"-16,0 0 61 16,0 0-40-16,0 0-66 15,0 0-9-15,52-53-2 0,-41 53-44 16,-2 8-72-16,-5 6-201 15,2 0-262-15</inkml:trace>
  <inkml:trace contextRef="#ctx0" brushRef="#br0" timeOffset="-156580.43">33247 9664 952 0,'0'0'96'0,"0"0"-91"15,0 0 44-15,18 114-13 16,-25-73-34-16,-20 1-2 15,-6-4-133-15,0-8-374 16</inkml:trace>
  <inkml:trace contextRef="#ctx0" brushRef="#br0" timeOffset="-154751.07">17418 10450 681 0,'0'0'123'0,"0"0"-94"15,0 0 66-15,0 0 2 16,0 0-26-16,0 0-41 16,21-89 7-16,1 71-15 15,3 0-22-15,5 2 4 16,5 3-1-16,-1 4-3 16,-1 1 0-16,-5 7 1 15,-4 1-6-15,-7 0 0 16,-4 10-6-16,-1 13 9 15,-3 4 0-15,3 1 2 16,-2-3 1-16,3-3 4 0,0-8 2 16,4-5 8-1,4-7 10-15,6-2 10 0,6-10-33 16,-2-14-2-16,-2-8-33 16,-7-1-109-16,-11 5-225 15</inkml:trace>
  <inkml:trace contextRef="#ctx0" brushRef="#br0" timeOffset="-154450.03">17502 10664 833 0,'0'0'157'0,"0"0"-130"15,0 0 69-15,0 0 3 16,0 0-15-16,0 0-84 16,95-76 8-16,-49 83-8 15,8 12 0-15,3-3-5 16,0-2-1-16,-8-6-31 15,-9-5-29-15,-7-3-77 16,-12 0-233-16</inkml:trace>
  <inkml:trace contextRef="#ctx0" brushRef="#br0" timeOffset="-117389.33">18546 10112 536 0,'0'0'123'0,"0"0"-81"16,0 0 75-16,0 0-8 16,0 0-11-16,0 0-38 15,0 0-13-15,-3 0-17 16,3 0-4-16,0 0 1 15,0 0-13-15,0 0 8 16,0 0-4-16,0 0-13 0,0 2 1 16,0 6-6-16,0 12-3 15,3 15 1-15,3 10 4 16,3 8 4-16,0 8 0 16,3 1-4-16,-1 5 2 15,2-5-4-15,-3-5 0 16,-1-9-1-16,-3-7 4 15,-3-5-3-15,-3-3 0 16,0-4 1-16,0-4-2 16,0-3 1-16,0-5-4 15,0-4-9-15,0-5-47 16,0-8-28-16,0 0-104 16,8-17-154-16</inkml:trace>
  <inkml:trace contextRef="#ctx0" brushRef="#br0" timeOffset="-116991.33">18601 10170 603 0,'0'0'50'0,"0"0"-17"15,0 0 103-15,0 0-51 16,0 0-24-16,0 0-10 15,31 0 45-15,-4 0 1 16,2 0-40-16,0 0-29 16,1 0-12-16,3 0-13 15,4 0-2-15,2 2-1 16,3-2-10-16,-5 0-54 16,-4 1-45-16,-9 3-137 15,-14 1-106-15,-10 2-91 0</inkml:trace>
  <inkml:trace contextRef="#ctx0" brushRef="#br0" timeOffset="-116766.99">18662 10526 225 0,'0'0'459'15,"0"0"-371"-15,0 0 0 16,0 0 29-16,0 0-21 0,0 0-56 16,60 0-22-16,-41 0-18 15,1 0-3-15,2 0-39 16,2 0-138-16,-3 7-160 16</inkml:trace>
  <inkml:trace contextRef="#ctx0" brushRef="#br0" timeOffset="-116143.33">19015 10836 820 0,'0'0'59'0,"0"0"-25"0,0 0 96 16,0 0-56-16,0 0-55 15,0 0-10-15,56-42 18 16,-38 41-23-16,-6 1-2 15,-6 0 0-15,-2 0-2 16,-4 0-7-16,2 0 1 16,-2 8 6-16,0 5-1 15,0 3 1-15,0-2 0 16,-9 2 1-16,-2 0 3 16,2-3-4-16,-1-1 0 15,3-2 2-15,2-1-1 0,1-2-1 16,4-1 0-1,0 1 0-15,0 1 2 0,0-1 2 16,10 3 3-16,8 0 1 16,2-3-3-16,-1-1-5 15,-2-1-3-15,-1-2-45 16,-2 1-111-16,-2-4-154 16</inkml:trace>
  <inkml:trace contextRef="#ctx0" brushRef="#br0" timeOffset="-115319.68">19235 9988 630 0,'0'0'51'15,"0"0"81"-15,0 0 11 16,0 0-54-16,0 0-34 16,0 0-15-16,-13-14-40 15,13 28 0-15,0 13-1 16,0 3 4-16,0 0 3 16,7 0-6-16,2-2 0 15,0-5 4-15,3-2-1 0,1-8-3 16,1-4 0-16,4-5 5 15,0-4-4-15,4 0 23 16,0-8-16-16,-2-10-7 16,-2-4 9-16,-5-3-10 15,-2 0 2-15,-8 4-1 16,-3 2 7-16,0 3 8 16,-10 4-7-16,-7 3-8 15,-4 5 2-15,0 4-6 16,-1 0 3-16,1 0-42 15,4 8-45-15,4 6-44 16,12 2-71-16,1-3-198 16</inkml:trace>
  <inkml:trace contextRef="#ctx0" brushRef="#br0" timeOffset="-88611.3">19511 10515 222 0,'0'0'73'0,"0"0"-57"16,0 0 38-16,0 0-6 16,0 0-16-16,0 0 9 15,0 0 15-15,0 0-12 0,-4 5-8 16,4-5 6-16,-2 0-22 15,-2 0-1-15,1 0-16 16,-2 0 1-16,1 0-4 16,1 0 0-16,0 0 0 15,3 0 8-15,-2 0-3 16,2 0 34-16,0 0 10 16,0 0-12-16,0 0 15 15,0 0-19-15,0 0-12 16,0 0 7-16,6 0-28 15,9 0 34-15,6-2-19 16,7-1-14-16,7-1 8 0,2-3-9 16,8 1 0-16,0-2-3 15,-1 1 7-15,-8 2-8 16,-6 0-33-16,-7 2-27 16,-7 3 8-16,-7 0-86 15,-3 0-83-15,-1 0-279 16</inkml:trace>
  <inkml:trace contextRef="#ctx0" brushRef="#br0" timeOffset="-88132.02">19729 10269 37 0,'0'0'358'0,"0"0"-267"16,0 0 20-16,0 0-15 16,0 0-11-16,0 0-23 15,-15-15-18-15,15 15 9 16,0 0-1-16,0 0-16 15,0 11-16-15,0 12-7 16,6 13 52-16,-1 3-15 16,-1 2-41-16,-1-2 7 15,0-3-15-15,1-2 5 16,1-5-12-16,3-4-11 16,-1-7-132-16,2-6-234 15</inkml:trace>
  <inkml:trace contextRef="#ctx0" brushRef="#br0" timeOffset="-75359.46">20444 10242 271 0,'0'0'87'15,"0"0"-9"-15,0 0 15 16,0 0-11-16,0 0-7 16,0 0-23-16,0 0-17 15,0 0 11-15,0 0-21 16,0 0-7-16,0 0-8 15,0 0-5-15,0 0-3 16,0 0 2-16,0 0-4 16,0 0 17-16,0 0-10 15,0 0 3-15,0 0-1 16,0 0-4-16,0 0-5 16,0 0 0-16,0 0 4 15,0 0 2-15,0 0-5 0,0-6 5 16,0-2-5-16,0 0 4 15,0 0-1-15,-2 1-4 16,-7-1 2-16,-1 0-3 16,-4 3 1-16,-5 2 0 15,-3 2-2-15,-1 1-1 16,-1 0 3-16,3 0 0 16,5 0 4-16,3 15-6 15,2 4 2-15,3 4 0 16,7 5 5-16,1-5 0 15,0 3-2-15,1-2-1 16,15-6 2-16,1-5 10 0,2-6-2 16,1-7-11-1,1 0 14-15,-1-5-2 0,-1-16-1 16,-2-4-7-16,-3-3-4 16,-3-4 13-16,-5-8-9 15,-1-3-4-15,-5-2 12 16,0-4-3-16,0 3 20 15,-7 2 3-15,-8 2-7 16,-7 7 4-16,-5 5-15 16,-4 6-14-16,0 11-1 15,-1 8 0-15,2 5 0 16,5 6-7-16,7 18-51 16,12 6-31-16,6 4-47 15,9 1-23-15,25-1-84 16,11-6-284-16</inkml:trace>
  <inkml:trace contextRef="#ctx0" brushRef="#br0" timeOffset="-74863.52">20658 9977 349 0,'0'0'119'15,"0"0"-61"-15,0 0 37 16,0 0 15-16,0 0-24 16,0 0-25-16,-7-17-4 15,4 17-20-15,2 1 0 0,-1 24-30 16,1 9 11-16,-1 13 43 15,2 4-27-15,0 0-20 16,0-5 10-16,0-3-16 16,0-9 2-16,0-5-5 15,2-7 0-15,2-9-7 16,0-5 2-16,1-6-13 16,-2-2-44-16,3-5-79 15,2-20-39-15,3-10-488 16</inkml:trace>
  <inkml:trace contextRef="#ctx0" brushRef="#br0" timeOffset="-74608.73">20614 9916 524 0,'0'0'133'0,"0"0"-116"16,0 0 89-16,95-6-25 15,-61 6-25-15,-6 0-24 16,-8 0-27-16,-5 0-5 16,-7 0-1-16,-5 2-19 0,-3 9-69 15,0 0-111-15,0-1-114 16</inkml:trace>
  <inkml:trace contextRef="#ctx0" brushRef="#br0" timeOffset="-74419.81">20674 10165 383 0,'0'0'338'0,"0"0"-314"15,0 0 83-15,0 0-30 16,0 0-43-16,104 12-34 16,-82-3-9-16,-1 0-105 0,-3 3-199 15</inkml:trace>
  <inkml:trace contextRef="#ctx0" brushRef="#br0" timeOffset="-70777.64">20277 10600 468 0,'0'0'138'15,"0"0"-52"-15,0 0 50 16,0 0-51-16,0 0-32 16,0 0 26-16,8 0-41 0,17 0-20 15,16 0 21-15,16 0-15 16,13 2-2-16,15 3 8 15,7 2-20-15,-2 0 5 16,-12-2-15-16,-17 1-36 16,-17-1-30-16,-12-2-36 15,-13 1-53-15,-9 0-103 16,-10-2-253-16</inkml:trace>
  <inkml:trace contextRef="#ctx0" brushRef="#br0" timeOffset="-69981.08">20447 11137 300 0,'0'0'142'16,"0"0"-118"-16,0 0 73 15,0 0-10-15,0 0 12 16,0 0-35-16,0-31-21 16,0 24 14-16,0 3-29 15,-2-1-10-15,-7 3 1 16,-3 0-17-16,3 2 5 15,-1 0-2-15,1 0-2 16,1 0 7-16,4 0-7 0,1 0 7 16,1 0-1-16,2 0-6 15,0 0-3-15,0 0 0 16,-1 0 3-16,-4 8-6 16,-2 8 3-16,0 2 0 15,-4 3 0-15,-1 2 2 16,5 0-2-16,-1-1 0 15,5-1 1-15,3-3-6 16,0-6 5-16,0-3-6 16,5-3 4-16,11-3-1 15,7-3 3-15,3 0 0 16,4 0 3-16,-1 0-13 16,-4-3 10-16,-5-8 0 15,-4-3-2-15,-1-5 7 16,-2-7-2-16,-1-8 9 0,3-8 11 15,-5-5 9-15,-2-4-16 16,-5 2 3-16,-3 4 13 16,0 8-13-16,-14 7 14 15,-8 9-22-15,-3 7-4 16,-5 9-14-16,-1 5 4 16,-2 0-11-16,3 6-47 15,9 11-65-15,8 0-61 16,13-4-202-16</inkml:trace>
  <inkml:trace contextRef="#ctx0" brushRef="#br0" timeOffset="-69231.58">20930 10329 300 0,'0'0'254'0,"0"0"-185"16,0 0 56-16,0 0-42 16,0 0-2-16,0 0-2 15,0-30-37-15,0 28-5 16,0 2-6-16,3 0-21 16,7 0 7-16,1 0-16 0,2 0 3 15,-2 6-8 1,-4 5 1-16,0 4-3 0,-3-1 2 15,-4 4 6-15,0 1-2 16,-2-1 4-16,-11-1-1 16,-1-4 11-16,1-3 2 15,5-3 6-15,4-4 5 16,2-2-25-16,2-1 3 16,0 4-5-16,5 0-24 15,16 4 5-15,5 5-78 16,4-1-219-16</inkml:trace>
  <inkml:trace contextRef="#ctx0" brushRef="#br0" timeOffset="-68690.83">20785 10882 281 0,'0'0'375'16,"0"0"-292"-16,0 0 22 0,0 0 11 16,0 0-9-1,0 0-84-15,8-23-15 0,2 40-8 16,7 12 13-16,0 10 1 16,0 4 0-16,-1 4-13 15,-2-4 2-15,-1-1-2 16,-2-8-2-16,-2-8-15 15,-2-4-72-15,-1-10-42 16,-2-8-116-16,1-4-293 16</inkml:trace>
  <inkml:trace contextRef="#ctx0" brushRef="#br0" timeOffset="-68450.96">20964 10856 699 0,'0'0'92'15,"0"0"-89"-15,0 0 60 16,-31 81 59-16,16-33-50 16,3 4-43-16,-4-1 7 15,2-3-23-15,0-5-7 16,0-6-6-16,2-3-3 15,-1-3-10-15,1-5-114 0,0-9-150 16</inkml:trace>
  <inkml:trace contextRef="#ctx0" brushRef="#br0" timeOffset="-68233.59">21075 11167 761 0,'0'0'90'16,"0"0"-84"-16,0 89 56 16,-5-57-3-16,1-1-46 15,4-2-13-15,0-7-16 0,0-10-311 16</inkml:trace>
  <inkml:trace contextRef="#ctx0" brushRef="#br0" timeOffset="-67536.96">21349 10182 582 0,'0'0'46'0,"0"0"40"15,-49 83 6-15,37-17-10 16,5 21 34-16,7 10-44 15,0 5-12-15,9-3-12 16,11-5-40-16,7-8 0 16,5-9-8-16,-1-16-45 15,2-18-92-15,0-18-188 16</inkml:trace>
  <inkml:trace contextRef="#ctx0" brushRef="#br0" timeOffset="-67019.25">21649 10288 592 0,'0'0'23'0,"0"0"43"16,22 84 66-16,-13-16-35 15,1 9 24-15,1 4-45 16,3-6-37-16,0-9-21 16,-3-11-18-16,-2-13-1 15,-1-10-14-15,-4-11-91 16,-1-16-55-16,0-5-200 16</inkml:trace>
  <inkml:trace contextRef="#ctx0" brushRef="#br0" timeOffset="-66808.53">21818 10405 549 0,'0'0'129'15,"-51"100"35"-15,24-34-39 16,5-1-22-16,5-4-27 15,4-3-68-15,2-3-2 16,5-5-12-16,3-7-80 16,3-15-241-16</inkml:trace>
  <inkml:trace contextRef="#ctx0" brushRef="#br0" timeOffset="-66591.13">22037 10816 750 0,'0'0'34'16,"0"0"42"-16,-16 100-25 15,16-71-13-15,0-7-35 16,0-4-6-16,1-8-67 15,11-10-267-15</inkml:trace>
  <inkml:trace contextRef="#ctx0" brushRef="#br0" timeOffset="-66222.63">22213 10610 525 0,'0'0'178'16,"0"0"-177"-16,84 9 1 15,-48-5-1-15,-1 3-1 16,-5-5-29-16,-3 0-203 15</inkml:trace>
  <inkml:trace contextRef="#ctx0" brushRef="#br0" timeOffset="-65961.71">22553 10305 764 0,'0'0'29'15,"0"0"-20"-15,14 85 1 16,-2-26 43-16,1 12 28 16,0 2-40-16,4 0-9 15,-5-12-29-15,0-9-3 0,-5-10-9 16,-2-11-93-16,-5-11-98 15,0-11-274-15</inkml:trace>
  <inkml:trace contextRef="#ctx0" brushRef="#br0" timeOffset="-65737.59">22683 10413 708 0,'0'0'125'0,"-45"92"-102"15,20-27 63-15,1 2 6 16,3 0-40-16,3-5-29 16,3-5-23-16,2-2-5 15,5-12-72-15,4-9-236 16</inkml:trace>
  <inkml:trace contextRef="#ctx0" brushRef="#br0" timeOffset="-65330.78">22917 10818 657 0,'0'0'70'0,"0"0"24"15,0 0-47-15,-31 97-19 16,29-79-28-16,2-3 0 15,0-10-134-15,7-5-430 16</inkml:trace>
  <inkml:trace contextRef="#ctx0" brushRef="#br0" timeOffset="-64986.74">22982 10199 519 0,'0'0'28'0,"0"0"35"16,0 0 42-16,-29 102-10 15,28-76-55-15,1-4 6 16,0-7-35-16,1-3-2 0,9-8 14 16,1-4 10-16,3 0 39 15,0-11-49-15,-3-4-20 16,-5 0-6-16,-5 6-24 16,-1 4-28-16,-1 5-28 15,-14 0-101-15,0 14-99 16</inkml:trace>
  <inkml:trace contextRef="#ctx0" brushRef="#br0" timeOffset="-64440.29">23245 10226 707 0,'0'0'45'16,"0"0"-45"-16,0 0 94 16,20 128-10-16,-20-44 24 15,-1 14-60-15,-13 3-11 0,-1-4-14 16,-1-8-23-16,-5-9 0 15,-3-7-3-15,-7-7-29 16,-8-9-96-16,-3-7-204 16</inkml:trace>
  <inkml:trace contextRef="#ctx0" brushRef="#br0" timeOffset="-63583.41">23574 10580 538 0,'0'0'235'15,"0"0"-126"-15,0 0 46 16,0 0-50-16,89 0-28 16,-50-7-49-16,-2 1-22 15,-2 3-6-15,-4-2-2 16,-4 1-46-16,-3 4-59 15,-5 0-135-15,-4-6-190 16</inkml:trace>
  <inkml:trace contextRef="#ctx0" brushRef="#br0" timeOffset="-63388.44">23730 10296 672 0,'0'0'136'16,"0"0"-125"-16,0 0 106 16,-10 111-21-16,10-58-39 15,6 0-16-15,7 0-40 16,1-9-1-16,5-4-64 16,-1-12-238-16</inkml:trace>
  <inkml:trace contextRef="#ctx0" brushRef="#br0" timeOffset="-62661.93">24355 10325 430 0,'0'0'263'0,"0"0"-237"0,0 0 98 16,0 0-42-16,0 0-53 15,0 0-15-15,0-41-8 16,-7 29 21-16,-6 1-12 16,-4 4-13-16,-8 1 13 15,-4 3-14-15,-3 3 2 16,0 0 15-16,1 12-16 16,6 9 10-16,4 4-12 15,10 3 5-15,7 2-8 16,4-3 3-16,0-2 0 15,15-4-5-15,9-10-14 16,4-6 18-16,2-5-5 0,0-5 6 16,-2-20 4-16,-4-5-4 15,-6-6 1-15,-3-7 1 16,-9-5 1-16,-5-9 14 16,-1-4-9-16,-6 3-2 15,-15 6-4-15,-2 14-1 16,-4 14 3-16,-6 12-4 15,-1 12 0-15,-2 0 0 16,4 21 0-16,10 10-15 16,10 9-18-16,12-1-98 15,3 0-29-15,28-6-95 16</inkml:trace>
  <inkml:trace contextRef="#ctx0" brushRef="#br0" timeOffset="-62382.75">24508 10063 43 0,'0'0'626'0,"0"0"-577"15,0 0-12-15,0 0 54 16,0 0-4-16,3 114-15 15,-3-65-18-15,0 2 12 16,0-4-41-16,0-5-2 0,0-4-23 16,0-10 1-16,0-7-3 15,0-10 2-15,0-9-17 16,0-2-77-16,0-6-92 16,0-19-274-16</inkml:trace>
  <inkml:trace contextRef="#ctx0" brushRef="#br0" timeOffset="-62181.34">24475 10023 675 0,'0'0'73'16,"0"0"-34"-16,0 0 53 0,103 9-44 15,-69-3-47-15,-7 2-1 16,-8 0-68-16,-7 0-174 16,-7-2-194-16</inkml:trace>
  <inkml:trace contextRef="#ctx0" brushRef="#br0" timeOffset="-62002.18">24446 10254 474 0,'0'0'259'16,"0"0"-213"-16,0 0 96 15,0 0-55-15,0 0-69 16,99 38-10-16,-71-34-8 16,-4-4-157-16,-3 0-273 15</inkml:trace>
  <inkml:trace contextRef="#ctx0" brushRef="#br0" timeOffset="-61657.62">24675 10307 370 0,'0'0'132'0,"0"0"-110"16,0 0 27-16,0 0 3 15,0 0 7-15,0 0-31 16,50 45 2-16,-47-26 9 16,-3-2 23-16,0 0-13 15,0 1-8-15,0-3-11 16,-4 0 1-16,-6-4 13 15,4 0-7-15,1-5-17 0,5-1 12 16,0 0-32-16,0 0 0 16,5 2-5-16,15-3-85 15,4 0-163-15,-1 0-409 16</inkml:trace>
  <inkml:trace contextRef="#ctx0" brushRef="#br0" timeOffset="-61242.91">24002 10689 753 0,'0'0'83'0,"100"-2"-54"16,-19 2 64-16,21 0-46 15,12 0-21-15,-4 0 17 16,-14 0-43-16,-29 0-1 16,-27 7-155-16,-20-2-133 15,-20 0-70-15</inkml:trace>
  <inkml:trace contextRef="#ctx0" brushRef="#br0" timeOffset="-60756.91">24242 11034 733 0,'0'0'77'15,"0"0"-57"-15,0 0 80 16,-100-5 14-16,73 23-72 15,4 7-33-15,1 5-4 0,6 3-1 16,6 1-4 0,5-2 0-16,5-3-18 0,0-9-13 15,14-7-46-15,9-10-18 16,6-3 69-16,1-6 26 16,-1-18 2-16,-6-8 10 15,-5-10 24-15,-8-8 34 16,-4-7-22-16,-6-6-11 15,0 4-6-15,-3 8-25 16,-19 15 29-16,-10 13-15 16,-8 14-12-16,2 9-16 15,3 0 4-15,5 20-23 16,13 9-26-16,9 7-61 0,8 0-61 16,13-6-77-1</inkml:trace>
  <inkml:trace contextRef="#ctx0" brushRef="#br0" timeOffset="-60517.19">24424 10871 748 0,'0'0'33'0,"0"80"7"15,0-28 20-15,0 1 5 16,3 1 1-16,6-6-40 0,4-5-8 16,4-8-18-16,1-8-1 15,-2-9-3-15,-1-9-102 16,-1-9-84-16,0 0-282 16</inkml:trace>
  <inkml:trace contextRef="#ctx0" brushRef="#br0" timeOffset="-60291.3">24582 10921 745 0,'0'0'100'15,"0"0"-76"-15,-64 104 68 16,34-49 16-16,2 1-72 0,1 0 9 15,-1-4-34-15,5-6-7 16,1-4-8-16,3-8-4 16,4-8-80-16,6-7-109 15,7-13-212-15</inkml:trace>
  <inkml:trace contextRef="#ctx0" brushRef="#br0" timeOffset="-59863.24">24612 11243 686 0,'0'0'79'16,"0"0"-73"-16,0 0 33 15,0 0-15-15,0 0-8 16,0 0-16-16,58-13-6 16,-53 14 4-16,-2 6-28 15,-2 1 30-15,2-2 4 16,2 3-2-16,-2 1 8 16,0-1-8-16,0 1 1 15,-3-1-1-15,0 0-2 0,0 4 0 16,0 1 3-16,-11 0 2 15,-1 2 14-15,3-2-8 16,3-1 18-16,3-5 7 16,2-1-23-16,1-3 8 15,0-2 5-15,1 0-6 16,11-2 3-16,3 0-17 16,3 0-6-16,0 0-72 15,-1 0-100-15,-1 0-461 16</inkml:trace>
  <inkml:trace contextRef="#ctx0" brushRef="#br0" timeOffset="-59023.18">25095 10266 292 0,'0'0'127'0,"0"0"26"16,0 0-11-16,0 0-30 15,0 0-21-15,0 0-36 16,-55 105 21-16,43-40 2 15,2 12-26-15,7 7-11 16,3-2-17-16,0-4-20 0,0-5-6 16,5-7 2-16,5-8-43 15,-3-12-47-15,-1-13-129 16,2-18-139-16</inkml:trace>
  <inkml:trace contextRef="#ctx0" brushRef="#br0" timeOffset="-58761.47">25282 10410 850 0,'0'0'31'0,"0"0"-5"0,0 0-1 15,1 139 71-15,9-66-35 16,0 0-5-16,-4-7-49 16,-2-6-6-16,-2-10 0 15,-2-10-1-15,0-9-6 16,0-11-52-16,0-9-103 16,0-11-117-16</inkml:trace>
  <inkml:trace contextRef="#ctx0" brushRef="#br0" timeOffset="-58529.67">25425 10558 254 0,'0'0'556'0,"0"0"-554"16,-54 92 95-16,25-36 38 15,-1 4-63-15,0 0-4 16,5-5-52-16,4-5-12 16,4-5-8-16,7-9 4 15,3-9-45-15,7-13-146 16,0-12-301-16</inkml:trace>
  <inkml:trace contextRef="#ctx0" brushRef="#br0" timeOffset="-58199.2">25506 10882 512 0,'0'0'47'16,"0"0"-45"-16,0 0 55 0,0 0-34 16,0 0-18-16,0 0 2 15,63 53 3-15,-63-37 38 16,-11 0 29-16,-2-3 4 16,4 2 2-16,1-4-18 15,4-3-34-15,4-4-22 16,0-4-9-16,6 0-3 15,19 0-30-15,3 0-203 16,2-8-417-16</inkml:trace>
  <inkml:trace contextRef="#ctx0" brushRef="#br0" timeOffset="-57869.73">25734 10642 755 0,'0'0'292'0,"0"0"-292"15,0 0 4-15,0 0 41 16,95 10-16-16,-47-7-29 16,-2-1-9-16,-8 2-87 15,-10-4-255-15</inkml:trace>
  <inkml:trace contextRef="#ctx0" brushRef="#br0" timeOffset="-57642.67">25974 10432 768 0,'0'0'8'16,"0"0"8"-16,0 94 100 15,11-35-47-15,-2 4 0 16,-2-2-17-16,2-4-35 16,-2-7-1-16,1-7-16 15,0-9-6-15,-1-9-24 16,-3-10-135-16,2-11-183 16</inkml:trace>
  <inkml:trace contextRef="#ctx0" brushRef="#br0" timeOffset="-57388.71">26183 10481 553 0,'0'0'91'0,"-33"92"-2"15,10-31 17-15,-6 4-2 16,0 0-20-16,-4-3-18 16,1-6-44-16,2-5-19 15,5-6-1-15,2-9-2 16,9-10-11-16,9-11-91 16,5-14-174-16</inkml:trace>
  <inkml:trace contextRef="#ctx0" brushRef="#br0" timeOffset="-57072.75">26228 10823 631 0,'0'0'64'15,"0"0"-49"-15,0 0-16 16,0 0 2-16,85 8 8 16,-70 10-9-16,-11 2-7 0,-4 2 7 15,-4 2 9-15,-20-1 23 16,-4-1 17-16,-4-2 45 16,6-2-4-16,6-7-26 15,7-3-10-15,8-3-44 16,5-5-6-16,0 0-4 15,24 0-51-15,10-10-172 16,8-7-470-16</inkml:trace>
  <inkml:trace contextRef="#ctx0" brushRef="#br0" timeOffset="-56682.74">26417 10385 604 0,'0'0'52'15,"0"0"-44"-15,-33 90 21 16,33-50 3-16,0-2-2 0,11-6-30 16,8-7-9-16,4-14-50 15,5-11 37-15,2 0 22 16,-2-20 0-16,-4-10 6 16,-9-5 22-16,-5-3 15 15,-10 5 3-15,0 6-34 16,-6 9-10-16,-16 9 6 15,-3 9-8-15,-3 0-14 16,4 17-35-16,7 5-170 16,11 3-291-16</inkml:trace>
  <inkml:trace contextRef="#ctx0" brushRef="#br0" timeOffset="-56412.74">26746 10309 553 0,'0'0'144'16,"8"144"11"-16,-5-54-40 15,7 1-35-15,-1-6-20 0,-2-3-49 16,-6-9-8 0,-1-5-3-16,-24-4-38 0,-26-8-103 15,-16-8-254-15</inkml:trace>
  <inkml:trace contextRef="#ctx0" brushRef="#br0" timeOffset="-55671.25">27220 10804 793 0,'0'0'160'16,"0"0"-83"-16,100 0 10 15,-48 0-37-15,-1 0-46 0,-5 0-4 16,-8 0-56-16,-10 0-111 16,-4 0-94-16,-6-6-385 15</inkml:trace>
  <inkml:trace contextRef="#ctx0" brushRef="#br0" timeOffset="-55491.39">27445 10637 509 0,'0'0'79'15,"0"0"57"-15,-29 122-10 16,29-71-23-16,0 0-44 16,0 0-33-16,4-6-26 15,8-10-40-15,1-15-270 0</inkml:trace>
  <inkml:trace contextRef="#ctx0" brushRef="#br0" timeOffset="-54907.37">28026 10628 388 0,'0'0'278'0,"0"0"-278"16,0 0 52-16,-12-83 44 15,-5 67-35-15,-3 2-23 16,-5 6 3-16,-3 8 6 16,-3 0 5-16,-1 18-12 0,1 12-36 15,4 8 1-15,8 0 4 16,10-3-8-16,7-2-1 15,2-7 5-15,4-7-10 16,16-8-7-16,5-11 3 16,7 0 5-16,2-16 4 15,-2-14-1-15,-7-7 1 16,-4-10 0-16,-6-10 7 16,-9-7-7-16,-6-2 1 15,0 7-1-15,-6 13 0 16,-18 13 0-16,-10 12 0 15,-9 11-1-15,-2 8-5 16,0 2 6-16,9 12-7 0,11 16 3 16,13 4-110-16,12 5-1 15,1-3-123-15,26-3-173 16</inkml:trace>
  <inkml:trace contextRef="#ctx0" brushRef="#br0" timeOffset="-54621.06">28203 10311 546 0,'0'0'117'16,"0"0"-31"-16,0 0 10 15,-33 109-31-15,30-54 16 16,3 0-16-16,0 4-30 16,0-6 19-16,0-11-29 15,0-7-23-15,0-13 6 16,2-8-8-16,-2-8-8 16,1-6-52-16,2 0-116 15,3-15-100-15</inkml:trace>
  <inkml:trace contextRef="#ctx0" brushRef="#br0" timeOffset="-54411.06">28172 10236 257 0,'0'0'578'16,"0"0"-476"-16,0 0-1 15,0 0-57-15,91-4-7 16,-55 8-26-16,-7 4-3 16,-2 0-8-16,-5 1-54 15,-6-1-90-15,-3 0-192 16</inkml:trace>
  <inkml:trace contextRef="#ctx0" brushRef="#br0" timeOffset="-54224.03">28203 10505 689 0,'0'0'111'0,"0"0"-52"16,0 0 8-16,108-1-47 15,-75 1-16-15,-5 0-8 16,-7 0-107-16,-11 0-358 15</inkml:trace>
  <inkml:trace contextRef="#ctx0" brushRef="#br0" timeOffset="-53772.55">28402 10553 433 0,'0'0'59'0,"0"0"14"16,0 0-7-16,0 0-49 15,0 0 7-15,0 0-19 16,89 24 5-16,-78-6 2 16,-7 2-4-16,-4 1 11 15,0 0 4-15,-9 0 19 16,-6-2 19-16,-3-2-11 15,5-4 0-15,1-4 4 16,8-3-21-16,2-2-1 0,2 1-19 16,5 1-4-16,18-5 3 15,10-1-12-15,5 0-175 16,-8 0-170-16</inkml:trace>
  <inkml:trace contextRef="#ctx0" brushRef="#br0" timeOffset="-53361.65">27744 10921 235 0,'0'0'613'16,"0"0"-529"-16,82-1-18 0,-6 1-5 15,24 3-30-15,18 7-28 16,4-1 7-16,-4 2-10 16,-17-2-3-16,-25-1-72 15,-26-2-224-15,-23-2-178 16</inkml:trace>
  <inkml:trace contextRef="#ctx0" brushRef="#br0" timeOffset="-52880.14">27985 11247 709 0,'0'0'101'15,"0"0"-46"-15,0 0 49 16,-88-26-9-16,57 31-13 15,1 21-56-15,5 7-23 16,7 1-3-16,12-1-3 0,6-4-8 16,2-7-29-16,18-5-51 15,10-9-21-15,5-8 0 16,2 0-8-16,-1-16 70 16,-8-9 50-16,-6-8 20 15,-7-8 41-15,-6-7 17 16,-4-5-4-16,-5-5-32 15,0 6-34-15,-9 9 18 16,-17 13-5-16,-7 13 6 16,-8 12-27-16,1 5-3 15,-1 8-1-15,10 17-8 16,7 8-34-16,13 1-47 16,11 0-157-16,7-4-199 0</inkml:trace>
  <inkml:trace contextRef="#ctx0" brushRef="#br0" timeOffset="-52477.82">28253 11099 352 0,'0'0'187'0,"0"0"-127"0,-9 83-6 16,9-49 34-16,0 0 1 15,1 2-23-15,11 1-24 16,-3-3-26-16,0-1-3 16,-3-5-13-16,-1-1 7 15,2-7-10-15,-4-5 3 16,0-6 0-16,1-6-7 15,-1-3 15-15,5 0-2 16,2-8 35-16,2-14-10 16,6-4 24-16,0-10-14 15,4-4-18-15,5-9-1 16,-2-2-21-16,0 5 5 16,-6 14-6-16,-5 10 0 15,-8 14-3-15,-3 5-52 0,-3 3-93 16,0 0-96-16</inkml:trace>
  <inkml:trace contextRef="#ctx0" brushRef="#br0" timeOffset="-52033.39">28637 11406 828 0,'0'0'154'0,"0"0"-95"16,0 0 3-16,0 0-44 16,0 0 25-16,77-80-23 0,-72 80-11 15,-5 0-9 1,0 7-11-16,0 16 10 0,-11 9-5 15,-2 5 12-15,2 2-6 16,2-1 0-16,3-4-7 16,1-4 2-16,1-7-88 15,2-8-84-15,2-8-224 16</inkml:trace>
  <inkml:trace contextRef="#ctx0" brushRef="#br0" timeOffset="-51351.33">28997 10677 473 0,'0'0'93'0,"0"0"14"16,0 0 36-16,0 0-58 0,0 0-49 16,0 0 2-16,26 72 6 15,-22-20-2-15,-4 10-9 16,0 2-16-16,0 2 12 16,3-6-26-16,0-8 0 15,3-13-3-15,1-11 6 16,-1-10-8-16,4-11 2 15,3-7 0-15,3 0 35 16,3-15-17-16,5-17-15 16,1-7 15-16,1-8-13 15,1-8 1-15,-3-5-6 16,-2 2-10-16,-4 6-4 16,-6 14-30-16,-6 17-6 0,-5 9-22 15,-1 12-80 1,0 0-134-16,0 6-307 0</inkml:trace>
  <inkml:trace contextRef="#ctx0" brushRef="#br0" timeOffset="-51021.44">29474 11081 595 0,'0'0'403'0,"0"0"-403"16,0 0 0-16,0 0 0 16,0 0 37-16,-13 116-24 15,13-79-10-15,0-3-6 16,0-1-75-16,0-13-265 16</inkml:trace>
  <inkml:trace contextRef="#ctx0" brushRef="#br0" timeOffset="-49906.9">29398 11188 338 0,'0'0'196'0,"0"0"-92"16,0 0 38-16,0 0-78 15,0 0-18-15,0 0-29 16,0 0-11-16,66-72 8 0,-60 66-9 15,-3-1 35-15,0 3 2 16,-3-1-41-16,1 1 5 16,1 0-6-16,1-2-48 15,7-2-51-15,2-4-137 16</inkml:trace>
  <inkml:trace contextRef="#ctx0" brushRef="#br0" timeOffset="-45221.34">29896 11015 371 0,'0'0'81'16,"96"0"25"-16,-36 0 20 0,1 0-43 16,-9 0-5-16,-10 0-52 15,-14 0-26-15,-10 0-34 16,-6 0-108-16,-6 0-253 15</inkml:trace>
  <inkml:trace contextRef="#ctx0" brushRef="#br0" timeOffset="-44951.39">30055 10891 667 0,'0'0'40'15,"0"0"93"-15,-5 112-46 16,5-68-50-16,0-1-21 15,9-4-16-15,13-4-19 16,5-11-211-16</inkml:trace>
  <inkml:trace contextRef="#ctx0" brushRef="#br0" timeOffset="-44066.33">30643 10744 336 0,'0'0'66'15,"0"0"34"-15,0 0 4 16,0 0-41-16,0 0 16 16,0 0-2-16,0 0-13 15,0 5 21-15,0-5-16 0,0 0-11 16,0-3-12-1,0-11-44-15,-3-4 12 0,-15 1-14 16,-6 3 0-16,-15 1-11 16,-6 9 12-16,-5 4-1 15,-4 0 0-15,9 11 0 16,8 11-6-16,13 9 5 16,15 2-11-16,9 2 10 15,4-3-12-15,23-6 5 16,11-8-2-16,2-9-19 15,6-9 27-15,-1 0-1 16,-2-11 4-16,-7-15 11 0,-6-7-10 16,-9-8 19-1,-6-10 5-15,-8-8-7 0,-7-8 7 16,0 1-22-16,-6 8 0 16,-16 14-6-16,-8 15 0 15,-3 13 3-15,-3 11 0 16,2 5-59-16,3 3-16 15,4 22-22-15,12 6-44 16,11 8-90-16,4-3-224 16</inkml:trace>
  <inkml:trace contextRef="#ctx0" brushRef="#br0" timeOffset="-43577.87">30857 10405 727 0,'0'0'120'0,"0"0"-52"15,0 0-47-15,0 0-11 16,0 121 51-16,0-67-48 16,0 5 6-16,0-6-14 15,0-3 1-15,0-7-8 16,0-9 2-16,0-5-31 15,-1-9-58-15,-8-7-79 0,-1-11-234 16</inkml:trace>
  <inkml:trace contextRef="#ctx0" brushRef="#br0" timeOffset="-43263.68">30898 10380 709 0,'0'0'145'0,"0"0"-115"16,0 0 19-16,115-8-25 15,-80 8-24-15,-5 0-12 16,-12 0-135-16,-10 7-88 16,-8-1-172-16</inkml:trace>
  <inkml:trace contextRef="#ctx0" brushRef="#br0" timeOffset="-43062.07">30838 10699 621 0,'0'0'164'16,"0"0"-87"-16,0 0 46 15,107 0-92-15,-78 0-31 16,-10 0-54-16,-5 0-190 16,-10 0-442-16</inkml:trace>
  <inkml:trace contextRef="#ctx0" brushRef="#br0" timeOffset="-42505.91">31075 10719 374 0,'0'0'225'16,"0"0"-188"-16,0 0 38 15,0 0-17-15,0 0-46 0,0 0-2 16,72-16-5-16,-63 30 12 16,-6 5-6-16,-3 3-2 15,0 2 9-15,-6 2-6 16,-11-3-10-16,0 2 14 15,-1-3-3-15,3-6 5 16,4-3 9-16,7-5-12 16,4-3 17-16,0-1 13 15,12 1-23-15,15-1 19 16,5 1-41-16,3 1-26 16,-7-2-107-16,-7 3-172 15</inkml:trace>
  <inkml:trace contextRef="#ctx0" brushRef="#br0" timeOffset="-42041.6">30483 11099 384 0,'0'0'354'15,"0"0"-287"-15,94 0 58 0,-15 4 2 16,22 4-54-1,13-2-3-15,5-1-51 0,-10-3-17 16,-16 3-2-16,-22-3-5 16,-23 2-61-16,-24-2-185 15,-14 2-258-15</inkml:trace>
  <inkml:trace contextRef="#ctx0" brushRef="#br0" timeOffset="-40578.01">30731 11686 336 0,'0'0'58'16,"0"0"35"-16,0 0-20 15,0 0 8-15,-7-82-23 16,-9 67 14-16,0 1-3 15,-5 3-27-15,-3 4-2 16,2 3-27-16,1 4-1 16,-2 0 2-16,1 8-9 0,2 17-3 15,1 8 7-15,7 5-6 16,5 1 15-16,6 0-15 16,1-4-1-16,0-5-2 15,13-9-1-15,5-9 1 16,4-8 2-16,6-4 10 15,7 0 15-15,1-21-22 16,-2-7 11-16,-1-9 4 16,-8-8-18-16,-6-4 10 15,-6-2-12-15,-9 2 8 16,-4 3-5-16,-8 8 0 16,-21 8 1-16,-7 7-4 15,-3 9-3-15,-4 8 1 0,4 6-4 16,3 7-69-1,6 16-35-15,13 6-114 0,12 2-151 16</inkml:trace>
  <inkml:trace contextRef="#ctx0" brushRef="#br0" timeOffset="-39977.7">30873 11440 427 0,'0'0'118'15,"0"0"59"-15,0 0-45 16,0 0-40-16,0 0-56 16,0 0-31-16,4 33-5 15,-1 8 15-15,1 7 5 16,1 6 20-16,1-2-32 16,1-1 9-16,2-5-16 15,-1-12 5-15,-1-8-5 16,-2-14-1-16,-1-8 0 15,0-4 26-15,-1 0 0 16,6-4 40-16,4-21-21 16,4-13-41-16,1-10 16 0,-1-7-16 15,2-4-1 1,-1 4-6-16,-2 4-18 0,-1 10-3 16,-5 16-11-16,-5 10-38 15,-3 12-6-15,-2 3-75 16,0 0-237-16</inkml:trace>
  <inkml:trace contextRef="#ctx0" brushRef="#br0" timeOffset="-38876.27">31211 11697 295 0,'0'0'155'0,"0"0"-78"16,0 0 44-16,0 0-35 15,0 0-28-15,0 0-21 16,-6-9-12-16,6 9 0 16,-1 0-18-16,1 0 3 15,0 0 19-15,0 0-7 16,0 0 4-16,0 0-9 15,0-2-9-15,0 2 24 16,0-2-15-16,0 2-6 16,0 0-1-16,0 0-8 0,0-1 2 15,0 1-4-15,0-2 5 16,0 2-10-16,-2 0 5 16,2-1 0-16,0 1-2 15,0 0 6-15,0 0-4 16,0 0 0-16,0 0 5 15,0 0-2-15,0 0 1 16,0-1 5-16,0-1-8 16,0 0 0-16,0 2-1 15,0 0 0-15,0 0 5 16,0 0-8-16,0 0 3 16,0 0-3-16,0-1-4 15,0 1-14-15,6 0 21 16,3 0 2-16,-3 0 6 15,0 0 0-15,-3 0-8 0,-2 0 0 16,-1 0-2-16,2 0-9 16,0 7 4-16,-1 9 7 15,-1 3-3-15,0 1 3 16,0 3 0-16,0-1 0 16,0 0-3-16,0-4 2 15,-9-1 1-15,0-5 4 16,0 0-1-16,5-6 7 15,1-1-9-15,1 0 5 16,2-3 14-16,0 0-11 16,0 3 9-16,0-1 0 15,8 0-17-15,6 1 11 0,9-5-12 16,4 0 0-16,7 0-19 16,0 0-166-16,-1-18-312 15</inkml:trace>
  <inkml:trace contextRef="#ctx0" brushRef="#br0" timeOffset="-37555.5">31585 10857 371 0,'0'0'88'16,"0"0"20"-16,0 0 6 16,0 0-9-16,0 0-53 0,0 0-29 15,0 30-14 1,0 14 50-16,0 9 24 0,0 5-38 16,0 2-24-16,0 0 21 15,3-1-42-15,6-9 8 16,4-8-5-16,0-10 2 15,-1-14 4-15,1-5 2 16,-4-10 3-16,2-3 12 16,2 0 14-16,2-13 7 15,3-17-33-15,0-7-8 16,0-6 0-16,-2-9-6 16,5-3-12-16,-3-2 9 15,-2 2-18-15,-3 6 21 16,-5 10 0-16,-3 13-21 15,-4 8 8-15,-1 12-17 0,0 6-39 16,0 0-41-16,-4 6-103 16,1 10-146-16</inkml:trace>
  <inkml:trace contextRef="#ctx0" brushRef="#br0" timeOffset="-37037.36">31955 11268 553 0,'0'0'53'16,"0"0"31"-16,0 0 11 15,0 0-43-15,0 0-36 16,0 0 5-16,35-40-4 0,-25 40 20 15,2 0-1 1,0 0-20-16,0 3 30 0,-6 9-4 16,1 1-26-16,-5-1-6 15,-2 6-6-15,0 1-2 16,0 0 9-16,-9 0-8 16,0 0 2-16,0-3 4 15,1-2-7-15,1-2 20 16,6-3-10-16,1 0-4 15,0-6 16-15,0 2-18 16,8 1 7-16,8-4 3 16,1 0-11-16,5-2-10 0,1 0-104 15,3 0-336-15</inkml:trace>
  <inkml:trace contextRef="#ctx0" brushRef="#br0" timeOffset="-36377.27">32645 10975 840 0,'0'0'167'0,"0"0"-42"15,0 0-28-15,0 0-24 16,0 0-45-16,0 0-16 16,28-64-6-16,-28 60-6 15,0 2 0-15,0 2-25 16,0 0-56-16,0 2-70 16,0 11-105-16,0 0-74 15</inkml:trace>
  <inkml:trace contextRef="#ctx0" brushRef="#br0" timeOffset="-36191.69">32737 11340 606 0,'0'0'173'0,"0"0"-30"16,21 102 40-16,-21-60-85 15,0-1-49-15,-6 4-49 16,-12-1-11-16,-1-7-191 16</inkml:trace>
  <inkml:trace contextRef="#ctx0" brushRef="#br0" timeOffset="-22218.15">15610 4010 406 0,'0'0'0'0,"0"0"-28"16,0 0 28-1,0 0 14-15,0 0 52 0,0 0 15 16,0 0-6-16,0 0-27 16,0 0-16-16,0 0 5 15,0 0-19-15,0 0-5 16,0 0-7-16,-3 0-3 16,-3 0-3-16,-2 0 0 15,1 0 2-15,1 0-3 16,0 0 1-16,-3 0 0 15,2 0 8-15,-4 0-7 16,-2-2 23-16,1 1-4 0,-2-2-12 16,4 3 18-1,2 0-7-15,4 0 2 0,2 0 8 16,2 0-15-16,0 0 31 16,0 0 23-16,6 0-42 15,24 0-5-15,14 0-7 16,14 4 2-16,6 5-12 15,-1 3 0-15,-5-3 0 16,-6 0-4-16,-3 0-5 16,-6 1 2-16,-4-2 3 15,-6-1 0-15,-9-1-2 16,-8-3 5-16,-11-3-3 16,-4 0 0-16,-1 0-16 15,0 0 11-15,0 2-25 16,-3 2-89-16,-13 4-91 0,1-1-213 15</inkml:trace>
  <inkml:trace contextRef="#ctx0" brushRef="#br0" timeOffset="-21372.25">15268 5652 436 0,'0'0'246'0,"0"0"-184"16,0 0 22-16,0 0-37 16,0 0 13-16,0 0 8 15,-2 0-23-15,2 0 9 16,0 0-22-16,0 0-17 0,10 0 31 15,18 0-28-15,12 3-4 16,14 5-4-16,1-3-4 16,0 4-6-16,-4-4 0 15,1 3-6-15,0 0 6 16,-4 1-38-16,-3-2-24 16,-9-1-38-16,-13 1-111 15,-12-4-278-15</inkml:trace>
  <inkml:trace contextRef="#ctx0" brushRef="#br1" timeOffset="103863.07">5141 13113 357 0,'0'0'99'15,"0"0"-83"-15,0 0 40 16,0 0 15-16,0 0-29 16,0 0 12-16,0 0-1 0,45 66 7 15,-32-38 14-15,4 7-34 16,-1 2 15-1,-4 6 10-15,6-3-34 0,-5-3-7 16,0 0 0-16,1-7-23 16,-2-7 6-16,-3-4-7 15,-2-5-3-15,-2-6 3 16,-4-2-81-16,1-6-70 16,-2 0-173-16</inkml:trace>
  <inkml:trace contextRef="#ctx0" brushRef="#br1" timeOffset="104509.4">5338 13162 260 0,'0'0'299'0,"0"0"-262"16,0 0 55-16,0 0-12 16,0 0-61-16,0 0-12 15,0-12-7-15,0 12-1 16,0 0-1-16,0 0-6 16,0 0 8-16,0 0 0 15,3-2-7-15,1-2 6 16,-1 1-2-16,-3 2 3 15,0-2 6-15,0 3-6 16,0 0 27-16,0 0-1 16,0 0-15-16,0 0-1 0,0 0-9 15,0 0-1-15,-10 13 24 16,1 3 1-16,-2 6 9 16,-2 5-6-16,1 1 0 15,-3 4 6-15,3 0 13 16,0 0-13-16,0-3-5 15,3-1-23-15,2-5 4 16,0-2-10-16,2-5 1 16,-1-3-3-16,3-1 4 15,3-2-2-15,-3-2 0 16,3-1-5-16,0 1-13 16,0 0-40-16,0-1-71 15,0-5-62-15,0-2-361 0</inkml:trace>
  <inkml:trace contextRef="#ctx0" brushRef="#br1" timeOffset="106541.93">5439 13555 300 0,'0'0'135'0,"0"0"-103"16,0 0 42-16,0 0 17 0,0 0-24 16,0 0-5-1,0 0 7-15,0 0-19 0,0 0-1 16,0 0-18-16,0 0-14 16,0 0-7-16,0-6-7 15,6-3-3-15,0 0 0 16,0 0 3-16,-1 0-4 15,-1 0 1-15,0-1-2 16,-1-1-3-16,-1 2 3 16,1 1 2-16,-3 4 0 15,0 0 1-15,0 2-4 16,0 1 3-16,0 1 0 16,0-1 13-16,0 1-12 15,0 0 11-15,0 0-1 16,0 0-8-16,0 0 9 0,0 0-12 15,0 0-2-15,0 0 1 16,0 0-14-16,0 0 7 16,0 8 4-16,0 6 2 15,0 3 2-15,0 0 0 16,0 0 2-16,0 0-1 16,0-1 2-16,0 0-3 15,0-2 0-15,3-2-3 16,0-1 3-16,-3-4-88 15,3-1-125-15,0-6-429 16</inkml:trace>
  <inkml:trace contextRef="#ctx0" brushRef="#br1" timeOffset="108439.61">5466 13055 236 0,'0'0'136'16,"0"0"-59"-16,0 0 39 16,0 0-30-16,0 0-20 15,0 0-14-15,0-1-17 16,0-2-8-16,0 3-15 15,0 0-1-15,0 0 5 16,0 0-13-16,0 0 4 16,0 0-7-16,0 0-1 0,0 4 1 15,0 5 2 1,0 0-1-16,0 3 5 0,0-1-2 16,0-1 2-16,0 0-2 15,3 0-3-15,1-4 4 16,1 2-5-16,-2-4 0 15,3 2-3-15,0-3 6 16,1-1 1-16,-1-2-4 16,0 0 4-16,2 0-11 15,-5 0 6-15,4 0 1 16,-4 0 0-16,0 0 3 16,0-5-3-16,0-2 0 0,-1 1-1 15,-1 0-1 1,1-3-9-16,-2 2-4 15,0-2 8-15,0-1-12 0,0 0 7 16,0 2 2-16,0-1-4 16,0 4 8-16,-3 1-19 15,-2-1 19-15,-1 1 4 16,3 1 1-16,-6 1 1 16,0-3 0-16,2 0 7 15,-2 4-7-15,5-2 0 16,-1 3 0-16,2 0-2 15,0 0-42-15,-5 0-33 16,0 7-27-16,2 5-52 0,0 0-206 16</inkml:trace>
  <inkml:trace contextRef="#ctx0" brushRef="#br1" timeOffset="110051.37">5647 13540 63 0,'0'0'44'15,"0"0"-16"-15,0 0 36 16,0 0-8-16,0 0 7 15,0 0 10-15,0 0-17 16,0 0-25-16,-2 0-17 16,1 0-4-16,-1 0-10 15,1 0 0-15,1 0 4 16,0 0-2-16,0 0 2 16,0 0 4-16,0 0 1 15,0 0 18-15,0 0 4 16,0 0-4-16,0 0 3 15,0 0 0-15,0 0 5 16,0 0-4-16,0 0 7 0,0-2 10 16,0 2-19-1,1 0-19-15,2 0 6 0,0 0-8 16,1 0 3-16,1 0-4 16,1 6-7-16,-3 8 10 15,0 1-10-15,-3 2 0 16,0-1 4-16,0-2-4 15,-6 3-3-15,-9-1-80 16,-1-6-142-16</inkml:trace>
  <inkml:trace contextRef="#ctx0" brushRef="#br1" timeOffset="111806.87">5729 13085 166 0,'0'0'69'15,"0"0"-30"-15,0 0 57 16,0 0-16-16,0 0-12 16,0 0-19-16,-5-9 1 15,5 6-9-15,0 3-19 16,0 0 12-16,0 0-3 0,0 0-8 16,0 0 3-1,0 0-14-15,0 0-2 0,0 0-10 16,0 0 0-16,5 13 0 15,2 11 10-15,5 6-8 16,-3 3 18-16,3-1 0 16,0 2 8-16,-2-1-12 15,1-4-13-15,-4 0 3 16,2-4 3-16,-1-2-9 16,-1-5 8-16,-1-6-8 15,-2-1 0-15,-2-4 0 16,1-1-7-16,-3-2-26 15,0-2-28-15,3 0-37 16,-3-1-68-16,0-1-68 16</inkml:trace>
  <inkml:trace contextRef="#ctx0" brushRef="#br1" timeOffset="112557.43">5857 13066 51 0,'0'0'23'16,"0"0"0"-16,0 0-15 15,0 0-6-15,0 0-2 16,0 0-12-16,13 0-5 15,-11 0-16-15,-1 0 33 16,1 0 23-16,-1 0 3 16,1 0 36-16,-2 0 19 15,0 0-32-15,0 0 1 16,0 0-10-16,0 0 6 16,0 0-8-16,0 0-19 15,1 0-5-15,-1 0-4 16,0 0-2-16,0 0 8 0,0 0-1 15,0 0 4-15,0 0 10 16,0 0-4-16,0 0-15 16,0 10-6-16,0 5 18 15,-6 7 29-15,-4 8-20 16,-2 6 11-16,1 6 12 16,-3 7 20-16,-3 3-9 15,4-4-13-15,2-2-24 16,2-8-4-16,1-5-24 15,3-9 6-15,5-4-12 16,0-7-62-16,0-11-198 16</inkml:trace>
  <inkml:trace contextRef="#ctx0" brushRef="#br1" timeOffset="114380.14">5914 13374 59 0,'0'0'42'15,"0"0"50"-15,0 0-17 16,0 0-15-16,0 0 2 16,0 0-17-16,0 0-12 15,1 0 6-15,-1 0-8 16,0 0 10-16,0 0-5 15,0 0 0-15,0 0 9 16,0 0 0-16,0 0 19 16,0 0-23-16,0 0-15 0,0 0 7 15,0 0-19 1,0 0-9-16,0 0-5 0,2 0-3 16,1 0 3-16,1 0 0 15,2 0 3-15,0 0-3 16,0 0 0-16,0 0 0 15,0 0-2-15,0 0-2 16,-3 0 3-16,-2 0 1 16,1 0-6-16,-1 0 4 15,1 3-5-15,-2 1-5 16,0 2 5-16,0 3-19 16,0 2 22-16,-3-1-4 0,-6 2 16 15,0 1 7-15,3 0-9 16,3-1-1-16,1-1 7 15,1-2-12-15,1-3 7 16,0-3-6-16,0 0 7 16,0-2 17-16,12-1-15 15,4 0 1-15,-2 0-6 16,-1 0-5-16,-4 0-15 16,-6 0-65-16,-3 0-98 15,0 0-143-15</inkml:trace>
  <inkml:trace contextRef="#ctx0" brushRef="#br1" timeOffset="115159.63">5921 12936 232 0,'0'0'61'0,"0"0"24"15,0 0-53-15,0 0 13 16,33 82-27-16,-17-79 1 16,-2-2-13-16,1-1-5 0,-2 0 6 15,0-4-7-15,-2-7 0 16,-2-5 0-16,-4-1 2 15,-1-3 1-15,-4 3 1 16,0 0 8-16,0 3 6 16,0 2-18-16,-9 2 34 15,-3 1 10-15,1 4-36 16,-2 4 24-16,1 1-29 16,-1 0 0-16,2 0-1 15,-1 0-2-15,-1 13-1 16,4 6-6-16,3 7-79 15,3 0-76-15</inkml:trace>
  <inkml:trace contextRef="#ctx0" brushRef="#br1" timeOffset="117553.24">6197 13853 4 0,'0'0'31'0,"0"0"40"15,0 0 15-15,0 0-36 16,0 0 14-16,0 0 22 16,0 0 4-16,-9 0-18 15,9 0-26-15,0 0 0 16,0 0 5-16,0 0-22 0,0 0 16 15,0 0-5-15,0 0-14 16,0 0-4-16,0 0-18 16,0 0-1-16,0 0 1 15,0 0-1-15,0 0 6 16,0 0 1-16,0 0-6 16,0 0 5-16,0-3-9 15,0 1 0-15,0 1 4 16,0-1-2-16,0 1 0 15,0-2-2-15,0 3 0 16,0-2-4-16,0 0 6 16,0 1-2-16,0-2 0 0,0 3 1 15,0-2-1-15,0 2 1 16,0-2-1-16,0 2 9 16,0 0-9-16,0 0-3 15,0 0 3-15,3-1 0 16,5 1 3-16,0 0-3 15,-2 0-3-15,2 1 0 16,1 15-3-16,1 5 6 16,-1 4-3-16,0 2 6 15,-1 1-3-15,2-2 0 16,-2 0 0-16,-1-4-5 16,-1 1 9-16,3-1-4 15,-3-1 2-15,5-2 3 16,0-2-5-16,0-4 0 15,1 0-5-15,3-4-29 0,-3-2-197 16,1-4-220-16</inkml:trace>
  <inkml:trace contextRef="#ctx0" brushRef="#br1" timeOffset="120546.28">5184 14206 231 0,'0'0'116'0,"0"0"-73"16,0 0 43-16,0 0 18 15,0 0-28-15,0 0-31 16,13 0-5-16,-8 0-1 16,1-2 1-16,5-1 12 0,-1 0-36 15,-3 2-2 1,1-3-4-16,-5 1-9 0,0 2 10 15,-3-3-6-15,4 1-1 16,-4-2 13-16,0-1-14 16,0 2 2-16,0-3 3 15,-7 2-8-15,1 1-2 16,-5 1-4-16,-3 1-1 16,-3 2 7-16,1 0 7 15,1 0-3-15,-2 0-3 16,7 0 5-16,2 0-7 15,5 2 1-15,2 1-6 16,1-2 6-16,0 6-16 16,0 2 5-16,0 2 7 0,3 5 4 15,9-2 6-15,0 3-1 16,1 1-1-16,-1 4-7 16,0 1 5-16,-3 2-2 15,-3-2 0-15,0 1 2 16,-1-4-2-16,0 0 0 15,-2-7 0-15,0-4 0 16,-3-2 0-16,0-6-2 16,0 2 0-16,0-3 2 15,0 0 8-15,-3 0 19 16,-8 0 13-16,0-4-4 16,-3-5-30-16,1 0 0 15,3-2-6-15,2 6 0 0,1-2-15 16,5 5-63-1,2-2-32-15,0 1-135 0,0-1-285 16</inkml:trace>
  <inkml:trace contextRef="#ctx0" brushRef="#br1" timeOffset="120989.77">5296 14025 274 0,'0'0'135'16,"0"0"-55"-16,0 0 23 0,0 0-20 15,0 0-35-15,0 0-18 16,0 0-26-16,0 13 24 16,0 5 11-16,0-1-33 15,0 1 3-15,0 4-9 16,0 2 0-16,0-2-112 16,0-4-368-16</inkml:trace>
  <inkml:trace contextRef="#ctx0" brushRef="#br1" timeOffset="121447.13">5181 14324 424 0,'0'0'108'16,"0"0"-40"-16,0 0 20 15,0 0-30-15,0 0-55 16,0 0 5-16,0 39 44 15,0-14-47-15,0-1 2 16,0 0-7-16,0 1-9 0,0-3-133 16,0-4-361-1</inkml:trace>
  <inkml:trace contextRef="#ctx0" brushRef="#br1" timeOffset="123043.96">5211 14423 218 0,'0'0'110'0,"0"0"-98"16,0 0 40-16,0 0-4 16,0 0-34-16,0 0-2 15,0 2 24-15,-3-2 21 0,-3 2-7 16,1-2-2-16,-1 0 11 15,-1 0-23-15,-2 0-3 16,-3 0-14-16,0 0-19 16,-3 0 8-16,1 0-6 15,0 0 3-15,2 0 13 16,5 0-7-16,1 0 9 16,1 0-15-16,-1 0-4 15,-1 0-2-15,4 0 1 16,0 0 0-16,3 0 1 15,0 0 4-15,0 0 14 16,0 0-8-16,0 0-7 16,6 0 18-16,9 0-19 0,0 0 7 15,4 0-1-15,0 0-7 16,-5 0 5-16,-5 0-7 16,-2 0 1-16,-7 0-6 15,0 0 1-15,0 0 4 16,0 0-7-16,0 0-39 15,3 0-51-15,0 0-175 16</inkml:trace>
  <inkml:trace contextRef="#ctx0" brushRef="#br1" timeOffset="127310.93">6577 14181 450 0,'0'0'90'0,"0"0"-48"15,0 0-7-15,0 0 1 16,0 0-15-16,0 0 7 15,0 0 20-15,30 23-5 16,-19-4 1-16,-1 5 2 16,7 3-1-16,-4 5 9 15,3 1-24-15,-2 2-10 16,4 1-10-16,-2-2-6 16,-1 0 3-16,0-2-7 15,-3-4 4-15,-3-4-7 16,-3-7 3-16,-3-3-3 15,0-6-15-15,-1-2-59 0,-1-4-24 16,5-2-116-16,0 0-203 16</inkml:trace>
  <inkml:trace contextRef="#ctx0" brushRef="#br1" timeOffset="128030.64">6779 14211 195 0,'0'0'75'0,"0"0"-21"15,0 0 49-15,0 0-41 16,0 0-42-16,0 0 11 15,0-7-1-15,0 7-13 16,0 0-7-16,0 0-5 16,-3 0-5-16,3 0 9 0,-3 0-6 15,3 0 4-15,-3 0-5 16,3 0 0-16,0 0 2 16,-2 0-4-16,1 7 0 15,-4 5 7-15,-3 4-7 16,0 4 12-16,-1 5 0 15,-4 6 7-15,5 4 16 16,1 4 1-16,-2 2 22 16,-3 1-23-16,6-2-10 15,0-3 4-15,0-2-5 16,-1-7-13-16,4-5 11 16,0-6-20-16,3-7-2 15,0-3 0-15,0-5-4 0,0-2-58 16,0 0-126-1,4 0-323-15</inkml:trace>
  <inkml:trace contextRef="#ctx0" brushRef="#br1" timeOffset="128541.02">6901 14664 534 0,'0'0'65'0,"0"0"-28"16,0 0 51-16,0 0-32 16,0 0-40-16,0 0-7 15,26-46 10-15,-26 37 0 16,1 1-1-16,1 2 5 0,-2-2-4 15,1 1-6-15,-1 5 7 16,0 0 4-16,0 2 17 16,0 0-22-16,0 0-14 15,0 0-5-15,0 6-8 16,2 13 8-16,-1 5 15 16,1-2-14-16,-1-2 12 15,-1-1-13-15,2-3 2 16,-1-4-7-16,-1-2-79 15,0-6-114-15,0-4-265 16</inkml:trace>
  <inkml:trace contextRef="#ctx0" brushRef="#br1" timeOffset="129351.02">6873 14112 343 0,'0'0'109'15,"0"0"-35"-15,0 0 23 16,0 0-21-16,0 0-72 16,0 0 9-16,-3 10-4 15,3 2 0-15,0-1-1 16,0 3 23-16,9-2-18 0,1-1 15 15,-1-3-17-15,2-1-10 16,2-3-2-16,-2-3-8 16,-1-1-10-16,2 0 5 15,-3 0-28-15,-1-2 35 16,-1-11 4-16,-4-1-9 16,-2 0 9-16,-1-3-6 15,0 3-17-15,0-2 17 16,0 2 2-16,0 3 7 15,-8 3 7-15,-3 4-5 0,-1 4 12 16,-3 0-14 0,0 0-3-16,-1 0-11 0,2 12-49 15,3-1-24-15,3 2-60 16,5-4-152-16</inkml:trace>
  <inkml:trace contextRef="#ctx0" brushRef="#br1" timeOffset="129967.6">7033 14416 475 0,'0'0'69'0,"0"0"4"16,0 0 25-16,0 0-76 0,0 0-21 15,0 0 6-15,85-20 0 16,-68 18-5-16,-6 2-4 16,-2 0-21-16,-2 0-71 15,-4 0-29-15,-1 0-101 16</inkml:trace>
  <inkml:trace contextRef="#ctx0" brushRef="#br1" timeOffset="130258.89">7092 14281 352 0,'0'0'36'0,"0"0"61"16,0 0 21-16,0 0-27 15,-1 91-38-15,4-71-19 16,4 1-9-16,-1-4-21 16,-1 0-8-16,-1-1 3 15,-1-3-169-15,2-6-386 0</inkml:trace>
  <inkml:trace contextRef="#ctx0" brushRef="#br1" timeOffset="131060.79">7358 14274 100 0,'0'0'135'16,"0"0"-32"-16,0 0 1 0,0 0 12 15,0 0-43-15,0 0-3 16,-52-18-3-16,46 17-21 16,3 1-23-16,1 0 6 15,-2 0-15-15,-1 0-1 16,-2 0-10-16,-2 4-1 16,0 3 7-16,0 1-7 15,2-3 1-15,2 0 3 16,2-2-3-16,3-1-6 15,0 0 2-15,0-1-14 16,0 2 14-16,0 2-4 16,0 3 3-16,0 1 2 0,3 2 0 15,5 2 9-15,2 0-9 16,-1 1 9-16,0 1-13 16,1 0 4-16,1 1 0 15,-1 0-5-15,2-2-4 16,-3 0 7-16,0-1-2 15,0-2 0-15,-5-2 2 16,1 1 2-16,-4-3 0 16,-1 0-2-16,0-4-3 15,0-1 5-15,0 2 6 16,-1-1 16-16,-8 1 25 16,-3-3-7-16,-2 0-6 15,1-1 9-15,3 0-24 0,2 0-2 16,1 0-15-1,1 0 4-15,1 0-12 0,1 0-35 16,2 0-127-16,2 7-160 16</inkml:trace>
  <inkml:trace contextRef="#ctx0" brushRef="#br1" timeOffset="131481.76">7538 14626 384 0,'0'0'248'16,"0"0"-163"-16,0 0 59 0,0 0-33 15,0 0-64-15,0 0-23 16,6 7 9-16,-4 4-7 16,-2 4-26-16,0 3-5 15,0-2 2-15,-5 5-87 16,-5-4-101-16,-5 0-320 16</inkml:trace>
  <inkml:trace contextRef="#ctx0" brushRef="#br1" timeOffset="132659.04">7737 14197 235 0,'0'0'353'0,"0"0"-283"15,0 0 13-15,0 0-2 0,0 0-73 16,0 0 42-16,19 82 2 16,-5-47-10-16,2-1 3 15,2-1-10-15,1-1-22 16,-1-4 1-16,-3-4-13 16,-3-2 0-16,-3-7-2 15,-6-1-13-15,0-5-59 16,-3-1-40-16,0 1-87 15,0-5-59-15</inkml:trace>
  <inkml:trace contextRef="#ctx0" brushRef="#br1" timeOffset="132981.9">7874 14223 123 0,'0'0'277'0,"0"0"-188"16,0 0 14-16,-33 88 43 0,14-58-44 15,1-1-23-15,3-1 4 16,0-3-44-16,5-2-11 16,2-4-18-16,4 3-7 15,2-6-6-15,-1 1-29 16,3-2-131-16,0-4-234 16</inkml:trace>
  <inkml:trace contextRef="#ctx0" brushRef="#br1" timeOffset="133439.11">7991 14518 708 0,'0'0'18'16,"0"0"36"-16,0 0-15 15,0 0-33-15,0 0-6 0,0 0-1 16,31-6-3-16,-27 6 2 15,-4 3 0-15,0 2 2 16,0 4 9-16,0 0-7 16,3-1 23-16,-1 0-11 15,-1 0 0-15,-1-3 11 16,0 1-21-16,0 0 9 16,0 0-2-16,0-1-4 15,0 0 19-15,-1-3-15 16,1 1-9-16,0-2-2 15,0 1-5-15,0 1 0 16,9-3-46-16,7 0-106 0,-1 0-333 16</inkml:trace>
  <inkml:trace contextRef="#ctx0" brushRef="#br1" timeOffset="134054.51">7958 14167 343 0,'0'0'81'15,"0"0"-19"-15,0 0-1 16,0 0-9-16,-9 88-34 15,10-77-12-15,8-5 1 16,3-6 13-16,3 0-3 16,1 0-17-16,-2-15-4 15,2-5-8-15,-7 0-11 16,-1-2 12-16,-5 3 11 16,-3 2 1-16,0 3 20 15,0 6 34-15,-3 4-32 0,-9 4-3 16,-6 0-20-16,3 1-6 15,-4 16 6-15,2 5-72 16,1 2-109-16</inkml:trace>
  <inkml:trace contextRef="#ctx0" brushRef="#br1" timeOffset="135942.74">3048 14226 104 0,'0'0'170'0,"0"0"-144"16,0 0-7-16,0 0 0 0,0 0 3 15,0 0-12 1,-74 46-9-16,74-44 6 0,0-2 3 15,0 0 34-15,0 0-44 16,0 0-8-16,0 0-88 16,-4 0-153-16</inkml:trace>
  <inkml:trace contextRef="#ctx0" brushRef="#br1" timeOffset="136618.68">2897 14064 427 0,'0'0'58'15,"0"0"78"-15,0 0 19 0,0 0-68 16,0 0-39-16,0 0-24 16,18-8-21-16,-6 21 1 15,4 16 7-15,7 8 17 16,2 12 35-16,3 4-37 15,1 2 22-15,-1-1-33 16,2-12-13-16,-8-5 5 16,-4-9-7-16,-5-7 0 15,-5-5-3-15,-5-8-7 16,0-4-35-16,-3-3-58 16,0-1-59-16,0-1-157 0</inkml:trace>
  <inkml:trace contextRef="#ctx0" brushRef="#br1" timeOffset="136889.15">3137 14057 346 0,'0'0'146'16,"0"0"-16"-16,-52 107 11 16,37-56-20-16,-1 4 8 0,2-4-56 15,7-4-37-15,1-9-15 16,3-4-18-16,1-5 2 16,2-4-5-16,0-4-23 15,0-5-114-15,2-7-177 16</inkml:trace>
  <inkml:trace contextRef="#ctx0" brushRef="#br1" timeOffset="137220.14">3358 14366 515 0,'0'0'89'15,"0"0"-9"-15,0 0 4 16,-3 91-27-16,3-70-37 0,0-3-18 16,6-4 2-16,0-4-4 15,1-6-172-15,-4-4-335 16</inkml:trace>
  <inkml:trace contextRef="#ctx0" brushRef="#br1" timeOffset="137678.13">3261 13958 218 0,'0'0'348'0,"0"0"-324"15,0 0 36-15,0 0-16 16,-6 91 3-16,15-71-33 15,3-3-8-15,3-5 8 16,0-6-13-16,1-6 3 16,-1 0-4-16,-2-4-42 0,-5-10 11 15,-2-4 18-15,-6 0 9 16,0 2 4-16,0 2 13 16,-3 3 17-16,-6 4 9 15,1 7-28-15,-6 0-11 16,0 5-2-16,-1 15-34 15,2 3-29-15,1 2-76 16,9 0-242-16</inkml:trace>
  <inkml:trace contextRef="#ctx0" brushRef="#br1" timeOffset="138028.87">3410 14250 299 0,'0'0'118'0,"0"0"-107"15,0 0 35-15,0 0-46 16,0 0-11-16,0 0-242 15</inkml:trace>
  <inkml:trace contextRef="#ctx0" brushRef="#br1" timeOffset="138613.61">3679 14118 479 0,'0'0'72'16,"0"0"27"-16,0 0 11 15,0 0-52-15,0 0-26 16,0 0 14-16,-24-31 6 16,15 30-7-16,3 1 2 0,0-3-28 15,0 2-2-15,4 1-9 16,-4 0-4-16,-2 0-8 16,0 0 1-16,-1 4-2 15,3 3 4-15,-1 0-8 16,2 0 9-16,1 1-2 15,4-1-2-15,0 0 3 16,0-1-7-16,0 4 3 16,6 0 4-16,7 3-17 15,4 0-1-15,0-1-4 16,-3 4-11-16,1 0 7 16,-6 0 6-16,-3 2 21 15,-5-3-5-15,-1 2 9 0,0-5-4 16,0-4 22-16,0-2 16 15,0-2 18-15,0-1 6 16,-3-2-21-16,-3-1-1 16,2 1-28-16,-2-1-8 15,-3 0-4-15,-3 0-8 16,3 0-61-16,-1-1-177 16,4-3-496-16</inkml:trace>
  <inkml:trace contextRef="#ctx0" brushRef="#br1" timeOffset="138951.56">3428 14266 428 0,'0'0'258'15,"0"0"-219"-15,0 0 28 16,0 0-8-16,0 0-22 0,0 0-18 15,0 0-1-15,76-25-17 16,-67 25-1-16,-1 0-46 16,-1 0-94-16,-3 9-144 15</inkml:trace>
  <inkml:trace contextRef="#ctx0" brushRef="#br1" timeOffset="139392.96">3913 14336 266 0,'0'0'423'15,"0"0"-408"-15,0 0 23 16,0 0 4-16,0 0-26 16,0 0-16-16,-6 49-3 15,6-40-60-15,0-2-143 16,0 1-311-16</inkml:trace>
  <inkml:trace contextRef="#ctx0" brushRef="#br1" timeOffset="139806.84">3965 14020 503 0,'0'0'51'0,"0"0"3"15,0 0 83-15,0 0-46 16,0 0-26-16,61 110-9 16,-49-76 4-16,-4 2-18 15,2-2-39-15,-1 1 3 16,-3-8-4-16,-1-2-4 15,-2-7-23-15,1-7-107 16,-3-6-47-16,2-5-196 16</inkml:trace>
  <inkml:trace contextRef="#ctx0" brushRef="#br1" timeOffset="140083.41">4122 14075 406 0,'0'0'170'15,"0"0"-95"-15,0 0 49 0,0 0-25 16,-46 89-35-16,40-63-29 15,1-1 2-15,1 1-31 16,-1-1-3-16,2 0-6 16,-1-4-70-16,1-1-173 15,0-6-327-15</inkml:trace>
  <inkml:trace contextRef="#ctx0" brushRef="#br1" timeOffset="140518.25">4140 14295 420 0,'0'0'93'16,"0"0"-74"-16,0 0 10 16,0 0 10-16,0 0-35 15,0 0-2-15,4-11 15 16,2 11-10-16,0 0 38 0,-1 0 7 15,-2 7 2-15,1 2-16 16,-1-1-12-16,-3 3 19 16,0-2-5-16,0-1-9 15,0 0 1-15,0-2-4 16,0-2-12-16,4-3 1 16,-2 1-16-16,2-2-1 15,4 0-23-15,3 0-93 16,0 0-142-16</inkml:trace>
  <inkml:trace contextRef="#ctx0" brushRef="#br1" timeOffset="140902.04">4203 13998 299 0,'0'0'65'16,"0"0"-21"-16,0 0 4 0,0 0-1 15,0 0-26-15,0 0-4 16,25 75 25-16,-9-75-28 16,-4 0 6-16,0-5 1 15,-3-10 42-15,-6 2 22 16,0 1-34-16,-3 4 3 16,0 2-30-16,0 5-24 15,0 1-8-15,-6 0-78 16,-10 10-39-16,-1 8-117 15</inkml:trace>
  <inkml:trace contextRef="#ctx0" brushRef="#br1" timeOffset="148752.84">11033 12238 228 0,'0'0'237'0,"0"0"-175"16,0 0 53-16,0 0 16 16,0 0-36-16,0 0-7 15,0 0-4-15,0 0-11 0,0 0-23 16,0 0-42-1,0 0 6-15,0 0-8 0,0 0-3 16,0 0 3-16,0 0-2 16,0 0-4-16,0 0 1 15,0 0 4-15,0 0-4 16,0 0-1-16,0 0 0 16,0 0 8-16,0 0-6 15,0 0 6-15,0 0 2 16,0 0-7-16,0-1 14 15,0-8-17-15,0-1 4 16,0-3-10-16,0 4-10 0,-11-2 9 16,-5 3-11-1,-4 2 18-15,-7 3 3 0,-1 3-2 16,0 0-1-16,2 0 4 16,7 13-4-16,-2 7-3 15,6 7 2-15,3 8-5 16,3 1 2-16,6 0 4 15,3-3-2-15,0-3-4 16,11-7 12-16,9-5-5 16,2-8-1-16,3-7-2 15,2-3-1-15,1 0-17 16,-1-18-7-16,-2-7 18 16,-5-7 1-16,-4-3 8 15,-4-8 0-15,-6-2 6 16,-6-4-10-16,0-3 4 0,-3 6 0 15,-14 6 7-15,-5 9-6 16,-5 11 17-16,-7 9-12 16,-3 8-3-16,-6 3-4 15,2 3 1-15,2 12-10 16,8 2-21-16,12 3-67 16,11-3-48-16,8-2-34 15,12-4-110-15</inkml:trace>
  <inkml:trace contextRef="#ctx0" brushRef="#br1" timeOffset="149150.81">11225 11969 572 0,'0'0'74'0,"0"0"-51"0,-10 105 79 16,10-50-11-16,0 1-7 16,0-1-1-16,0-7-53 15,4-8-2-15,-1-8-26 16,3-8 6-16,-5-7-8 16,-1-7 5-16,2-4-13 15,-2-4 1-15,0-2-112 16,0 0-117-16,0-22-389 15</inkml:trace>
  <inkml:trace contextRef="#ctx0" brushRef="#br1" timeOffset="149428.94">11179 11981 498 0,'0'0'201'0,"0"0"-151"16,0 0 44-16,0 0-45 16,86 0 7-16,-50 3-25 15,-2 5-28-15,-7 0-2 16,-6-2-1-16,-7 2 0 0,-4-3-38 15,-1 0-61-15,-5-1-99 16,-4-2-269-16</inkml:trace>
  <inkml:trace contextRef="#ctx0" brushRef="#br1" timeOffset="149630.49">11204 12268 611 0,'0'0'37'0,"0"0"69"15,0 0 2-15,82 6-63 16,-61-1-17-16,-5-2-28 16,-5 3-18-16,-7 1-77 15,-2-1-173-15</inkml:trace>
  <inkml:trace contextRef="#ctx0" brushRef="#br1" timeOffset="149939.46">11537 12340 555 0,'0'0'24'0,"0"0"63"15,0 0 19-15,0 0-17 16,0 0-21-16,0 0-1 16,28-57-18-16,-28 57-32 15,0 9-8-15,-3 14 1 16,0 4 18-16,3 1-11 15,0-1-17-15,0 0 1 16,0 3-2-16,7-5-141 0,1-6-351 16</inkml:trace>
  <inkml:trace contextRef="#ctx0" brushRef="#br1" timeOffset="151032.72">10624 12728 419 0,'0'0'144'15,"0"0"-112"-15,0 0 38 16,0 0 18-16,116-3-39 16,-53 3-13-16,10 0-26 15,12 0 2-15,9 0-2 16,4 0-7-16,1 0 5 16,-8 0-8-16,-11-5 0 15,-17 0-3-15,-18 2-6 16,-15-2-119-16,-14 0-92 15,-13 2-189-15</inkml:trace>
  <inkml:trace contextRef="#ctx0" brushRef="#br1" timeOffset="151642.49">11058 13078 455 0,'0'0'36'15,"0"0"-9"-15,0 0 73 16,0 0-30-16,0 0-46 16,0 0 20-16,-25-40-23 15,3 40 6-15,-3 6 31 16,0 12-14-16,3 5 10 15,3-1-4-15,6 2-48 16,7-2 2-16,5-1-4 0,1-2 0 16,0-5 4-1,4-4 0-15,17-7-8 0,4-3-7 16,7 0-30-16,-1-16-8 16,-4-6 11-16,-5-7 22 15,-7-6 6-15,-7-5 9 16,-8-5 0-16,0-2 2 15,-6 2 5-15,-14 5 8 16,-3 12 32-16,-6 12 14 16,-5 9-39-16,-2 7-13 15,-1 0 4-15,1 6-12 16,6 13 1-16,5 6-2 16,7 2-15-16,12 0-63 15,6 2-23-15,3-8-152 16,27-4-153-16</inkml:trace>
  <inkml:trace contextRef="#ctx0" brushRef="#br1" timeOffset="152083.34">11221 12870 261 0,'0'0'261'0,"0"0"-218"16,0 0 21-16,0 0 26 16,0 0-3-16,0 0-34 15,52 112 12-15,-36-73-8 0,1-2-10 16,0-1-10-16,0-4-20 15,1-5-10-15,-3-6-7 16,-2-4 0-16,-2-4-1 16,-2-4-125-16,-2-7-68 15,-4-2-215-15</inkml:trace>
  <inkml:trace contextRef="#ctx0" brushRef="#br1" timeOffset="152930.91">11429 12827 231 0,'0'0'307'0,"0"0"-246"15,0 0 58-15,0 0 9 16,-59 80-43-16,39-35 4 16,-2 2-15-16,1-2-23 15,4-3-5-15,4-4-26 16,4-4-18-16,3-4-1 15,-1-3-1-15,4 0-25 16,0-5-108-16,0-3-179 0</inkml:trace>
  <inkml:trace contextRef="#ctx0" brushRef="#br1" timeOffset="153666.44">11601 13253 87 0,'0'0'744'0,"0"0"-728"16,0 0 17-16,0 0 46 15,0 0-40-15,0 0-22 16,39-79 1-16,-33 69 15 16,-3-1-10-16,-2 8 14 0,-1-3-17 15,0 6-14-15,0-1 10 16,0 1-11-16,0 0-2 16,0 0 2-16,0 0-2 15,0 0-3-15,0 0 0 16,0 0-14-16,0 10 8 15,2 8 4-15,-1 4 2 16,1 0-1-16,-2 2-5 16,0-3 1-16,1 0-9 15,-1-2-17-15,0-5 26 16,0-3-4-16,0-4 1 16,0-3-10-16,0-3-21 15,0 1 31-15,0-1 3 16,-1-1 5-16,-4 4 5 15,-2-4-2-15,-1 1 2 0,1 1-5 16,1-1 5-16,1 0-5 16,4 2 0-16,1-2-1 15,0-1 0-15,0 2 2 16,0-2 3-16,0 0 33 16,12 0-15-16,1 0 11 15,2 0-12-15,0 0-19 16,-1-3-2-16,-3-1-24 15,-3 1-184-15,-2-2-449 16</inkml:trace>
  <inkml:trace contextRef="#ctx0" brushRef="#br1" timeOffset="155069.09">12002 12670 462 0,'0'0'80'0,"0"0"55"16,0 0 8-16,0 0-46 16,0 0-32-16,0 0-6 0,-3 0-1 15,2 0-26 1,1 0 10-16,0 0-7 0,0 0-15 15,0 0 5-15,0 0-18 16,0 0 0-16,0 0 6 16,0 0-10-16,0 0 1 15,0 0-4-15,0-2-1 16,0-7-3-16,0 1-14 16,4-3-13-16,5 2 10 15,3 2-4-15,3-3 16 16,0 2 7-16,-2 2 0 15,-1 2 1-15,-4 1 1 0,4-1 0 16,-3 3-1 0,-2 1 2-16,2-2-1 0,-5 2 0 15,-2 0 0-15,1 0-5 16,2 0 3-16,-1 0 2 16,1 7-3-16,2 2 5 15,-1 2-2-15,1 0 1 16,-1-4 4-16,-1 2-2 15,4-1-3-15,-5-3 0 16,2 1 3-16,0-5 2 16,0-1-3-16,3 0 3 15,0 0-5-15,0 0 11 16,1 0-9-16,-1-7-2 16,-3 2 7-16,0 1-4 15,-1-2-3-15,1 1 0 16,-5-1 0-16,1 1 0 0,-2 1-22 15,0-1-15-15,0 2-26 16,0 3-48-16,0 0-74 16,0 0-260-16</inkml:trace>
  <inkml:trace contextRef="#ctx0" brushRef="#br1" timeOffset="156028.47">12114 12823 347 0,'0'0'51'16,"0"0"-4"-16,0 0 6 16,0 0-25-16,0 0-1 15,0 0 5-15,-12 0 7 16,9 0 19-16,0 0-7 15,2 0 10-15,-1 0-10 16,2 0-16-16,-1 0 9 16,1 0-15-16,0 0-4 15,0 0 1-15,0-2-22 16,0-3 13-16,0-1-17 16,0 1 7-16,4-3-6 15,1 4 10-15,1-2-9 0,3-1 2 16,1 4-3-16,-1-2-2 15,-1 3-3-15,-2 0 4 16,-1 2-2-16,1 0 2 16,0 0 0-16,0 0 1 15,-1 0 2-15,2 0-3 16,-2 0 0-16,1 0 0 16,-2 7-3-16,2 1 3 15,-1-3 0-15,2 4 1 16,-3-4 4-16,3 1-5 15,-3-4 7-15,1 0-7 16,-2-2 17-16,1 0-4 0,0 0 8 16,1 0 3-1,2 0-8-15,1-7-2 0,2-1-8 16,1 1-3-16,-4 1-2 16,-1 1-1-16,0 1-8 15,-5 1-10-15,1 3-71 16,-1-2-58-16,-1 0-258 15</inkml:trace>
  <inkml:trace contextRef="#ctx0" brushRef="#br1" timeOffset="158998.47">24277 1713 248 0,'0'0'586'0,"0"0"-531"16,0 0 14-16,0 0 42 16,0 0-6-16,0 0-28 15,0 0-30-15,0 0 3 16,0 0-22-16,0 0 4 16,0 0-1-16,0 0-15 15,0 0-1-15,0 0-15 16,0 0-3-16,0 0 1 15,0 1-11-15,1 9 10 16,11 4-5-16,3 5 11 16,4 0-7-16,-4 7 0 0,1-1-11 15,-3 5 11 1,-3 2-7-16,-4-2 11 0,-3-4 0 16,-3-1 2-16,0-5-4 15,0 1 2-15,-2-6 0 16,-9 0-6-16,-1-6 10 15,-4-1-4-15,2-2 9 16,0-3-5-16,-1-2 16 16,5 1-16-16,0-2-1 15,4 0 2-15,0 0-5 16,2-11-5-16,3-3-10 16,1-5-19-16,0 4 12 15,5 1 4-15,7 3-9 16,-1 4 18-16,0 1 0 0,4 0 3 15,0 2 3-15,4 2 2 16,2 0 1-16,0 2 0 16,-3 0-3-16,-5 0-2 15,2 4 0-15,-5 11-3 16,0 4 4-16,-2 5 8 16,-5-2-3-16,-1 0-1 15,-2 1 1-15,0-4-3 16,-5-6 6-16,-6-1-3 15,-2-6 24-15,-3-1-14 16,1-1 16-16,-7-1-13 16,-3 1-12-16,-2 2 3 15,3-4-5-15,3 4-1 0,5-2-23 16,7-2-42-16,5-2-35 16,4 0-114-16,0-3-130 15</inkml:trace>
  <inkml:trace contextRef="#ctx0" brushRef="#br1" timeOffset="159306.81">24405 1747 1057 0,'0'0'59'16,"0"0"-43"-16,0 0 62 16,0 0-20-16,0 0-44 15,0 0-8-15,65 5-6 16,-18 6 11-16,-1-2-11 15,-9-2-13-15,-12-2-51 16,-8-2-124-16,-8-3-115 16</inkml:trace>
  <inkml:trace contextRef="#ctx0" brushRef="#br1" timeOffset="160468.81">24785 2072 403 0,'0'0'51'0,"0"0"15"16,0 0 95-16,0 0-64 16,0 0-3-16,0 0-42 0,25-30-18 15,-25 30-3-15,0 0-31 16,0 14 0-16,0 10 15 16,-1 3 2-16,-6-2-7 15,4-3-3-15,1-2-5 16,2-7-2-16,0-6 0 15,0-3-2-15,0-4-3 16,9 0 5-16,6 0 11 16,4-6-11-16,1-6-6 15,-1-2 1-15,-5-2 2 16,-4 1 3-16,-4-2 7 16,-5-1-5-16,-1 3 20 15,0 0 1-15,0 1 0 0,-6 0 3 16,-7 0-15-16,-3 0-8 15,-4 0-6-15,-2 0 6 16,2 1-4-16,0 3 1 16,5-1 0-16,1 0 3 15,4 3-2-15,5-1 2 16,1 4 4-16,4-3-5 16,0 3 3-16,0-3 15 15,9-4-17-15,4 2-2 16,2 1-1-16,2-2 1 15,2 1-1-15,-1 2 6 16,1-1-6-16,-2 2 0 0,-5 3-10 16,-3 3-52-1,-3 1-63-15,-4 0-67 0,-2 0-336 16</inkml:trace>
  <inkml:trace contextRef="#ctx0" brushRef="#br1" timeOffset="161068.97">25425 2030 586 0,'0'0'83'0,"0"0"-12"16,0 0 59-16,0 0-4 15,0 0-44-15,0 0-31 16,-7 0-18-16,16 0-33 16,7 0 16-16,8 0-1 15,6 0-13-15,3 0 3 0,3 0-1 16,-1 0-1-16,1-2-3 15,0 2-19-15,-6-3-68 16,-8 1-104-16,-6 0-76 16,-6-5-140-16</inkml:trace>
  <inkml:trace contextRef="#ctx0" brushRef="#br1" timeOffset="161391.43">25671 1874 531 0,'0'0'278'0,"0"0"-277"16,0 0 1-16,0 0 13 16,0 0 2-16,0 0 0 15,35 27-17-15,-13-9 9 16,-1 0 3-16,-3-1 2 15,-3 0 9-15,-6 0 14 16,-2-2 15-16,-4-1 13 16,-3-1-19-16,0 0-8 15,0-1-17-15,-7-2-18 16,-5-2 5-16,-2 2-7 16,-2 1-1-16,-4 2-30 15,-2-1-76-15,3 1-66 16,4-1-134-16</inkml:trace>
  <inkml:trace contextRef="#ctx0" brushRef="#br1" timeOffset="162312.31">26059 1682 542 0,'0'0'222'0,"0"0"-201"0,-4 109-13 16,-2-49 79-16,-2 0 2 16,0-3-3-16,2-4-44 15,1-9-8-15,3-9-3 16,1-10 0-16,1-10 15 15,0-11-21-15,0-4 5 16,0 0 11-16,0 0 1 16,0-17 13-16,14-12-46 15,11-10-9-15,8-5 0 16,3 2-33-16,2 4-8 16,-4 12 7-16,-7 8-11 0,-10 9 12 15,-10 6-11 1,-5 2 4-16,-2 1 20 0,0 0-36 15,0 0-5-15,-11 0 14 16,-5 0 47-16,-7 2 6 16,0 11-2-16,0 5 17 15,4 4 22-15,3 4-15 16,5 3 2-16,5-2 7 16,4-1-10-16,2-4-5 15,0-2-17-15,0-3 2 16,9-3 9-16,5-4-16 15,5-6-1-15,10-4-24 16,8 0-38-16,7-1-104 16,3-19-225-16</inkml:trace>
  <inkml:trace contextRef="#ctx0" brushRef="#br1" timeOffset="162786.71">26547 1990 396 0,'0'0'192'0,"0"0"-192"15,0 0 54-15,0 0 42 16,0 0 5-16,0 0-52 16,18-2-19-16,-17-10-20 15,-1-1 7-15,0 3 19 0,0-2-5 16,0 4 19-16,-5 1-15 15,-9 1-30-15,-5 1 2 16,-2 5-5-16,-5 0 0 16,1 4 14-16,-2 10-13 15,4 6 9-15,4 0-4 16,5-1-5-16,6-2 5 16,5-3-7-16,3-1-1 15,0-6 14-15,9-2-12 16,14-3-2-16,3-2-3 15,6 0-11-15,-1 0 8 16,-6-8-2-16,-5 2 7 16,-8 3-2-16,-8 3 6 0,-4 0 1 15,0 0-4-15,0 9 8 16,0 7-6-16,0 3 5 16,0-1-6-16,0-3-1 15,3-5-2-15,8-5-41 16,5-5-113-16,5 0-55 15,1-6-509-15</inkml:trace>
  <inkml:trace contextRef="#ctx0" brushRef="#br1" timeOffset="163081.87">26814 1953 488 0,'0'0'18'0,"-30"89"17"15,10-34 37-15,2 2 17 16,3 3-36-16,4-1-27 16,7-8-9-16,4-4 3 15,0-7 5-15,0-10 20 16,0-10 25-16,0-8 7 16,0-9-11-16,0-3-20 15,0 0 9-15,-6 0 11 16,-9-10-23-16,-7-6-33 15,-4-4-10-15,4 2-29 0,5-3-13 16,13 0-34 0,4-1-54-16,13-3-142 0,19-4-268 15</inkml:trace>
  <inkml:trace contextRef="#ctx0" brushRef="#br1" timeOffset="163520.65">27104 2026 554 0,'0'0'76'16,"0"0"-68"-16,0 0 40 15,0 0 50-15,0 0-14 0,0 0-26 16,-2-58-28-16,-7 57-16 15,-7 1 5-15,-5 1-12 16,-6 19 18-16,-4 4-6 16,-1 3-19-16,7 1 17 15,3-1-17-15,8-3 0 16,9-7-3-16,5-7-1 16,0-5-12-16,22-5 8 15,14 0-27-15,5-5-39 16,4-15-1-16,-2-3 1 15,-7-2 17-15,-8 9 28 16,-11 3 29-16,-9 8 49 16,-8 5 46-16,0 0-40 0,0 7-47 15,-7 11-4-15,-3 3 48 16,1 1-46-16,3-5 2 16,6-1-8-16,0-6-11 15,0-6-65-15,9-4-132 16,6 0-345-16</inkml:trace>
  <inkml:trace contextRef="#ctx0" brushRef="#br1" timeOffset="164188.64">27298 1993 546 0,'0'0'144'0,"0"0"-21"16,-47 84-26-16,43-61 39 16,2-9-50-16,2-4-31 15,0-6-14-15,0-4-19 16,20 0 3-16,10 0-25 16,7-8-4-16,6-9-58 15,-2-6-48-15,-4-2-76 16,-6 0-17-16,-7 6-55 15,-8 3 76-15,-11 5 122 0,-5 6 60 16,0 5 217 0,-13 0-152-16,-6 0 49 0,-4 13 33 15,-1 7-43-15,4 2-43 16,3 3 1-16,4-3-33 16,9-1 1-16,4-5-27 15,0-4 11-15,15-7 6 16,13-5-20-16,7 0-14 15,4-3-36-15,1-11 6 16,-5-7 14-16,0-1 19 16,-7 3-1-16,-7 4 12 15,-9 4 0-15,-6 9 17 16,-6 2-17-16,0 0-1 16,-3 11-21-16,-9 11 22 15,-1 5 6-15,5 1-2 0,7-3-3 16,1-6-2-16,0-7 0 15,20-7 0-15,10-5 1 16,8 0 13-16,2-5-10 16,-3-13 1-16,-5-6 0 15,-7 1 6-15,-10-1-10 16,-11 4 0-16,-4 4 15 16,-6 5 6-16,-24 3-17 15,-10 5-6-15,-3 3 2 16,0 0-6-16,12 11 3 15,9 5-21-15,11-1-34 16,11-2-52-16,5-4-118 0,23-6-100 16</inkml:trace>
  <inkml:trace contextRef="#ctx0" brushRef="#br1" timeOffset="164690.84">28111 2025 414 0,'0'0'278'16,"0"0"-268"-16,0 0 29 16,0 0 20-16,0 0-21 15,-60 97 15-15,60-75-33 16,0-5 4-16,1-4-10 16,16-7-6-16,5-4 6 0,5-2-8 15,2 0-1 1,-3-11-2-16,-2-10 3 0,-4-5 5 15,-4-8-11-15,-8 0-18 16,-7 1-44-16,-1 0 11 16,-11 6 40-16,-14 5 5 15,-2 3 6-15,1 3 5 16,3 3-3-16,8 4 1 16,6 1 17-16,9 1 5 15,0 2 1-15,2-7-19 16,16-3 8-16,7-5-15 15,8-7 16-15,4-3-7 0,3-6 2 16,-1-6-9 0,-1-4-2-16,-7 2-13 0,-6 3-29 15,-11 15 42 1,-6 9 0-16,-6 10 41 0,-2 7 15 16,0 0-56-16,-19 27 0 15,-7 13 1-15,-3 19 30 16,0 13-9-16,5 5-10 15,3 8-11-15,5-5-1 16,3-6-56-16,3-12-135 16,7-17-542-16</inkml:trace>
  <inkml:trace contextRef="#ctx0" brushRef="#br1" timeOffset="173015.18">12499 12674 200 0,'0'0'35'0,"0"0"-19"15,0 0 29-15,0 0-18 16,0 0-13-16,0 0 21 16,0 0 12-16,0 0 10 15,0 0 12-15,0 0 2 16,0 0-23-16,0 0-25 15,0 0 4-15,0 0-1 16,0 0-13-16,0 0 14 16,0 0-10-16,0 0-6 15,0 0 15-15,0 0-4 0,0 0-5 16,0 0 2-16,0 0-19 16,8 0 10-16,-1 0-9 15,5 0 3-15,1 0-2 16,2 0-2-16,2 0 0 15,2-1 2-15,6-2-1 16,-2-1-1-16,2 3 0 16,-4-3 4-16,0 3-7 15,-5-2 3-15,2 1 0 16,0-1-2-16,3-1 3 16,0 4-1-16,-2-4 1 15,4 0 2-15,-1 2-6 16,-1-1 2-16,0-1 1 15,0 3 0-15,-2-2 0 16,-1 0 0-16,1 1 1 0,-4 1 3 16,2-2-8-16,-4 1 4 15,1-1 0-15,2 0 2 16,3-2-2-16,2 2 0 16,5-2-2-16,1 1 8 15,-2 2-9-15,-7 0 3 16,1 1 0-16,-5-1-1 15,2 0 2-15,-2 1-1 16,0 1 0-16,0 0-1 16,2-2 1-16,5-1 0 0,0 2-3 15,3-2 2 1,4 0 2-16,-3 1-1 0,2-1 0 16,-6 1 3-16,-4 1-3 15,-4 1 0-15,-3-2 0 16,-2 0-5-16,1 2 7 15,3-1-2-15,1 0 0 16,5-1 3-16,5-2-5 16,4 3 2-16,2-2 0 15,3 2-3-15,-4-1 2 16,-1 2 1-16,-6-2-1 16,-5 2-2-16,0 0 1 15,-2-1-3-15,1-2 5 16,-2 3 3-16,5-2-1 15,3-1-2-15,3-1 0 0,4 2 3 16,2 0-4 0,0 1 1-16,-3-1-2 0,0 0 0 15,-2 1 4-15,-1-1-2 16,1 2 0-16,-1-2 0 16,-2 0 4-16,1 0-4 15,1-1 0-15,3 2 3 16,1-2-1-16,2 3 6 15,1 0 1-15,-1-2-7 16,-2 0 12-16,2 2-8 16,0-2-3-16,1 1 11 15,2-1-12-15,0 1 1 0,1 1-1 16,-1-2 4-16,0 2-10 16,0-1 4-16,3 1 0 15,1 0-3-15,0 0 6 16,1 0-3-16,-3 0 0 15,3 0-4-15,-1 0 4 16,-1 0 2-16,1 0 0 16,2 0-2-16,1 0 4 15,2 0-4-15,0 0 0 16,-3 0 1-16,1 0-3 16,-1 0 1-16,-4 0-8 15,1 0 8-15,-1 0-6 16,-1 0 7-16,-6 0 0 0,1 0 2 15,-3 0-4 1,1 0 2-16,0 0 0 0,1 0-2 16,4 0 4-16,1 0-2 15,2 0 0-15,0 0-2 16,-2 0 2-16,-2 1 0 16,-1-1 4-16,-2 0-2 15,0 2 1-15,-2 1 1 16,-3-2-4-16,-1 3 1 15,1-2-5-15,1 2 4 16,0-1 0-16,1 1 3 16,-5-2-1-16,-1 0-2 0,-4 1 0 15,-2 0 3 1,0-1 9-16,-3-1-12 0,-3 2-1 16,-2-3-2-16,-5 2-31 15,0-2-61-15,0 0-230 16</inkml:trace>
  <inkml:trace contextRef="#ctx0" brushRef="#br1" timeOffset="174131.72">12853 12020 80 0,'0'0'98'15,"0"0"-51"-15,0 0 54 16,0 0-25-16,0 0-26 15,0 0 5-15,0-15-4 16,0 12-16-16,0-1-10 16,0 0 2-16,0-1 8 15,-2 2-11-15,1-1-22 16,-1 2-1-16,1-2 4 16,1 1-3-16,0-1 1 15,0 2 12-15,0-1 14 16,0-4-11-16,0 4-3 15,0-1 15-15,0 1-8 0,0 1-4 16,0 2 7-16,0 0-9 16,0 0-8-16,0 0 15 15,0 0-21-15,0 0-1 16,0 0-1-16,0 14 0 16,0 19 0-16,0 14 21 15,0 11 24-15,0 7 18 16,3-1-32-16,1-3 2 15,3-6-13-15,1-8-14 16,-2-9 9-16,2-5-8 16,-1-11-6-16,-3-9 3 15,-1-4-2-15,-1-5-2 0,-2-4 0 16,0 0-29 0,0 0-10-16,0-14-83 0,0-8-175 15,0-5-178-15</inkml:trace>
  <inkml:trace contextRef="#ctx0" brushRef="#br1" timeOffset="174515.59">12838 11939 606 0,'0'0'66'15,"0"0"-35"-15,0 0 64 16,0 0-22-16,0 0-53 16,0 0-4-16,62 0 37 0,-20 1-3 15,4 1-22 1,-4-1 6-16,-6-1-34 0,-8 2-7 16,-5 3-64-16,-8-1-48 15,-5 1-132-15,-9 1-151 16</inkml:trace>
  <inkml:trace contextRef="#ctx0" brushRef="#br1" timeOffset="174763.58">12926 12203 410 0,'0'0'250'16,"0"0"-230"-16,0 0 58 16,0 0 32-16,0 0-51 15,0 0-24-15,-5 2-34 16,22 0 11-16,5-2 2 16,8 3-14-16,-2-2-49 15,-7 3-54-15,-6-1-167 16</inkml:trace>
  <inkml:trace contextRef="#ctx0" brushRef="#br1" timeOffset="175145.55">13075 12340 659 0,'0'0'28'0,"0"0"25"16,0 0 55-16,0 0-75 16,0 0-7-16,0 0 8 15,65-59 5-15,-65 57 20 16,0 0-19-16,0 2-6 0,0 0-1 15,0 0-26 1,0 0 4-16,0 0 0 0,0 0-11 16,0 10-2-16,0 7-8 15,0 7 10-15,0-1 12 16,0 1-12-16,0-5 6 16,2-1-6-16,1-3-3 15,6 0-53-15,-3-8-118 16,4-4-259-16</inkml:trace>
  <inkml:trace contextRef="#ctx0" brushRef="#br1" timeOffset="176029.14">13406 11887 442 0,'0'0'12'15,"0"0"62"-15,0 0 46 16,0 0-28-16,0 0-2 16,0 0-46-16,-73 95 14 0,64-50 3 15,6 4-11 1,3 6 1-16,0 4-13 0,7-5-20 16,15-2-8-16,3-3-9 15,2-7-2-15,-2-6-59 16,-1-10-115-16,-6-11-126 15</inkml:trace>
  <inkml:trace contextRef="#ctx0" brushRef="#br1" timeOffset="177643.23">13551 11984 610 0,'0'0'85'15,"0"0"-7"-15,0 0-4 16,0 0 21-16,52 100-21 16,-34-54-10-16,4-1-22 15,1-2-18-15,-4-6-5 16,-1-4-14-16,-6-6-2 16,-3-7-6-16,-8-2-30 15,-1-4-74-15,0-5-68 0,-10-2-149 16</inkml:trace>
  <inkml:trace contextRef="#ctx0" brushRef="#br1" timeOffset="177913.67">13724 12075 409 0,'0'0'146'0,"0"0"-145"15,0 0 146-15,-29 84-13 0,12-44-46 16,2 1 13-16,1 0-39 16,5-5-36-16,5-3-11 15,2-6-13-15,2-3-4 16,0-6-57-16,0-7-158 15,0-9-233-15</inkml:trace>
  <inkml:trace contextRef="#ctx0" brushRef="#br1" timeOffset="178153.94">13855 12213 589 0,'0'0'110'0,"0"0"-110"16,0 0 87-16,0 0-26 16,11 104-28-16,-10-81-32 15,1-3 2-15,-2-5-3 16,0-5-72-16,0-8-179 15</inkml:trace>
  <inkml:trace contextRef="#ctx0" brushRef="#br1" timeOffset="178617.05">13869 11870 581 0,'0'0'72'0,"0"0"-65"0,0 0 52 15,0 0-23-15,0 0-15 16,-5 87-12-16,17-72-5 16,0-5 3-16,2-3 2 15,2-6-1-15,-4-1 0 16,3 0-8-16,-6-6-7 15,-5-9 6-15,-2 0-6 16,-2 1 7-16,0 1 13 16,0 4-11-16,-6 3 17 15,-5 3-15-15,-4 3-8 0,0 0 4 16,-2 16-65-16,1 2-55 16,6 1-141-16</inkml:trace>
  <inkml:trace contextRef="#ctx0" brushRef="#br1" timeOffset="179006.97">14037 12224 443 0,'0'0'187'0,"0"0"-148"15,0 0 57-15,0 0-34 16,0 0-43-16,91 0-19 0,-73-3-11 16,-5 1-14-16,-3 1-156 15,-7-4-111-15</inkml:trace>
  <inkml:trace contextRef="#ctx0" brushRef="#br1" timeOffset="179232.84">14061 12109 585 0,'0'0'58'0,"0"0"-31"0,0 0 103 16,0 0-42-16,1 83-44 16,4-62-12-16,1-1-27 15,-3-1-5-15,0-3-18 16,-1-7-122-16,1-5-283 16</inkml:trace>
  <inkml:trace contextRef="#ctx0" brushRef="#br1" timeOffset="179922.57">14388 12022 440 0,'0'0'68'16,"0"0"1"-16,0 0 34 15,0 0-23-15,0 0-30 16,0 0 17-16,1-35-39 15,-4 32-8-15,-6 0 11 16,-4 3-3-16,0 0-16 16,-1 0 9-16,1 0 2 0,1 0-16 15,-2 8 1 1,2 3-8-16,5 3 0 0,0 3-4 16,5 4 9-16,2 1-5 15,0 1 1-15,3 2 0 16,9 1-2-16,0-3-31 15,1 0-6-15,-1-2 12 16,-1-3-4-16,-1 0 26 16,-4-6 4-16,-4-2 0 15,-1-4-2-15,-1-2 5 16,0-2 1-16,0 0 24 16,0-2 18-16,0 0 12 15,-9 0-27-15,-4 0-15 16,-2 0-10-16,0 0-6 15,1 0-93-15,1 0-58 0,7 0-171 16</inkml:trace>
  <inkml:trace contextRef="#ctx0" brushRef="#br1" timeOffset="180769.27">14585 12334 326 0,'0'0'220'0,"0"0"-159"16,0 0 84-16,0 0-22 16,0 0-48-16,0 0-44 15,0 0-8-15,0 6-14 16,0 12 32-16,0 0-24 16,0 0-17-16,0-1-4 15,0-1-69-15,-4-5-145 16,4-7-413-16</inkml:trace>
  <inkml:trace contextRef="#ctx0" brushRef="#br1" timeOffset="181736.51">14721 11904 446 0,'0'0'75'0,"0"0"19"0,0 0 23 16,0 0-48 0,0 0-30-16,0 0 2 0,7 19-17 15,6 8 34-15,1 7-4 16,1 6-11-16,-2 5 6 15,1-1-36-15,-3-2 2 16,2-3-10-16,-3-3-1 16,-3-6-4-16,-2-5 0 15,-4-3-10-15,-1-8-56 16,0-3-87-16,0-9-50 16,2-2-381-16</inkml:trace>
  <inkml:trace contextRef="#ctx0" brushRef="#br1" timeOffset="181993.29">14892 12024 524 0,'0'0'142'0,"0"0"-118"15,0 0 107-15,0 0-28 16,-65 111 3-16,50-77-35 16,0 0-30-16,3-5-33 0,1-1 0 15,1-1-6 1,1-4-4-16,-2-3-85 0,4-3-163 16,1-5-379-16</inkml:trace>
  <inkml:trace contextRef="#ctx0" brushRef="#br1" timeOffset="182473.26">14953 12268 614 0,'0'0'122'15,"0"0"-91"-15,0 0 48 16,0 0-18-16,0 0-42 15,0 0-19-15,-2-10-2 16,10 7-11-16,3 0 13 16,-4 3 9-16,2 0-7 15,-3 0 0-15,-5 0 0 0,-1 0 1 16,0 0 8-16,0 0-8 16,0 10 8-16,-1 4 26 15,-5-2-11-15,-3 1 18 16,3-2-14-16,3-3-24 15,2-2 17-15,1-2-17 16,0 0-1-16,0-1 8 16,4 0-12-16,12-3-1 15,3 0-20-15,3 0-151 16,-1 0-209-16</inkml:trace>
  <inkml:trace contextRef="#ctx0" brushRef="#br1" timeOffset="182983.51">15032 11852 321 0,'0'0'141'16,"0"0"-134"-16,0 0 49 16,0 0 53-16,0 0-68 15,-1 102 1-15,1-76-12 16,0-8-15-16,0-4 3 16,0-4-5-16,0-5 2 15,6-5 30-15,6 0-17 0,1-5-4 16,2-12-21-1,-3-4-1-15,-4-3-2 0,-4 1-5 16,-2 4-19-16,-2 6 12 16,0 8-37-16,-6 5-26 15,-10 0-10-15,-1 1 24 16,-5 16-63-16,0 2-146 16</inkml:trace>
  <inkml:trace contextRef="#ctx0" brushRef="#br1" timeOffset="183798.6">15210 11753 377 0,'0'0'260'0,"0"0"-219"16,0 0 58-16,0 0-25 15,0 0-29-15,0 0-11 16,70 93 37-16,-43-32-1 16,-2 10-10-16,-4 3-26 15,-6-4 0-15,-7-2-19 16,-8-7-5-16,-2-7-10 15,-25-1-20-15,-12-6-36 16,-6-10-209-16</inkml:trace>
  <inkml:trace contextRef="#ctx0" brushRef="#br1" timeOffset="184972.81">15684 12219 540 0,'0'0'120'0,"0"0"-23"16,0 0 40-16,0 0-39 15,0 0-34-15,0 0-22 16,117 9 0-16,-64-5-22 16,2 2-20-16,-5 2 0 15,-7 1-2-15,-13 1-149 16,-11-5-268-16</inkml:trace>
  <inkml:trace contextRef="#ctx0" brushRef="#br1" timeOffset="185338.8">16314 11945 738 0,'0'0'121'16,"0"0"-12"-16,0 0-21 16,0 0-88-16,0 88 57 15,-5-17 20-15,0 9-50 16,5 1 13-16,0-6-16 15,0-9-23-15,0-11 3 16,1-12-4-16,5-11-3 16,-2-11-34-16,-1-12-94 15,5-9-156-15,0-7-436 16</inkml:trace>
  <inkml:trace contextRef="#ctx0" brushRef="#br1" timeOffset="185595.24">16266 11923 559 0,'0'0'49'0,"0"0"36"15,84 0 48-15,-44 0-80 16,5 3-8-16,1 0-18 0,0 2-24 16,-10 0-6-1,-11-1-13-15,-11 3-180 0,-10-3-243 16</inkml:trace>
  <inkml:trace contextRef="#ctx0" brushRef="#br1" timeOffset="185805.44">16321 12210 672 0,'0'0'80'15,"0"0"-46"-15,0 0 86 16,102 8-73-16,-66 0-34 0,-1-1-13 15,-9 4-51-15,-7-1-110 16,-10-2-192-16</inkml:trace>
  <inkml:trace contextRef="#ctx0" brushRef="#br1" timeOffset="186134.4">16532 12461 600 0,'0'0'168'0,"0"0"-143"0,0 0 66 16,0 0-12-16,91-60-41 15,-84 49-22-15,-2 4 4 16,-4 0-14-16,-1 3-3 15,0 4 7-15,0 0-10 16,0 0 0-16,-7 0 14 16,-2 17-10-16,0 5 6 15,4 3-10-15,4 0 7 16,1 0 22-16,0-2-23 16,0-3 1-16,4 0-7 15,1-10-115-15,-2-6-191 0</inkml:trace>
  <inkml:trace contextRef="#ctx0" brushRef="#br1" timeOffset="186735.4">17012 11874 136 0,'0'0'400'15,"0"0"-349"-15,0 0 101 16,0 0-27-16,-104 120-40 15,81-65-2-15,8 4-33 16,5 4 0-16,10 1-19 16,0-3-16-16,10-3-6 15,19-3-9-15,7-7-9 16,2-3-91-16,3-11-160 0,-3-7-300 16</inkml:trace>
  <inkml:trace contextRef="#ctx0" brushRef="#br1" timeOffset="189713.07">17182 12054 150 0,'0'0'68'0,"0"0"-4"0,0 0 25 15,0 0-26-15,0 0-32 16,0 0-9-16,0-1-20 15,0 1 4-15,0 0-1 16,0 0-5-16,0 0 9 16,0 0-2-16,0-1-5 15,0-2 26-15,2 3 12 16,-1-3-16-16,-1 3 31 16,0 0-12-16,0 0 1 15,0-2 0-15,0 2-10 16,0-2-1-16,0 1-21 0,0 1 3 15,2-2-4-15,-2 0-9 16,1 2 13-16,2 0-2 16,-1-1 3-16,1 1-5 15,0 0-9-15,4 0-2 16,-1 10 0-16,2 18 2 16,2 11 11-16,3 8 10 15,3 1-1-15,0-1 0 16,0-1-19-16,4-5 8 15,-4-6-11-15,-3-4 6 16,-2-7-12-16,-4-3 5 16,-1-4-79-16,-1-1-9 15,-2-8-146-15,1-4-337 16</inkml:trace>
  <inkml:trace contextRef="#ctx0" brushRef="#br1" timeOffset="190162.49">17437 12022 422 0,'0'0'86'0,"0"0"23"16,0 0-9-16,0 0-6 16,0 0-36-16,0 0 12 15,-79 54 16-15,52-11-42 0,2 2 13 16,1 2-27-16,6-1-9 16,0-2-4-16,2-2-17 15,6-4 0-15,1 0 0 16,4-8-111-16,5-5-136 15,0-14-567-15</inkml:trace>
  <inkml:trace contextRef="#ctx0" brushRef="#br1" timeOffset="192426.31">17545 12453 368 0,'0'0'117'15,"0"0"-46"-15,0 0 77 16,0 0-34-16,0 0-49 15,0 0-28-15,0 0 26 16,0 0 10-16,0 0-31 16,0 0 0-16,0 0-6 15,0 0-17-15,0 0 3 0,0 0-18 16,0 0-4-16,0 9-7 16,1 8 7-16,1 8 1 15,1-2-1-15,-2-3 5 16,2 0-13-16,-1-1 8 15,-1-5-114-15,-1-4-154 16,0-10-407-16</inkml:trace>
  <inkml:trace contextRef="#ctx0" brushRef="#br1" timeOffset="193147.21">17584 11965 317 0,'0'0'93'15,"0"0"-42"-15,0 0 6 16,0 0 10-16,0 0-11 15,0 0-4-15,0-12 17 0,0 12-11 16,0 0-31-16,0 0-2 16,0 11-25-16,-3 7 12 15,3 5 15-15,0-1-23 16,0 0 3-16,0 0-7 16,0-5 3-16,3-5-7 15,6-4 3-15,7-7-22 16,4-1 18-16,2-1-37 15,3-15-3-15,-4-5 3 16,-5-1 16-16,-4 0 25 16,-7-2-3-16,-5 3 4 15,0 4 6-15,0 5 11 0,-12 4 21 16,-8 5-23-16,-3 3-14 16,-3 0-2-16,1 5-10 15,4 13-63-15,3 3-82 16,12-1-206-16</inkml:trace>
  <inkml:trace contextRef="#ctx0" brushRef="#br1" timeOffset="193463.29">17831 12330 567 0,'0'0'202'0,"0"0"-199"16,0 0-4-16,0 0 1 15,88 0-129-15,-71 0-277 16</inkml:trace>
  <inkml:trace contextRef="#ctx0" brushRef="#br1" timeOffset="194032.56">18209 12185 690 0,'0'0'22'16,"0"0"37"-16,0 0 44 15,0 0-59-15,0 0-5 16,0 0-18-16,-9-78-2 16,0 72 8-16,-5 4-23 15,-1-1 9-15,1 3 0 16,-2 0-11-16,3 0 15 15,4 0-14-15,0 0-3 16,3 8 0-16,-1 1-7 16,4 4 7-16,3 0 0 15,0 7-1-15,0 0-7 0,6 4-22 16,6-1-4 0,0 0 9-16,4 1 12 0,-2-1 8 15,2-2 3-15,-4 2-6 16,-3-1 7-16,0-1-1 15,-5-3 2-15,-4-2 1 16,0-2 3-16,0-5 24 16,0 0 19-16,-7-5-8 15,-7-3 22-15,4-1-5 16,-3 0-15-16,1 0-4 16,-1 0-35-16,2 0 3 15,2-2-5-15,0-5-66 16,6 2-68-16,3-1-133 0,0 3-527 15</inkml:trace>
  <inkml:trace contextRef="#ctx0" brushRef="#br1" timeOffset="194436.84">18457 12495 623 0,'0'0'225'15,"0"0"-222"-15,0 0 21 16,0 0 39-16,0 0-33 15,0 80-30-15,0-62 0 0,0-5 0 16,0-1-120-16,-4-8-263 16</inkml:trace>
  <inkml:trace contextRef="#ctx0" brushRef="#br1" timeOffset="195667.09">18707 11995 422 0,'0'0'70'15,"0"0"65"-15,36 94-10 16,-20-45-39-16,5 3-36 16,-1-1-7-16,2-2-12 15,2-4-27-15,-5-4 3 16,-4-6-7-16,-4-7-41 15,-7-6-118-15,-4-9-267 16</inkml:trace>
  <inkml:trace contextRef="#ctx0" brushRef="#br1" timeOffset="196702.98">18943 11967 529 0,'0'0'61'16,"0"0"12"-16,0 0 18 16,0 0 9-16,0 0-28 15,0 0 10-15,-81 119-21 16,65-72 4-16,1 4-38 15,3-3 2-15,1-1-24 0,3-5-1 16,2-1-8-16,3-3 1 16,3-6-137-16,0-8-167 15</inkml:trace>
  <inkml:trace contextRef="#ctx0" brushRef="#br1" timeOffset="197115.13">19025 12317 582 0,'0'0'41'0,"0"0"-13"15,0 0 38-15,0 0-18 16,0 0-41-16,0 0-3 16,61-2-3-16,-49 16 0 15,-3 2 9-15,-3 3-7 16,-6-2 25-16,0 0 14 0,0 0 4 15,0-2 10 1,-7-5 2-16,4-3-7 0,1-5-10 16,2 1-28-16,0-2 0 15,0 0-13-15,13 2-7 16,5-3-66-16,3 0-143 16,0 0-323-16</inkml:trace>
  <inkml:trace contextRef="#ctx0" brushRef="#br1" timeOffset="197594.6">19168 11845 415 0,'0'0'234'0,"0"0"-174"15,0 0 6-15,0 0-25 0,0 0-33 16,0 0 10-16,-15 44-8 16,15-24 11-16,0-3-2 15,6-4 18-15,5-5-24 16,2-4 3-16,-1-4 10 16,4 0-21-16,1 0 3 15,-1-14-4-15,-4-1 0 16,-2-6-7-16,-7 4 3 15,-3 4-4-15,0 4 0 16,-11 8 4-16,-9 1-4 16,-8 0 0-16,-2 17-37 15,0 8-60-15,6 4-141 0,12-1-266 16</inkml:trace>
  <inkml:trace contextRef="#ctx0" brushRef="#br1" timeOffset="198208.74">19686 11852 262 0,'0'0'319'0,"0"0"-279"15,27 110 111-15,-20-39-16 16,0 14-18-16,-4 8-44 15,-1 3-10-15,-2-6-39 0,0-13-23 16,-9-9 1-16,-4-13-2 16,-8-12-43-16,0-15-202 15,-2-19-575-15</inkml:trace>
  <inkml:trace contextRef="#ctx0" brushRef="#br1" timeOffset="199852.21">16083 12575 173 0,'0'0'31'0,"0"0"0"15,0 0-3-15,0 0-24 16,0 0 0-16,0 0 0 16,-42-9 46-16,42 9 34 15,0-2-19-15,0 2-24 16,0-1-11-16,0 1-16 15,0 0-1-15,0 0 35 16,0 0-18-16,0 0 29 16,0 0 15-16,0 0-20 15,0 0-12-15,1-2-14 0,7 2-7 16,4 0-2-16,3 0-5 16,7 0 8-16,5 0-3 15,7 0-14-15,7 0 18 16,5 0-7-16,2 0-11 15,1 0 13-15,-1 0-17 16,-1 0 3-16,-2 0-4 16,1 0 6-16,-1 0-4 15,1 0 6-15,-1 0-7 16,3 0 9-16,-2 0-7 16,5 0-1-16,-2 0-2 15,2 0 8-15,-1 0-15 16,-3 0 7-16,-3 0 0 0,-3 0-1 15,-4 0 1 1,-1 0 0-16,2 2-1 0,1-2 7 16,3 1-12-16,3 1 6 15,1-1 0-15,3 1 0 16,1 1 4-16,-1 0-4 16,-4-1 10-16,-5 1-6 15,-6-2-4-15,-1 1 3 16,1-1-1-16,1 1-4 15,2 0 1-15,3-1 1 16,1-1 0-16,-2 2-7 16,2-2 3-16,-4 2 3 0,1-2 1 15,1 3-4 1,2-2 7-16,1 2-3 0,2-1 0 16,2 0 2-16,-4-2-11 15,-1 1 8-15,-4 0 1 16,-2-1-7-16,-5 2 7 15,-1 1 0-15,3-3 0 16,-1 2 3-16,2 1-4 16,3-1 1-16,0 1 0 15,1 0-6-15,0 2 4 16,0-3-1-16,1 2-1 16,-1-1-15-16,5-1 9 15,-2 1-10-15,1-2-1 0,0-1 20 16,-2 2 2-1,-2 0 12-15,2-2 11 0,0 0-10 16,-2 3 1-16,0-2-15 16,1 0 2-16,0 3-8 15,0-1 5-15,-1 2 1 16,-1 0-6-16,-3 1 12 16,-2-1-8-16,1-1 2 15,-4-1 0-15,2 0-1 16,-2-1 2-16,-3 0-1 15,1 3 1-15,-5-1 0 16,-2-1-2-16,-3 0-4 16,-5-1 0-16,-4 1 1 15,-1-2-8-15,-6 3-44 0,0-1-66 16,0-3-262 0</inkml:trace>
  <inkml:trace contextRef="#ctx0" brushRef="#br1" timeOffset="200932.24">15220 12825 749 0,'0'0'144'0,"0"0"-116"16,0 0 17-16,0 0-4 15,0 0-20-15,0 0-18 16,87-77 1-16,-56 72-2 16,-1 5 9-16,-2 0 10 15,-7 0-16-15,-10 7 4 16,-8 13-9-16,-3 7 0 0,-2 3 16 15,-15 4-6-15,-6 3 13 16,-1-4-5-16,0-3-12 16,4-7 11-16,7-5-6 15,6-7-8-15,5-3 0 16,2-4-3-16,0 3 0 16,0-1 7-16,14 3 2 15,10 0 15-15,2-1-13 16,4-1-11-16,-3-2 0 15,-4-1-8-15,-5 2-78 16,-5-4-102-16,-1-2-224 16</inkml:trace>
  <inkml:trace contextRef="#ctx0" brushRef="#br1" timeOffset="201485.92">15945 12754 345 0,'0'0'117'0,"0"0"-106"16,0 0 108-16,0 0 13 16,0 0-73-16,0 0 0 15,-4-52-24-15,-8 49 23 16,0 2 21-16,-4 1-25 16,-1 0 7-16,-2 0-15 15,1 8-30-15,0 6 2 16,2 1-14-16,2 0 5 15,5 1-9-15,5 1-9 16,4 1 6-16,0 4-2 16,1 3-6-16,16-1 4 15,2 2-28-15,-1 1 8 0,4 0 1 16,-4 1 1-16,-3-3 21 16,-6-1-10-16,-2-7 14 15,-5-5-3-15,-2-3 3 16,0 0 0-16,-9-1 42 15,-6-3 1-15,-4 2 9 16,-2-5-14-16,-3 0-18 16,2-2-2-16,1 0-16 15,6 0-4-15,1-2-6 16,7-15-81-16,7-8-40 16,0-7-222-16</inkml:trace>
  <inkml:trace contextRef="#ctx0" brushRef="#br1" timeOffset="201734.63">15929 12588 771 0,'0'0'34'0,"0"0"76"16,0 0-21-16,-27 102-29 0,23-67-38 15,-1 5-19 1,1 3-6-16,-4 0-54 0,-4 0-243 16</inkml:trace>
  <inkml:trace contextRef="#ctx0" brushRef="#br1" timeOffset="201945.3">15762 13140 703 0,'0'0'264'16,"0"0"-226"-16,0 0-38 15,10 90 61-15,1-50-43 0,-4 4-18 16,-4 0-10-16,-3-3-137 16,0-8-266-16</inkml:trace>
  <inkml:trace contextRef="#ctx0" brushRef="#br1" timeOffset="203406.77">22868 1856 12 0,'0'0'1146'0,"0"0"-1084"15,0 0-7-15,0 0-15 16,0 0-27-16,0 0-2 16,9 37-4-16,-8-4 27 0,-1 2-23 15,0-6-4-15,0-2-7 16,0-5 0-16,0-6-2 16,0-7-8-16,16-8-30 15,10-1 3-15,9 0 9 16,2 0-28-16,-6 0 22 15,-8 0 30-15,-6 12-6 16,-4 6 10-16,-5 6 10 16,-6 2 20-16,-2 1-1 15,-6 0-11-15,-11-4 7 16,-3-3-4-16,2-7-21 16,-2-4 1-16,3-6-1 15,-2-3-38-15,2 0-28 16,2-24-86-16,1-12-124 15,7-14-459-15</inkml:trace>
  <inkml:trace contextRef="#ctx0" brushRef="#br1" timeOffset="203587.15">22966 1796 911 0,'0'0'226'0,"0"0"-220"16,0 0 54-16,0 0-11 15,0 0-18-15,80-1-15 16,-28 7-16-16,6 6-1 16,-3-1-57-16,-4-1-125 15,-6-2-130-15,-11-1-403 0</inkml:trace>
  <inkml:trace contextRef="#ctx0" brushRef="#br1" timeOffset="203766.48">23517 1963 900 0,'0'0'28'16,"0"0"-23"-16,0 0-5 16,111 3 6-16,-56-3-3 15,-3 0-3-15,-9 0-80 16,-10 0-316-16</inkml:trace>
  <inkml:trace contextRef="#ctx0" brushRef="#br1" timeOffset="203976.43">23659 1776 928 0,'0'0'35'16,"0"0"-21"-16,-2 130 38 16,2-79-3-16,0 1-15 0,6 0-30 15,11 3-4-15,-4-5-110 16,-3-7-314-16</inkml:trace>
  <inkml:trace contextRef="#ctx0" brushRef="#br2" timeOffset="-188754.52">21326 8938 262 0,'0'0'107'15,"0"0"-102"-15,0 0 38 16,0 0 59-16,0 0 3 15,0 0-20-15,0 0-13 16,-3-31-29-16,3 23-14 0,0 0-18 16,3 0-7-16,1-1 10 15,-1-1-6-15,0 1-4 16,0-2 17-16,0-3-12 16,0-1 10-16,-3 1 5 15,1-2-16-15,-1 3 32 16,0-1-1-16,0-2-20 15,0 0 11-15,0-2-20 16,0 0 2-16,-3-1-10 16,-1 2 2-16,-1 2 0 15,2 0-4-15,0 1 0 16,-1 2-1-16,1-2 4 16,0-1-3-16,2 0 0 15,-3-2 3-15,0-3-6 0,1 2 3 16,-2-1 0-16,1-1-4 15,-3-1 6-15,-1 1-2 16,-1 1 0-16,-4 1 4 16,4 1-5-16,0 4 1 15,-1 4 0-15,2 1-4 16,0 2 4-16,2 0 0 16,-2 0 0-16,-1-2-1 15,-2-1-2-15,-2-3 3 16,-1-3 0-16,0 0-5 0,-3-2 8 15,2 1-3 1,3-1 0-16,3 2 3 0,3 4-5 16,-1 2 2-16,1 1 0 15,-2 0-2-15,-5-1-2 16,-1 0 4-16,-3 0 0 16,0 3-2-16,-1 0-1 15,0 1 3-15,-3 0 0 16,2 2-4-16,1 3 4 15,-3 0 0-15,2 0 0 16,-2 0-5-16,0 0 1 16,3 0 3-16,-1 0 1 15,0 0-5-15,-1 0 6 16,-2 0-1-16,-1 1 0 16,4 1 3-16,-2 2-8 0,3 0 5 15,2 4 0-15,-5 0-5 16,-1 1 0-16,-3 1 5 15,2-2-15-15,-3 1-2 16,1-3 15-16,1 1-4 16,2-2 6-16,2-1-4 15,4-1 7-15,1 2-3 16,3-2 0-16,0-1 4 16,2 3-8-16,-1 1 4 15,1 0 0-15,-2 2-5 16,-3 1 6-16,-2 0-1 15,-3 3 0-15,-3-2 4 0,1 1-7 16,-2 2 3-16,3-2 0 16,1-2-1-16,3 0 3 15,3-3-2-15,3 1 0 16,1-1 1-16,3 2-4 16,-2 0 3-16,0 5 0 15,0 0-2-15,-3 5 4 16,0 1-2-16,0-1 0 15,-1 1 1-15,1-1-2 16,-1-3 1-16,2 0 0 16,2-5-3-16,1 2 7 15,1-1-4-15,1-1 0 16,3 2 1-16,-1-2-6 0,1 2 5 16,0 5 0-1,1-4-5-15,1 4 7 0,-1-4-2 16,2 0 0-16,-2-1 4 15,2 3-5-15,-2-1 1 16,1-1 0-16,-2 2-2 16,-1-1 5-16,1 0-3 15,0 2 0-15,0-2 3 16,-1 0-2-16,1 1-1 16,0 2 1-16,-1-2 1 15,1-1 2-15,0 2-4 16,1-5 0-16,2 3 6 0,-1-1-7 15,1-1 1 1,-2 4 0-16,2 1 3 0,0 3 1 16,-1 1 2-1,1 1 8-15,0-1-13 0,0-3 9 16,0 1-10-16,0 0 0 16,0-2-4-16,0-1 8 15,0-1-4-15,0 1 0 16,0-2 4-16,0-1-6 15,0 1 2-15,3-2 0 16,0 2-3-16,0 3 6 16,0 1-3-16,-2 3 0 15,2 2 4-15,0-1-5 16,0 0 1-16,0-2 0 16,0-1-3-16,-2-4 4 0,2 0-1 15,-1 2 0 1,1-5 3-16,0 3-4 0,0-4 1 15,3 1 0-15,-3-1-2 16,0 0 4-16,0 1-2 16,0 1 0-16,0 1 4 15,1 0-3-15,1 1 3 16,2 1 0-16,-1 1 3 16,0-2-4-16,-1 0-3 15,1 0 0-15,-2-4 7 16,2 0-7-16,-2-2 0 15,2-1 0-15,2 0-1 0,1-2 4 16,0 0-3 0,1 1 0-16,2 0 2 0,2-1-1 15,3 1-1-15,1-2 0 16,2-1 1-16,-1 0 1 16,1-3-2-16,0 2 0 15,-3-2 4-15,2 1-6 16,-4 0 2-16,2-1 0 15,-4 1-5-15,0-2 4 16,-1 2 1-16,3-1-2 16,-1 1 2-16,0-2-2 15,0 0 2-15,0 0 0 16,2 0-1-16,-2 0 3 16,-1 0-2-16,-1 0 0 15,-2 1 1-15,-1 1-3 0,-1 0 2 16,-2 1 0-16,2-2-3 15,1 1 5-15,2-1-2 16,2 1 0-16,2-2 5 16,3 0-6-16,-3 0 1 15,0 0 0-15,-2 0-3 16,1 0 5-16,-1 0-2 16,1 0 0-16,1 0 4 15,0 0-6-15,-2 0 2 16,4 0 0-16,0 0-3 15,2 0 6-15,0 0-3 16,-3-3 0-16,-1 1 1 0,0-2-4 16,-2 4 3-16,-1-2 0 15,2 0-3-15,-2 1 4 16,-1-1-1-16,0 1 0 16,1-1 3-16,0 2-6 15,-2-2 3-15,2-1 0 16,0 0-2-16,-1 0 5 15,2-3-3-15,-1-1 0 16,3-1 4-16,-3 1-6 16,-2-3 2-16,2 1 0 15,-3 0-3-15,2-3 7 16,2 2-4-16,-1-1 0 16,3 0 2-16,0-1-3 0,-1 1 1 15,0-2 0 1,-3 1-4-16,-1 2 5 0,-3-3-1 15,-2 1 0-15,0-2 2 16,-1-2-2-16,2 0 0 16,0-1 0-16,1-2 1 15,2-1 1-15,1 1-2 16,1-1 0-16,-2 0 3 16,1 2-5-16,-2-2 2 15,-2-1 0-15,-1-4-5 16,-1-1 4-16,2 2 1 15,-2-3 0-15,4 2 0 0,-1-1-3 16,2-1 3-16,2 0 0 16,-1 2-2-16,-2 2 4 15,0 1-2-15,-3 1 0 16,-1 0 5-16,1 0-7 16,0-3 2-16,-1 0 0 15,0-5-3-15,-1 3 3 16,0-3 0-16,0 3 0 15,2 1-1-15,-1 4 0 16,-1 2 1-16,2 2 0 16,0 1-5-16,0 2 5 15,0 2-1-15,1 1-6 16,-3 2-19-16,1 4-29 16,-1 0-150-16,-3 1-469 15</inkml:trace>
  <inkml:trace contextRef="#ctx0" brushRef="#br2" timeOffset="-186330.57">25160 8646 536 0,'0'0'15'16,"0"0"-15"-16,0 0 41 15,0 0-3-15,0 0 54 16,12-86-51-16,-12 70-11 16,0 1 10-16,0-3-23 15,-12 1 3-15,-5-2-17 16,1 2 5-16,-3 0-3 15,0-2-2-15,-3 0-3 16,0 0 0-16,2 2 3 0,-1 1-2 16,1 3-1-16,0 0 0 15,-1 0-2-15,-1 1-1 16,0-1 3-16,2-1 1 16,1 3 3-16,1-1-3 15,-5 5-1-15,0 2 0 16,-4-1 0-16,-1 2 4 15,1 1-4-15,0 3 0 16,0 0 2-16,1-2-2 16,1 2 0-16,0 0 0 15,0 0-1-15,0 0 7 16,2 2-6-16,-3 6 5 16,1 2-5-16,0 1 6 15,-4 0-6-15,5 2 0 0,-3-1-4 16,4 3 7-16,0-2-3 15,4 3 0-15,-2 2 3 16,0 2-1-16,2 2-2 16,-5 0 0-16,0 3-1 15,0-4 3-15,2 1-2 16,-1-1 0-16,3-4 4 16,3 2-5-16,1 0 1 15,1-3 0-15,0 2 0 16,1-1 3-16,0 3-3 15,1-2 2-15,0 4 1 0,1 2 4 16,2 1-7 0,-2 0 2-16,3 2-5 0,1 1 7 15,-1-1-4-15,2 3 0 16,0 4 5-16,-1-1-5 16,2 1 0-16,-4-1 0 15,1 0 0-15,-2 0 4 16,-1 0-4-16,2 5 0 15,-1-1 5-15,1 3-4 16,2 2-1-16,4-4 0 16,1-3 6-16,3-2-6 15,0-3 10-15,0 0-6 16,0-2 3-16,9 0 15 16,2-1-13-16,2 0-5 15,-1-2 4-15,3 0-7 0,-5-3 1 16,2 0-2-16,1-1 4 15,0-2-5-15,1 2 1 16,-2-2 0-16,3-2-2 16,-1 0 6-16,-1-1-4 15,3-2 2-15,2-1 2 16,2-2-3-16,1 0-1 16,-1 1 0-16,0-1-1 15,-1-1 1-15,-2-1 0 16,1-3-1-16,-3 1 5 15,1-3-4-15,5 0 0 16,-2 0 0-16,5-3-4 0,0 1 1 16,0 1-2-1,-2-1 5-15,1-2-13 0,-3 0 9 16,2 0-14-16,0 0 12 16,0 0 2-16,-1 0-3 15,0-2-6-15,0-4-2 16,-5 1-1-16,1-2 15 15,-4 5-1-15,0-1 2 16,1-1-2-16,-1 2 3 16,-1-2-1-16,0 1 0 15,3-4 4-15,-3 2-5 16,3-4 1-16,-1 0 0 16,0-2-4-16,0 0 10 0,-1 4-6 15,-1-1 0 1,-3-1 2-16,1 4-4 0,-1-5 4 15,2-1-1-15,1-3 21 16,0-6-15-16,0-1 10 16,0 0-5-16,-2 1 0 15,-1 4 24-15,0-1-17 16,-2 2-10-16,3-1 8 16,-3 1-7-16,0-2 2 15,1-3-3-15,-1 2-3 16,2-2 9-16,-1 1-15 15,1-4 2-15,1 2-3 0,2-5 4 16,-1-2-3 0,0-4 0-16,0-1 3 0,-1 1-7 15,1 0 4-15,-2 5 0 16,-2 2-2-16,1 3 5 16,-4-1-3-16,2 5 0 15,-5 0 3-15,2 2-3 16,0 0 0-16,-1-3 2 15,1-3-4-15,0-1 4 16,-1-3-2-16,1 1 0 16,0 2 0-16,1 2-1 15,0 2 1-15,-1 1 0 16,2 1-4-16,-1 4 5 0,1 0-1 16,1 1 0-1,-2 1 2-15,-1 0-3 0,0-1 1 16,0-1 0-16,2 3-5 15,-2-1 6-15,1-2-1 16,-1 1 0-16,0-1 4 16,3 1-4-16,-3-1 0 15,0 2 0-15,0 5 4 16,-3 1-1-16,1 2-3 16,-1 1 0-16,0-2 5 15,0 2-12-15,0 2 4 16,0 0-19-16,0 0-21 15,0 0-93-15,0 0-191 16</inkml:trace>
  <inkml:trace contextRef="#ctx0" brushRef="#br2" timeOffset="-183946.54">29333 8447 273 0,'0'0'168'16,"0"0"-111"-16,0 0 53 16,0 0-14-16,-33-83-31 0,19 64-26 15,0 1 10-15,0-1-7 16,0-1-3-16,0 2-13 15,-3-2-4-15,-5 3-12 16,-5 0-5-16,-6 2-5 16,-4-1 0-16,-3 4 2 15,2 2-4-15,3 2 2 16,-1 4 0-16,1 4 0 16,-2 0 4-16,0 0 4 15,0 0 12-15,2 4-13 16,-1 6 8-16,3 1-11 15,-2 1-3-15,-1 3 1 0,0 0 4 16,-1 0-4-16,3 5 17 16,2-3-15-16,4 1 4 15,1 4-8-15,3 2 0 16,0 2 3-16,-3 3-1 16,0 2-2-16,-1-2 0 15,3 4 6-15,1-4-9 16,4 4 3-16,3 4 0 15,2-1 0-15,-2-1 5 16,7 1-5-16,-5 2 0 16,1-2 8-16,1-1-7 15,-2-1-1-15,-1 0 0 16,1 0-1-16,0 0 6 16,3-2-5-16,0-1 0 15,0-1 4-15,2-1-6 0,-2 0 2 16,0-1 0-16,0 3-1 15,0-1 5-15,2 0-4 16,-1 1 5-16,1 0 0 16,-1 2-4-16,4-2-1 15,-3 2 0-15,3-4 1 16,1 1 2-16,2-2-3 16,1 0 1-16,-2-3 5 15,2 1-5-15,-1-1-1 16,1-3 0-16,2 1 1 15,-2-1 3-15,0 1-4 16,0-2 0-16,1 4 3 0,2-2-4 16,0 2 1-16,0 0 0 15,0 0-2-15,0-1 5 16,0-1-3-16,8 1 0 16,1-2 0-16,4 0-2 15,0-1 2-15,2-1 0 16,-3-2-5-16,3 3 9 15,2-1-4-15,0 1 0 16,3-2 5-16,1 1-2 16,1-3-3-16,0-1 0 15,1-2 3-15,4-1 0 16,0-1-3-16,4-2 4 16,3-2 0-16,-1-1-4 0,1-1 0 15,-2 1 0-15,-4-2-2 16,-3 2 5-16,-1-2-3 15,-2-2 0-15,-2 0 3 16,1-1-7-16,0-2 4 16,-3 0-9-16,2 0 6 15,0 0-2-15,1 0 5 16,0 0 0-16,-3 0 3 16,3-5-3-16,-1-1 0 15,4 0 0-15,-1-1-2 16,1 3 3-16,-2-1-1 15,-2-1 0-15,-1 0 4 16,-3 1-7-16,-2 0 3 16,-2-2 0-16,1-1 3 0,-3 1 2 15,4-3-5-15,-2 0 2 16,1-2 4-16,2-1-5 16,0 0-1-16,0-1 0 15,2-3-1-15,-1 1 5 16,-1-1-4-16,1 1 0 15,-1-1 3-15,0 3-5 16,0-3 2-16,1-1 0 16,-1-1-4-16,0-2 8 15,0 0-4-15,0-2 6 16,-1-2-4-16,-1-1 13 0,-1 0-14 16,1-1 1-1,-1-4 18-15,0 2-16 0,1-2 3 16,-1-1-7-16,3-2 7 15,2 0-12-15,2-1 5 16,1 1 0-16,-1 1-1 16,0 3 2-16,-4 0-1 15,0-1 0-15,-3 1 8 16,-4-3-12-16,0 0 4 16,0-3 0-16,-2-3-2 15,1-1 4-15,4 0-2 16,-2 1 0-16,0 3 4 15,-2 4-6-15,-1 5 2 16,-2 6 0-16,-2 2-3 0,0 2 4 16,-2 0-1-16,0-3 0 15,0 0 1-15,0-2-6 16,0-3 5-16,1-1-1 16,2 1-3-16,0 1-8 15,-3 2 1-15,0 4-7 16,0 3-36-16,0 2 9 15,-9 2-61-15,-3 2-54 16,6 2-354-16</inkml:trace>
  <inkml:trace contextRef="#ctx0" brushRef="#br2" timeOffset="-182169.02">32176 8683 421 0,'0'0'183'0,"0"0"-171"15,0 0-8-15,0 0 21 16,0 0 17-16,0 0 25 0,14-90-1 16,-13 66-41-16,-1-1-13 15,0-2 10-15,0-1-19 16,-13-3 1-16,-8-3-4 16,-3 0 0-16,1 4-2 15,0 4 2-15,-4 2 0 16,0 2 0-16,-6 2 7 15,-3-2-7-15,0 4 10 16,-3 0-9-16,0 6 13 16,-2 4 21-16,1 2-34 15,-8 3-2-15,-2 0 4 16,0 3-3-16,-3 0 0 16,1 12 3-16,-1 6 3 0,-2 6 0 15,0 2-5-15,1 0 14 16,5 2-7-16,6 3 11 15,4 2 12-15,4 3-19 16,4 5-1-16,0 3-8 16,1 3-2-16,2 2 4 15,2 1 1-15,3-1 11 16,1-1-4-16,3-1-3 16,0 2 15-16,1 0-25 15,-2-1 0-15,4-1 4 16,-2-1-1-16,0-4-3 15,-1 0 2-15,-2-2 4 16,1 3 7-16,0-1 2 16,2 4-8-16,0-2 1 0,3-2-3 15,3-4-4-15,1-4-1 16,3-2 4-16,3 0 9 16,4 2-4-16,1-1-3 15,0 2 3-15,0 1-5 16,1-1 1-16,7 1 0 15,2-1-3-15,-1-1 14 16,3 1-11-16,1-2-4 16,1 1 12-16,2-1-12 15,5 0 7-15,3-2-3 16,3-1 1-16,1-5-5 16,0-1-1-16,2-3 0 15,0 2 3-15,1-1 2 0,1 1-5 16,-1-2 0-16,0-2 4 15,1-2-2-15,-5-5-2 16,1 0 0-16,-1-2-1 16,-2-1 6-16,2-3-5 15,2 1 0-15,-1-2 8 16,2-1-8-16,1-2 0 16,-1 0 0-16,0-2-1 15,-4 0 1-15,0 0 0 16,-1-4 0-16,-2-1 4 15,3-6-7-15,1 2 3 16,0-1-13-16,0-1 8 0,-2-2-1 16,-1 1 6-16,-1-3 0 15,-1-2 3-15,-1-3-3 16,-2-2 0-16,2-3 0 16,3-4-2-16,3 4 5 15,0-1-3-15,3 1 0 16,0-1 3-16,-1 3-6 15,-2-2 3-15,-2 3 0 16,-1-1-3-16,-7-2 5 16,2 0-4-16,-2-5-2 15,-1-2-6-15,6-6 7 16,1-3 1-16,5-2 0 16,2 1-2-16,-3 2-8 0,-3 6 12 15,-5 2-1-15,-4 1 2 16,-2 0-6-16,-2-5-2 15,-2-1-3-15,0-4 4 16,3-5 10-16,1-3-4 16,5 1 0-16,-1 2 1 15,-1 3-1-15,-3 3 0 16,-1 4 0-16,-6 4 4 16,-1 1-3-16,-2 3 5 15,0 1-6-15,0 0 7 16,1 0-10-16,-3-3 3 15,-1-2-4-15,0 1-12 16,0 3-36-16,0 7 9 0,0 8-38 16,-8 1-114-16,0 4-169 15</inkml:trace>
  <inkml:trace contextRef="#ctx0" brushRef="#br2" timeOffset="-180235.01">31408 10691 525 0,'0'0'172'0,"0"0"-162"15,0 0 59-15,0 0-39 16,0 0-24-16,0 0 3 16,0 0 1-16,0-76-6 15,6 54 8-15,-2-3-5 16,-2 0-5-16,-2 0 19 16,0 0-4-16,-6 3-17 0,-9 1 0 15,-3 3 3-15,0 1-3 16,0 0 0-16,0-1 3 15,0 2-3-15,1-2 0 16,1 1 0-16,-1-1-1 16,3 1 3-16,-2 0-2 15,-2-1 0-15,2 3 4 16,-2-1-6-16,0 0 2 16,-3 3 0-16,-3-4-1 15,-3 4 5-15,-2 0-4 16,3 2 0-16,-3 3 3 15,1 2-5-15,1 1 2 16,-1 1 0-16,0 4 3 0,-2-2-1 16,-3 2 2-16,0 0 9 15,-4 0-12-15,2 5 17 16,-3 5 0-16,2 5-7 16,2 2 7-16,-1 4-16 15,3 1 8-15,-3 3-3 16,-2 1-5-16,-3 1 22 15,1 3-11-15,0-1 4 16,3 6 9-16,-1 3-18 16,3 2 9-16,2 3-1 15,0-1-15-15,0 1 11 16,2-3-12-16,2 1 1 16,3-1 8-16,4 0-4 0,1 0-1 15,4-2 11 1,1 4-14-16,0 0 5 0,-1-2-4 15,1 2-2-15,-2 0 6 16,2 0 0-16,1 3 2 16,-2 0 6-16,3 2-13 15,3 0 13-15,2 0-10 16,8 3 5-16,0 1 13 16,0 2-21-16,6-1 19 15,11-2-1-15,1-2-18 16,1-2 17-16,-1 1-15 15,1-1-2-15,1-2 5 16,1-6-1-16,2 0-5 16,1-5 0-16,0-3 4 0,-1-2-4 15,-1-3 0-15,2-1 0 16,-2 0-3-16,4-1 11 16,2-3-8-16,0 2 0 15,2-3 4-15,0 0 0 16,1-2-4-16,1 1 1 15,0-3-4-15,0 0 3 16,-1-3 0-16,0 0 0 16,2-1 1-16,-1-3-3 15,1 0 2-15,-4-4 0 16,3-2-2-16,-1-2 4 16,2 0-2-16,0 0 0 15,2-9 7-15,-2-5-11 0,-2-4 4 16,1 2 0-16,-3-3-4 15,-3-2-5-15,0 0 9 16,-3-2-5-16,1 1-3 16,0-1 4-16,0-5 0 15,3 1-4-15,1-3 3 16,0-3-18-16,-1 2 21 16,-1-2 1-16,-4 2 1 15,-3-2-1-15,1-5 1 16,-2 0 0-16,0-4-1 0,-1-2-4 15,1-3-1 1,3-3 1-16,0-4-3 0,2 3 4 16,-1-1 4-16,0 0 0 15,-1 5-3-15,-1 5-11 16,-3 6 14-16,-5 9-3 16,-4 5-8-16,-2 8-11 15,-3 2-95-15,0-1-150 16</inkml:trace>
  <inkml:trace contextRef="#ctx0" brushRef="#br2" timeOffset="-178674.07">28848 10942 675 0,'0'0'58'0,"0"0"-52"16,28-86 36-16,-14 51-3 15,2 2-3-15,-3-4-18 16,0 2 2-16,-2 0 13 0,-6-2 2 16,-4 3 19-16,-1-3-27 15,0 1-23-15,0 2 9 16,-10 1-13-16,-5 3 0 16,-2 0-4-16,-5 3 5 15,-3-1-1-15,-2 3 0 16,2-2 4-16,3 3 1 15,0 2-5-15,-3-2 0 16,-3 1-1-16,-2 1 1 16,0 3 0-16,0 0 0 15,6 3 2-15,-1 0-4 16,2 2 2-16,1 2 0 16,1-1-3-16,-6 2 6 0,0 2-3 15,-4-1 0 1,-2 3 3-16,-1 0-5 0,-5 3 2 15,0-1 0-15,-3 3-5 16,4 1 8-16,-1 1-3 16,8 0 0-16,1 0-3 15,3 5-2-15,1 5 5 16,1 1 0-16,1 0-3 16,-1 2 3-16,0 1 0 15,-3 0 0-15,-5 2 4 16,-3 1-7-16,-2 1 3 15,1 0 0-15,3 4 6 16,2 1-5-16,5 3 11 0,2 2 2 16,3 3-2-16,2 5 10 15,0 4-21-15,2 4 14 16,3 7 13-16,2-1-25 16,0 4 15-16,4 2-8 15,-2-1-10-15,3 0 16 16,0 2-16-16,1 1 1 15,1 1 0-15,3 1 5 16,3-1-6-16,0-1 10 16,0-1 1-16,0-2 14 15,7-1-19-15,2-1-4 16,4-1 5-16,3-2-3 0,4-3-4 16,5-5 6-1,5 0-5-15,4-5 16 0,7-1-16 16,4-2 0-16,4-1 13 15,1 1-7-15,2-1 11 16,-4-2-7-16,0-5-9 16,-2-1 8-16,-1-6-10 15,1-3 4-15,-1-4 8 16,2-5-8-16,-2-2 1 16,-1-5-5-16,-5 0 6 15,-1 0-9-15,-1-3 3 16,6-15 0-16,2-3-1 15,3-8 2-15,0-1-1 16,-2-1 0-16,-6 1 5 0,-7-1-10 16,-5-4 5-16,-4-4-5 15,-1-5 5-15,1-8-10 16,2-5 10-16,3-3 0 16,-1 0-4-16,-1 9 2 15,-7 6-5-15,-7 11 7 16,-7 6-6-16,-6 1-7 15,0 1 11-15,0 1-14 16,-2 3-42-16,-7 5-5 16,-3 4-101-16,3-1-198 15</inkml:trace>
  <inkml:trace contextRef="#ctx0" brushRef="#br2" timeOffset="-176536.69">24927 10562 690 0,'0'0'0'0,"0"0"0"16,24-106 12-16,-9 65-11 0,0 2 20 16,-1 2 39-16,-3 7 4 15,-2 0-20-15,-4 5-31 16,-5-1-1-16,0 3 8 15,0-1-20-15,-12 2 13 16,-5 2-11-16,-2-1 2 16,-4 0-1-16,1-3-3 15,-1 2 0-15,1-1 8 16,0 1 6-16,2-1 17 16,-1 4-8-16,2 1-2 15,3 1 10-15,-2 2-28 16,3 3-2-16,-1 1-2 15,0 1 4-15,0 3-3 16,0 0 0-16,-5 3 1 0,-3 0-6 16,-4 3 5-16,-2 1 0 15,-4 0-3-15,1 0 8 16,0 0-5-16,-2 3 4 16,3 10-3-16,-1 1 19 15,4 1-17-15,1 1-1 16,4 3-4-16,2-2 9 15,2 5-7-15,1 2 3 16,1 3 2-16,-4-1-3 16,0 4-2-16,-2 1 0 15,0 1 0-15,-2-2 6 16,1 4-6-16,0-4 0 16,-2-1 3-16,2 0 16 0,3-1-14 15,-1 0-4-15,2 3 3 16,3 1 4-16,0 0-7 15,6 4-1-15,-1-1 6 16,4 2 3-16,-2 0-3 16,-2-2-2-16,2-3 0 15,2 1 3-15,-1 0-4 16,6 2 9-16,0 0-6 16,3 2 12-16,-1 2-15 15,2-1-2-15,0 3 12 16,0-4-11-16,0-2 11 15,0-4 2-15,7 1-9 0,0-4 11 16,2-2-16 0,0 1 0-16,-2-1-1 0,5 3 6 15,0-3-6-15,0 3 1 16,3-5 5-16,2 2-5 16,0-3-1-16,6 1 0 15,2-4 2-15,2-3 5 16,4-1-5-16,1-2-1 15,-2-5 4-15,1-1-3 16,-3-1-2-16,1-2 0 16,-3-3-1-16,1 1 0 15,-2 0 1-15,-1-2 0 16,-4 1 2-16,1-2-9 0,-3 0 6 16,3 0-1-1,-1 0-4-15,-2 0-1 0,6 0 7 16,0 0-2-16,3 0-1 15,3-9-3-15,-1 0 6 16,0-1 0-16,-5 0-1 16,-2 1 3-16,-3-2-2 15,-3-1 0-15,1-1 5 16,0-5-6-16,2-1 1 16,3-3 0-16,1 0-4 15,1 4 8-15,-2 0-4 16,-4 7 0-16,-8 0 4 0,-2 4-10 15,-5-1 6 1,0-4-13-16,3-3-2 0,0-3-49 16,4-4-26-16,7-3-144 15,4-2-491-15</inkml:trace>
  <inkml:trace contextRef="#ctx0" brushRef="#br2" timeOffset="-174324.5">21146 10457 637 0,'0'0'71'16,"0"0"-64"-16,0 0 27 15,47-99-2-15,-30 71-1 16,-1-1 14-16,-5 0 16 16,-2-1-32-16,-3-2 40 15,-3-1-45-15,-3 1-6 16,0-1-1-16,0 0-14 15,-12-4 5-15,-2 2-8 16,-2 1 5-16,3 1-2 16,3 3-2-16,2 5 2 15,2 3-3-15,-1 1 3 16,-2 4-3-16,0 2 0 16,-4-1-11-16,0 2 8 0,-1 1-3 15,-1-1 4 1,-2 3-6-16,-2 1 4 0,-5 1 4 15,-4 1 0-15,-5 2 0 16,-2-2-6-16,1-1 6 16,-2 0 0-16,-1-1-3 15,4 1 11-15,2 2-8 16,3 3 0-16,-1 1 4 16,1-1-7-16,1 3 3 15,2 1 0-15,2 0-1 16,5 0 3-16,-1 0-2 15,-2 0 0-15,-2 0-2 0,0 8-2 16,-6-1 4 0,1 1 0-16,-3 2-3 0,1-3 6 15,2 2-3-15,2-3 0 16,7-1 5-16,2 0-7 16,4 2 2-16,0 1 0 15,1 4-3-15,-3 1 8 16,0 4-5-16,-3 3 0 15,0 3 2-15,-3 1-4 16,-3 1 2-16,-1 4 0 16,-1-3-2-16,1 0 9 15,1-1-6-15,4-2 23 16,3 2-10-16,1-1 8 16,4 1-20-16,0 1 0 15,3 1 7-15,1 2-6 0,2 2 5 16,0 1 6-16,1 5-9 15,0 2 19-15,2 2-24 16,0 4 2-16,-2 2-1 16,2 2 7-16,0-2-7 15,2-4-1-15,-2 0 2 16,-1-5 6-16,1 1-8 16,0-3 2-16,1-1 10 15,-1 6-11-15,3-2 8 16,0 1-4-16,0 2-1 15,0 1 0-15,3-1-4 16,13 0 0-16,3 0 6 0,4 0-4 16,3-1 5-16,-3-4 2 15,0 0-8-15,-2-6 6 16,-2 0-7-16,1-3 0 16,0-1 1-16,3-2 6 15,1-1-7-15,3-2 0 16,3-1 5-16,1-2 2 15,2-1-7-15,-2-2 1 16,2 1-2-16,-3-3 6 16,-3-1-5-16,-4-2 0 15,1-1 4-15,0-1-8 16,2-1 4-16,3-2 0 16,5 1 0-16,-2-4-5 0,0 2 5 15,0-1 0 1,1-3 2-16,1 3-6 0,-3-3 4 15,-1-1 0-15,-3 0-3 16,-6 0-1-16,-2 0-2 16,1 0 0-16,-4 0 1 15,2-5-1-15,-3-4 6 16,1 1 0-16,0-1-2 16,1 0 6-16,0-3-4 15,2 2 0-15,2-1 4 16,-3-2-8-16,0 1 4 15,-3-1 0-15,-2-1-3 16,-1-2-13-16,-3-1 13 16,1 0-2-16,-2-2-1 0,0 0 0 15,0 2 6-15,0 0 0 16,-2 0-4-16,0-1 9 16,0 1-5-16,1 0 0 15,-1-2 4-15,2-1-8 16,-1-3 4-16,-1 4-1 15,1-2-2-15,-2 2-8 16,-2 4 11-16,-2-3-4 16,1-1-12-16,-2-2 13 15,0-1 3-15,0-2 0 16,0-1 4-16,0 3 1 16,0 1 2-16,0 3-3 15,0 2 0-15,3 0-7 0,3-3 3 16,3-1 0-16,-2-2-7 15,-1-2 4-15,0 4 3 16,-3 0 0-16,0-1 6 16,-3 3-2-16,3-2-3 15,-3 2 9-15,1-3 15 16,1 0-20-16,3-1 8 16,-2 0-13-16,1 1 7 15,1-1-14-15,-2-2 7 16,1-5-35-16,2-1-5 15,0-1-65-15,0 1-73 16,-1 5-292-16</inkml:trace>
  <inkml:trace contextRef="#ctx0" brushRef="#br2" timeOffset="-168288.95">21983 12567 345 0,'0'0'101'0,"0"0"-5"16,0 0-10-16,0 0-21 15,0 0-35-15,0 0-24 16,0 0 12-16,-3-23 2 16,2 23-9-16,1-2 7 15,-2 1-2-15,2-2-2 16,-1 3 12-16,1 0-9 16,-3-2 19-16,3 2 4 15,0-2-22-15,0 2 9 16,0 0-13-16,-1 0-4 15,1 0 10-15,0 0-17 16,-2 0 3-16,2 0-4 16,-1 0 5-16,-1 0-12 0,-2 16 10 15,-1 6-4-15,-1 6 28 16,0 1-20-16,4 1 7 16,0 1 11-16,2 0-25 15,0 1 13-15,0 1-4 16,0 1 2-16,0 3 3 15,5 0-16-15,-2 5 7 16,-1-1-7-16,-2 0 9 16,0-1-3-16,0-2 3 15,0-6-1-15,-5-7 8 16,2-1-11-16,3-5 6 16,0-3-2-16,0-4-2 0,0 1 1 15,0 0 2-15,0-3-6 16,0 0 6-16,0-1-6 15,0-1-4-15,0-1 0 16,0-1-2-16,0 0-3 16,0-2-54-16,0-4-157 15,0 0-401-15</inkml:trace>
  <inkml:trace contextRef="#ctx0" brushRef="#br2" timeOffset="-167432.72">21947 13038 293 0,'0'0'109'16,"0"0"13"-16,0 0 3 16,0 0-24-16,0 0-8 15,0 0-8-15,0 0-19 16,3 0 10-16,3 0-20 16,1 0-15-16,2-9 4 0,5-6-19 15,0-3-1-15,5-4-8 16,2-3-15-16,0-4 9 15,1-1-11-15,2-3 1 16,-2 1-5-16,-2 0 5 16,1 5-1-16,-8 4 0 15,-1 5-3-15,-6 6 1 16,-3 1 2-16,2 0 0 16,-1 1-5-16,2-6 5 15,4-1-2-15,-2 4-5 16,0-1-27-16,-1 6 4 15,-4 3-14-15,-2 5-26 16,-1 0-67-16,0 0-121 0,0 0-268 16</inkml:trace>
  <inkml:trace contextRef="#ctx0" brushRef="#br2" timeOffset="-166557.48">22077 12992 119 0,'0'0'239'0,"0"0"-195"16,0 0 20-16,0 0 23 16,0 0-19-16,0 0-10 15,0-36 11-15,0 29-5 16,0-1-1-16,0 3 7 16,0 0-7-16,0 3-2 15,0 1-11-15,0 0-14 16,0 1 3-16,0-2-20 15,0 2 6-15,0 0-15 16,2 0-2-16,2 3-13 16,4 16 10-16,5 11-5 0,2 4 25 15,3 6-24-15,3 3 13 16,3 2 10-16,1-3-23 16,0 0 11-16,-2-3-12 15,-5-4 0-15,-3-4-5 16,-8-4 4-16,-2-5 1 15,-4-3-23-15,-1-3-25 16,0-3-45-16,0-5-143 16,0-8-304-16</inkml:trace>
  <inkml:trace contextRef="#ctx0" brushRef="#br2" timeOffset="-162820.98">22616 13347 97 0,'0'0'192'0,"0"0"-109"0,0 0-8 16,0 0 3-16,0 0-4 15,0 0-35-15,0 0 2 16,0-7-3-16,0 7-11 16,0 0 6-16,0-1-18 15,0 1 2-15,0-2 1 16,0 1-10-16,0 1 16 16,0-2-3-16,0 0 2 15,0 1 23-15,0 1-13 16,0-1 9-16,0-1-9 15,0 2-19-15,0-1 8 16,0 1-15-16,0-2-7 16,0 2 3-16,0 0 0 0,0 0-3 15,0 0 0-15,0 0 5 16,0 0-10-16,0 0 5 16,0 0 0-16,0 0-1 15,0 0 5-15,0-2-4 16,0 1 0-16,0-2 5 15,0 3-6-15,0 0 1 16,0-2 0-16,0 0-4 16,0 2 8-16,0 0-4 15,0 0 0-15,0 0 5 16,0-1 0-16,0 1 2 16,0 0 2-16,0-2 16 0,0 2-15 15,0 0 5-15,0 0-6 16,0 0-5-16,0 0 5 15,0 0-9-15,0 0 0 16,0 0 5-16,0 0-2 16,0 0 12-16,0 0-4 15,0 0-5-15,0 0-9 16,0 0 3-16,0 0 0 16,0 3-5-16,0 16 4 15,0 5 1-15,0 4 0 16,0-3 6-16,0-2-3 15,0-1-3-15,0-2 0 16,6-2 5-16,-2-2-4 0,2-2 6 16,2-2-7-1,-1-2 7-15,2-1-8 0,-3-3 1 16,0-1 0-16,0-2-1 16,0-1 4-16,3-2-3 15,-2 0 0-15,0 0-4 16,-1-3-11-16,-1-10-30 15,0-4-41-15,-2-8-91 16,-2-7-147-16</inkml:trace>
  <inkml:trace contextRef="#ctx0" brushRef="#br2" timeOffset="-162550.29">22604 13102 632 0,'0'0'126'0,"0"0"-36"16,0 0 34-16,0 0-15 15,0 0-87-15,0 0-22 0,3-29-19 16,-3 49-83 0,0 8-32-16,0 1-154 0</inkml:trace>
  <inkml:trace contextRef="#ctx0" brushRef="#br2" timeOffset="-161830.32">22861 13585 99 0,'0'0'688'15,"0"0"-635"-15,0 0 33 16,0 0 5-16,0 0-53 16,0 0-23-16,0 0 15 15,1 55-9-15,-1-36-20 16,0-2-2-16,0-3-21 15,0-7-185-15,-4-3-255 16</inkml:trace>
  <inkml:trace contextRef="#ctx0" brushRef="#br2" timeOffset="-161277.15">23005 13229 623 0,'0'0'83'0,"0"0"35"15,0 0-9-15,0 0-13 16,0 0-64-16,0 0-20 16,5-5 1-16,-5 20-11 15,3 10 41-15,-2 5-5 16,2 7-18-16,3 6 7 15,-3 4-4-15,0 3-12 16,2 1 13-16,-4 1-23 16,2-2 9-16,-1-4-10 15,-2-7 7-15,0-6-9 0,0-8 2 16,0-8 0-16,0-6-2 16,0-5 5-16,0-3-3 15,0-3 1-15,-8 0 4 16,-1 0 7-16,-6 0 6 15,2-7-14-15,-2-4-1 16,1-1-1-16,0 2-4 16,3 1-6-16,2 0-45 15,5-2-25-15,4-2-116 16,0-3-222-16</inkml:trace>
  <inkml:trace contextRef="#ctx0" brushRef="#br2" timeOffset="-160938.57">22977 13004 631 0,'0'0'225'0,"0"0"-225"15,0 0 4-15,0 0-8 16,0 0-17-16,0 0-379 16</inkml:trace>
  <inkml:trace contextRef="#ctx0" brushRef="#br2" timeOffset="-159056.29">23011 13025 224 0,'0'0'42'0,"0"0"64"16,0 0 9-16,0 0-13 15,0 0-27-15,0 0-16 16,17-37 7-16,-17 35-28 15,0 0 3-15,0 2-10 16,0 0-22-16,0 0 2 16,-11 4-11-16,2 8 0 15,2 2 16-15,-1 1-10 0,4-6 12 16,4-3 3-16,0-6-16 16,0 0 42-16,0 0 20 15,0-6-5-15,0-11-15 16,0 0-38-16,3 1 3 15,-2 8-12-15,-1 8-8 16,2 0-33-16,-2 14-255 16,1 10-438-16</inkml:trace>
  <inkml:trace contextRef="#ctx0" brushRef="#br2" timeOffset="-157923.25">24150 12897 116 0,'0'0'208'0,"0"0"-200"16,140 0 6-16,-55 1 31 0,21 1 0 15,13-2 4-15,13 3-7 16,2 0 5-16,6-2 11 16,-3 3 21-16,-6-3 20 15,-11 1-16-15,-16-2-44 16,-10 0-34-16,-15 0 10 15,-18 0-15-15,-19 0-2 16,-21 0-55-16,-13 0-52 16,-8 2 15-16,0 2-263 15</inkml:trace>
  <inkml:trace contextRef="#ctx0" brushRef="#br2" timeOffset="-156678.37">24596 12453 542 0,'0'0'144'16,"0"0"-44"-16,0 0 8 15,0 0-41-15,0 0-24 16,0 0 0-16,0 0-20 16,0 0 14-16,0 0-6 15,0 0-24-15,0-4 15 16,0 0 0-16,0-3-9 16,0-4-12-16,-5-1-1 15,-8 3-4-15,-6 0 0 16,-9 2-3-16,-7 4 5 15,-4 3 2-15,-3 0 0 16,5 0 1-16,1 15 4 0,9 4-1 16,9 5-4-16,9 3 6 15,8 3-10-15,1 1 4 16,7-1 0-16,19-5-7 16,6-7 5-16,6-8-2 15,5-10-16-15,3 0 2 16,-1-10 16-16,-6-13-4 15,-8-7 6-15,-13-7-1 16,-6-7 7-16,-11-11-6 16,-1-11 2-16,-4-6 3 15,-12 0 1-15,-7 7-3 16,-5 14 22-16,-5 13 15 0,-7 9-36 16,-2 11 10-1,-6 7-14-15,3 10 9 0,4 1-17 16,5 12 8-16,9 15-13 15,11 11-4-15,11 7-52 16,5 5-75-16,29-1-70 16,14-9-312-16</inkml:trace>
  <inkml:trace contextRef="#ctx0" brushRef="#br2" timeOffset="-156190.62">24842 12028 597 0,'0'0'52'15,"0"0"83"-15,0 0-36 16,0 0-60-16,0 0-20 16,0 0 52-16,6 88-5 15,0-31 4-15,0 5-30 16,-3 2-11-16,4-3-2 16,-2-6-19-16,-2-9 9 15,1-10-17-15,-2-8 1 16,-1-9-2-16,1-6 2 15,-2-6-2-15,0-5-38 16,0-2-127-16,3-5-146 0</inkml:trace>
  <inkml:trace contextRef="#ctx0" brushRef="#br2" timeOffset="-155906.58">24878 11975 528 0,'0'0'153'0,"0"0"-109"16,0 0 86-16,104-2-78 15,-66 2-10-15,0 0-4 16,-8 0-38-16,-9 2-4 16,-9 3-42-16,-8 2-102 15,-4 3-105-15,0 0-246 16</inkml:trace>
  <inkml:trace contextRef="#ctx0" brushRef="#br2" timeOffset="-155702.54">24867 12277 597 0,'0'0'181'16,"0"0"-102"-16,0 0 60 15,82 8-103-15,-50-3-26 16,-2 1-10-16,-7 2-20 15,-8-4-109-15,-3 1-216 16</inkml:trace>
  <inkml:trace contextRef="#ctx0" brushRef="#br2" timeOffset="-155267.76">25185 12421 607 0,'0'0'117'0,"0"0"32"0,0 0 0 16,0 0-54-16,0 0-31 16,0 0-51-16,4-9-10 15,-4 24-1-15,0 7 5 16,0-1 25-16,0 3-16 15,0-3 2-15,0-5 3 16,7 0-18-16,2-5 5 16,2-5-8-16,0-3 9 15,5-3-18-15,-1 0-36 16,3-3-95-16,-1-15-160 0</inkml:trace>
  <inkml:trace contextRef="#ctx0" brushRef="#br2" timeOffset="-155088.37">25234 12171 439 0,'0'0'204'0,"0"0"-201"16,0 0-3-16,0 0-11 15,0 0-108-15</inkml:trace>
  <inkml:trace contextRef="#ctx0" brushRef="#br2" timeOffset="-142735.82">23196 12861 465 0,'0'0'149'0,"0"0"-85"16,0 0 70-16,0 0-58 15,0 0-21-15,0 0-9 16,60-9-30-16,-54 9 7 16,4 0-23-16,-2 0 3 15,4 0-6-15,4 0 3 16,4 0 0-16,4 0-4 16,2-2-85-16,-2-1-28 15,-3-2-109-15,-6 2-198 16</inkml:trace>
  <inkml:trace contextRef="#ctx0" brushRef="#br2" timeOffset="-142436.82">23253 13009 500 0,'0'0'260'0,"0"0"-187"16,0 0 52-1,0 0-45-15,0 0-44 0,0 0-17 16,85 0-17-16,-70 0-2 15,1 0-7-15,-1 0-38 16,2 0-92-16,-2 0-146 16</inkml:trace>
  <inkml:trace contextRef="#ctx0" brushRef="#br2" timeOffset="-141827.79">23775 12906 608 0,'0'0'111'0,"0"0"29"15,0 0-9-15,0 0-36 16,0 0-13-16,0 0-33 0,-1-1 4 16,1 1-5-1,0-2-19-15,0 2 18 0,0 0-16 16,7 0-17-16,11 0 20 16,6 0-21-16,0-3-2 15,1 0-11-15,0 0-2 16,2 1-15-16,0 2-58 15,-3-2-136-15,-4 2-378 16</inkml:trace>
  <inkml:trace contextRef="#ctx0" brushRef="#br2" timeOffset="-140274.25">24648 13394 434 0,'0'0'112'0,"0"0"-27"15,0 0 62-15,0 0-57 16,0 0 4-16,0 0-28 16,0 0-15-16,2-67 10 15,-2 62-17-15,-2 0-1 16,-5 2-18-16,-4 3-21 0,-5 0 5 15,-1 0-9 1,-4 16 0-16,-1 9 1 0,1 3 8 16,2 3-9-16,5-1 0 15,5-2 2-15,9-1-10 16,0-5 6-16,3-5-3 16,18-4 4-16,4-6-19 15,4-4 11-15,-2-3 1 16,-3 0-31-16,-2-10 32 15,-4-11 3-15,-3-9 4 16,0-7 0-16,-6-7 7 16,-2-7-7-16,-4-2 0 15,-3-3 1-15,0-2-8 16,0 0 9-16,-15 3-2 16,-7 5 4-16,-6 11-1 0,-4 9 10 15,-4 13-10-15,-6 9 1 16,-1 8-1-16,-3 0-3 15,1 6 0-15,7 15-3 16,6 4-6-16,11 9 9 16,15 2-41-16,6 4-54 15,23 0-36-15,20-3-102 16,12-3-215-16</inkml:trace>
  <inkml:trace contextRef="#ctx0" brushRef="#br2" timeOffset="-139651.01">25030 13029 453 0,'0'0'82'15,"0"0"54"-15,0 0 5 16,0 0-42-16,0 0-5 0,0 0-9 16,-9-29-25-16,9 29-18 15,0 0-18-15,0 8-15 16,10 19-7-16,4 11 16 16,5 9-2-16,2 6 21 15,2 0-30-15,3 0 6 16,4-2-11-16,2-4 7 15,-4-5-9-15,-3-6 0 16,-7-6-6-16,-5-9 4 16,-5-3-34-16,-5-7-35 15,-3-3-37-15,0-5-110 16,0-3-162-16</inkml:trace>
  <inkml:trace contextRef="#ctx0" brushRef="#br2" timeOffset="-139306.1">25313 13036 433 0,'0'0'194'0,"0"0"-112"0,0 0 40 15,0 0-34-15,0 0-3 16,-107 85-23-16,77-41 0 16,5 3-20-16,1 1 9 15,5 2-7-15,8-1-38 16,3-4 9-16,5-2-15 15,2-5-2-15,1-7-2 16,0-7-69-16,0-3-72 16,0-8-209-16</inkml:trace>
  <inkml:trace contextRef="#ctx0" brushRef="#br2" timeOffset="-138669.95">25563 13455 643 0,'0'0'181'0,"0"0"-59"16,0 0 25-16,0 0-70 16,0 0-19-16,0 0-34 15,0 4-15-15,0-1 0 16,0 2-9-16,3 4 0 16,0 9-2-16,3 2 7 0,-1 6 2 15,-2 0-1-15,2 1-1 16,-1 3 3-16,-2-4-4 15,-1 0-4-15,-1-4 0 16,0-4 6-16,0-3-8 16,0-6 2-16,0-4 0 15,0-1-4-15,0-2 7 16,0 0-3-16,-6-2 10 16,-3 0-9-16,-4 0 24 15,2 0-6-15,2 0-13 16,-1 0 13-16,3-4-15 15,1 0-4-15,0 2 0 0,0-3-16 16,4-6-27-16,2-5-78 16,0-6-203-16,8-6-555 15</inkml:trace>
  <inkml:trace contextRef="#ctx0" brushRef="#br2" timeOffset="-138450.84">25661 13166 472 0,'0'0'419'0,"0"0"-417"16,0 0-2-16,0 0 0 15,0 0-42-15,0 0-413 16</inkml:trace>
  <inkml:trace contextRef="#ctx0" brushRef="#br2" timeOffset="-122950.22">26304 12681 727 0,'0'0'136'0,"0"0"-14"16,0 0 19-16,0 0-40 15,0 0-31-15,0 0 6 16,0 0-30-16,0 0-18 0,0 0 0 16,-4-68-27-16,4 68-1 15,0 0 0-15,0 0-13 16,0 0-19-16,-5 0-62 15,-1 5-83-15,0 8-182 16</inkml:trace>
  <inkml:trace contextRef="#ctx0" brushRef="#br2" timeOffset="-122734.39">26486 13151 872 0,'0'0'86'15,"0"0"-83"-15,0 0 61 16,25 86-1-16,-25-48-49 16,-4 6 3-16,-12 4-17 15,-3 4-49-15,3-8-203 16</inkml:trace>
  <inkml:trace contextRef="#ctx0" brushRef="#br2" timeOffset="-121977.05">27247 12561 545 0,'0'0'113'0,"0"0"8"16,0 0-23-16,0 0-7 0,0 0-29 15,1 98-10-15,4-20 58 16,1 15-35-16,1 6-25 16,4 1-9-16,-1-7-16 15,-1-11-7-15,1-10-13 16,-5-11 2-16,-5-8-9 16,0-7 2-16,0-6-16 15,-6-10-50-15,-6-7-102 16,2-17-235-16</inkml:trace>
  <inkml:trace contextRef="#ctx0" brushRef="#br2" timeOffset="-121205.29">27331 12783 707 0,'0'0'68'0,"0"0"-65"16,0 0 92-16,0 0 11 15,0 0-23-15,0 0-39 16,-3-41-38-16,17 32 3 16,3 4 12-16,4-2-21 15,5 1 14-15,0 3-1 16,-3-2-11-16,-1 4 8 15,-8-1-3-15,-4 2 2 16,-7 0 11-16,-2 0-18 16,-1 8 5-16,0 15-4 15,-1 12 7-15,-13 3 24 16,-7 1-15-16,-1-4 1 0,-2-3 11 16,3-5-16-16,3-6 9 15,5-3-5-15,1-7-16 16,6-6 10-16,3-1-13 15,1-2 0-15,2 0-1 16,0-1 1-16,5-1-7 16,19 2-24-16,7 0-16 15,5 5 28-15,-2 3-2 16,-2 5 5-16,-3 2 12 16,-3 6 3-16,-3 5 1 15,-4 2 0-15,-3 2 4 16,-6 2-4-16,-1 3 0 0,-6-3 0 15,-3 0 8 1,0-2-7-16,0-6 16 0,0-2 17 16,-3-4-11-16,-9-3 0 15,-3-5-4-15,-7-2-3 16,-5-5 8-16,-3 1-23 16,-1-4 8-16,-5 0-9 15,3-2-5-15,-1 1-16 16,1 4-50-16,6 1-47 15,11 3-65-15,16-5-193 16</inkml:trace>
  <inkml:trace contextRef="#ctx0" brushRef="#br2" timeOffset="-115309.09">28772 2786 178 0,'0'0'443'0,"0"0"-443"15,0 0-3-15,0 0 3 16,0 0 78-16,0 0 7 0,0 0-39 16,0-46-14-16,0 41 33 15,0 1 7-15,0 2-14 16,0 0-9-16,0 2-18 15,0 0-3-15,0 0 0 16,0 0-25-16,0 0 10 16,0 10-13-16,0 18 5 15,0 15 10-15,-2 16 23 16,1 9-6-16,1-1 4 16,0-3-29-16,0-9 10 15,0-9-15-15,3-11 2 16,0-6-6-16,-3-7 2 0,0-6-1 15,0-9-21-15,0-5-69 16,0-2-82-16,-5-12-164 16</inkml:trace>
  <inkml:trace contextRef="#ctx0" brushRef="#br2" timeOffset="-115030.77">28778 2744 838 0,'0'0'263'16,"0"0"-244"-16,0 0 4 0,0 0 39 15,0 0 10-15,0 0-38 16,79-30-18-16,-57 30-9 15,-1 0-5-15,3 0-4 16,-3 0 2-16,-5 4-36 16,-4 0-30-16,-6 3-52 15,-4-1-97-15,-2 1-173 16</inkml:trace>
  <inkml:trace contextRef="#ctx0" brushRef="#br2" timeOffset="-114850.18">28745 2946 55 0,'0'0'767'0,"0"0"-758"15,0 0 54-15,0 0 57 16,0 0-5-16,0 0-51 16,91 18-52-16,-60-12-12 15,-5-1-15-15,-12 1-130 16,-12 3-218-16</inkml:trace>
  <inkml:trace contextRef="#ctx0" brushRef="#br2" timeOffset="-114310.85">28906 3067 565 0,'0'0'488'16,"0"0"-450"-16,0 0-32 15,0 0 22-15,0 0-11 16,0 0-15-16,31 65 17 0,-19-48-19 15,0-2 2 1,-2-3-7-16,0-5-4 0,-3-1-26 16,3-6-24-16,1 0 23 15,-1-8 36-15,1-10 3 16,-4 1 6-16,-1 1 24 16,-3 4-14-16,-1 2 24 15,-2 7 3-15,0 2-27 16,0 1-2-16,0 0-17 15,0 1-17-15,0 16 9 16,-3 10 1-16,0 5 7 16,1 1-3-16,2 0 5 15,0-1-2-15,0-5 0 16,0-4 3-16,-3-5-8 16,0-7 10-16,0-3-5 0,-1-7 10 15,-4-1-2-15,2 0 28 16,-1 0 5-16,-2 0-34 15,-1 0-7-15,4-5-57 16,1-2-87-16,5-1-176 16</inkml:trace>
  <inkml:trace contextRef="#ctx0" brushRef="#br2" timeOffset="-113876.45">29173 3118 690 0,'0'0'204'15,"0"0"-196"-15,0 0 1 16,0 0 21-16,0 0 75 16,22 100-42-16,-19-69-44 15,0-2 23-15,-1-5-8 16,-1-9-10-16,-1-6 7 15,2-2-19-15,-2-7 0 16,0 0 4-16,0 0 0 16,2-7 15-16,5-12-31 15,-1-4-18-15,3-2 0 16,1 6-3-16,0 3 1 0,-2 6 1 16,-2 5 1-16,-3 3 10 15,2 2-4-15,-1 0 3 16,2 0 9-16,0 8-5 15,0 4 5-15,0 6 21 16,1-4-1-16,-2 1 23 16,-1 0-13-16,1-4-14 15,-2 0-9-15,-2-4-7 16,1 3-22-16,-2-1-67 16,0-3-141-16,0-2-219 15</inkml:trace>
  <inkml:trace contextRef="#ctx0" brushRef="#br2" timeOffset="-113614.31">29498 3174 839 0,'0'0'15'0,"0"0"-13"15,9 85 40-15,-6-41 12 16,0 4 0-16,-1 3-21 16,3-1-19-16,-3-5 14 15,-2-5-27-15,0-5 4 0,0-8-5 16,0-5-4 0,0-8-6-16,0-6-107 0,0-8-110 15,0 0-377-15</inkml:trace>
  <inkml:trace contextRef="#ctx0" brushRef="#br2" timeOffset="-113374.68">29589 3223 276 0,'0'0'353'15,"0"0"-347"-15,0 0 77 0,0 0 47 16,66 95-6-16,-56-71-10 16,-3-4-48-16,-5-4-29 15,-2-2-16-15,0-4-21 16,-12-3 12-16,-13-2-12 16,-8-5-97-16,-3 0-177 15</inkml:trace>
  <inkml:trace contextRef="#ctx0" brushRef="#br2" timeOffset="-112885.58">29838 3010 145 0,'0'0'723'16,"0"0"-664"-16,0 0 12 16,0 0 66-16,0 0-88 15,0 0-31-15,87 10-18 0,-50 0-41 16,-4-1-113-16,-9-4-332 16</inkml:trace>
  <inkml:trace contextRef="#ctx0" brushRef="#br2" timeOffset="-112707.06">29922 3146 831 0,'0'0'120'0,"0"0"-118"16,0 0-4-16,110 5-46 15,-78-2-132-15,-4-1-243 0</inkml:trace>
  <inkml:trace contextRef="#ctx0" brushRef="#br2" timeOffset="-112241.15">30228 3094 894 0,'0'0'201'16,"0"0"-185"-16,0 0 36 15,0 0-11-15,0 0-13 16,97 10-28-16,-65-6-23 16,1 3-38-16,-1-3-119 15,-4-4-207-15</inkml:trace>
  <inkml:trace contextRef="#ctx0" brushRef="#br2" timeOffset="-111665.39">30695 2692 567 0,'0'0'196'0,"0"0"-195"15,0 0 88-15,0 0 53 16,0 0-30-16,0 0-66 16,15-12-27-16,-12 12 13 15,0 16-24-15,0 12-4 16,-3 12 18-16,0 7 5 0,0 9-9 16,-2 2 10-16,-2 0-19 15,-1-6 0-15,5-5-6 16,-1-8 3-16,1-8 5 15,0-6-2-15,0-6-8 16,0-6 0-16,0-7-1 16,0-3-32-16,0-3-112 15,4-4-433-15</inkml:trace>
  <inkml:trace contextRef="#ctx0" brushRef="#br2" timeOffset="-111370.61">30729 3061 1045 0,'0'0'41'15,"0"0"-29"-15,85-59-8 16,-49 38 27-16,-2 4-3 16,-1 3-21-16,-8 3-3 15,-10 7-3-15,-7 2-1 16,-4 2-12-16,-4 0-46 16,0 0-118-16,-1 0-64 0,-13 7-7 15</inkml:trace>
  <inkml:trace contextRef="#ctx0" brushRef="#br2" timeOffset="-111160.77">30726 3096 293 0,'0'0'545'0,"0"0"-503"16,0 0 16-16,0 0 89 15,0 0-29-15,0 0-75 0,105 85-23 16,-80-65-18-16,-4-5-2 16,-6-2-3-16,-6-6-123 15,-1-5-193-15</inkml:trace>
  <inkml:trace contextRef="#ctx0" brushRef="#br2" timeOffset="-110748.56">31163 2776 712 0,'0'0'148'0,"0"0"-93"15,0 0 42-15,0 0-26 16,0 0-55-16,0 0 15 0,-1 115 32 15,-4-58-29-15,-2 5-4 16,1-5-4-16,3-2-19 16,3-6 1-16,0-9 3 15,0-6-8-15,0-8-3 16,8-8 0-16,0-7-60 16,4-9-81-16,9-2-241 15</inkml:trace>
  <inkml:trace contextRef="#ctx0" brushRef="#br2" timeOffset="-110486.68">31317 2899 635 0,'0'0'160'15,"0"0"-158"-15,0 0 122 16,30 111-15-16,-21-74-38 16,1-1-30-16,4 0-31 15,-2-3 9-15,-2-4-16 16,-1-6 3-16,-5-5-12 16,-1-8-13-16,-1-2-98 15,0-7-94-15,4-1-207 16</inkml:trace>
  <inkml:trace contextRef="#ctx0" brushRef="#br2" timeOffset="-110260.6">31463 2977 404 0,'0'0'433'0,"0"0"-422"15,0 0 30-15,0 0 116 16,0 0-43-16,-82 98-46 16,70-69-37-16,0-1-12 15,3-1-19-15,3-1-5 16,5-2-18-16,1-7-152 0,3-7-292 16</inkml:trace>
  <inkml:trace contextRef="#ctx0" brushRef="#br2" timeOffset="-109999.18">31663 3116 907 0,'0'0'101'15,"0"0"-72"-15,0 0 5 16,0 0-34-16,0 0-19 16,93 18-191-16,-76-18-351 15</inkml:trace>
  <inkml:trace contextRef="#ctx0" brushRef="#br2" timeOffset="-109729.08">31869 2935 686 0,'0'0'162'0,"0"0"-162"16,4 82 0-16,6-41 20 15,1 0 29-15,1 0-25 16,4-5-9-16,-2-5-14 16,-2-6 1-16,-2-4-2 15,-7-10-20-15,-1-6-143 16,-2-5-306-16</inkml:trace>
  <inkml:trace contextRef="#ctx0" brushRef="#br2" timeOffset="-109488.18">31957 2926 742 0,'0'0'193'16,"0"0"-180"-16,0 0 12 16,0 0 101-16,-27 80-58 15,15-42-43-15,0-3-6 16,0 2-18-16,-1-4 0 0,1-1-1 16,0-2-33-16,6-7-128 15,6-8-193-15</inkml:trace>
  <inkml:trace contextRef="#ctx0" brushRef="#br2" timeOffset="-109166.23">32048 3181 777 0,'0'0'0'0,"0"0"-12"0,0 0 12 16,0 0 64-16,0 0-31 16,0 0-20-16,7 55 15 15,-2-48 0-15,-1-5 28 16,4-2 19-16,1 0-17 16,0-4 0-16,0-11-40 15,-1 0-1-15,-1 0-3 16,-6 4-12-16,-1 3 1 15,0 3 5-15,-10 5-8 16,-11 0-9-16,-8 0-49 16,3 2-43-16,8 5-110 15,13-2-371-15</inkml:trace>
  <inkml:trace contextRef="#ctx0" brushRef="#br2" timeOffset="-108875.23">32242 2804 846 0,'0'0'95'0,"0"0"-90"16,27 113 149-16,-17-53-35 16,-1 6-51-16,-2-5-19 15,-7-4-38-15,0-4-5 16,-8-3-12-16,-16-1 2 16,-12-1-107-16,-7-7-164 15</inkml:trace>
  <inkml:trace contextRef="#ctx0" brushRef="#br2" timeOffset="-79847.36">28922 3618 639 0,'0'0'166'0,"0"0"-124"0,0 0 60 16,0 0 5-1,0 0-36-15,0 0-26 0,0 0-5 16,10-13-26-16,-3 22-7 15,-1 16 4-15,0 17 7 16,-3 8 30-16,-3 10-19 16,0 2-4-16,0-3 3 15,-5-2-17-15,-1-11-6 16,2-7-5-16,1-9 3 16,-1-8-9-16,4-9-18 15,0-6-60-15,0-7-50 16,0-2-140-16,0-24-180 0</inkml:trace>
  <inkml:trace contextRef="#ctx0" brushRef="#br2" timeOffset="-79612.54">28940 3648 409 0,'0'0'385'16,"0"0"-357"-16,0 0 60 16,83-40 45-16,-51 34-77 15,2 1-22-15,-5 2-29 0,-7 3-5 16,-10 0-4 0,-6 0-100-16,-6 0-62 0,0 10-163 15,-10 0-168-15</inkml:trace>
  <inkml:trace contextRef="#ctx0" brushRef="#br2" timeOffset="-79435.45">28849 3839 194 0,'0'0'552'16,"0"0"-545"-16,0 0 85 15,0 0 89-15,0 0-68 16,0 0-59-16,112 33-33 15,-70-30-21-15,-8 4-10 16,-10 1-175-16,-12 4-150 0,-12 1-333 16</inkml:trace>
  <inkml:trace contextRef="#ctx0" brushRef="#br2" timeOffset="-78857.55">29163 4034 489 0,'0'0'291'0,"0"0"-273"15,0 0 24-15,0 0 36 16,0 0-33-16,0 0-23 16,0 22-4-16,0 1-9 15,0-4 0-15,0-2-9 16,0-4 0-16,0-2-1 16,4-7-2-16,1-2-5 15,-1-2-16-15,2 0 24 16,-2-13 13-16,1-8-13 0,-4-3 0 15,-1-1 12-15,0 0-2 16,0 4 1-16,-6 4 13 16,-4 8-23-16,-2 2 15 15,3 6-16-15,-3 1-6 16,3 0 5-16,5 0-17 16,1 0-25-16,3 0-16 15,0 0 0-15,3 0 35 16,12 0 21-16,3-5 3 15,-2-11 54-15,0-4 11 16,-7 1-12-16,0-1-29 16,-4 6-11-16,-4 4 14 15,-1 5-7-15,0 5-9 0,0 0-11 16,0 2-25 0,-11 13 9-16,3 7-74 0,6 3-70 15,2-2-86-15,2-4-143 16</inkml:trace>
  <inkml:trace contextRef="#ctx0" brushRef="#br2" timeOffset="-78496.58">29319 4010 657 0,'0'0'207'0,"0"0"-199"16,0 0 0-16,0 0 49 15,0 0 4-15,0 0-32 16,-52 89 1-16,52-79-2 15,5-4-13-15,14-4 8 0,6-2-3 16,2-2-3-16,-2-14 0 16,-4-4-16-16,-4 0 2 15,-5-2 1-15,-6 1-4 16,-2 1 10-16,-4 3-5 16,0 2-2-16,-3 3 21 15,-9 4-20-15,0 1-2 16,-3 7-4-16,6 0-1 15,3 0 2-15,5 0 0 16,1 0-25-16,0 15 22 16,0 2-2-16,4 4 4 15,7-3 0-15,1 0-21 16,-3 2-14-16,-3-1-42 0,-2-3-60 16,-1-7-67-16,0-5-107 15</inkml:trace>
  <inkml:trace contextRef="#ctx0" brushRef="#br2" timeOffset="-78150.69">29565 3926 625 0,'0'0'227'0,"0"0"-214"16,0 0 108-16,0 0-6 15,0 0-49-15,0 0-58 16,9-7-8-16,-9 27-13 16,-7 5 13-16,-8 3-4 0,-3 2-8 15,6 2-43-15,8-1-44 16,4 1-21-16,8-4-3 16,14-1 38-16,0-3 85 15,-6 0 1-15,-5-6 12 16,-8-2 49-16,-3-2-2 15,0-2-26-15,-12 1 13 16,-11-4 7-16,-2 0-28 16,-2-3-18-16,5-3-8 15,5-3-11-15,11 0-128 16,6-15-159-16</inkml:trace>
  <inkml:trace contextRef="#ctx0" brushRef="#br2" timeOffset="-77490.66">30105 3792 506 0,'0'0'282'0,"0"0"-253"15,0 0 46-15,0 0 23 16,0 0-22-16,0 0-8 0,-2 0-35 16,10 0-26-16,9 0 3 15,7 0 2-15,4 0-5 16,-1 0-7-16,-3 0-30 16,-5 0-53-16,-4 0-145 15,-6 0-215-15</inkml:trace>
  <inkml:trace contextRef="#ctx0" brushRef="#br2" timeOffset="-77311.69">30073 3928 480 0,'0'0'280'15,"0"0"-279"-15,0 0 118 16,0 0-17-16,95 21-50 15,-49-20-45-15,2 1-7 16,-9-2-105-16,-9 0-402 16</inkml:trace>
  <inkml:trace contextRef="#ctx0" brushRef="#br2" timeOffset="-73291.95">30522 3835 262 0,'0'0'98'0,"0"0"-6"16,0 0 12-16,0 0 0 0,0 0-30 16,0 0-10-16,0 0-19 15,0 0-17-15,0 0 20 16,0 0-18-16,0 0 4 16,0 0 9-16,1 0-23 15,5 0-1-15,7 0 7 16,4 0-17-16,4 0 12 15,3 0-20-15,-3 0 0 16,0 0-1-16,-4 0-7 16,-3 0-35-16,-6 0-122 15,-3 0-187-15</inkml:trace>
  <inkml:trace contextRef="#ctx0" brushRef="#br2" timeOffset="-69953.66">30944 3809 489 0,'0'0'53'15,"0"0"28"-15,0 0 21 0,0 0-11 16,0 0-26 0,0 0-15-16,13-23 15 0,-13 20 13 15,0 0-21-15,0 3 5 16,0 0-26-16,0 0-26 15,0 0-10-15,0 0-2 16,0 18 0-16,0 2-3 16,0 4 10-16,-1-1 0 15,1 1-5-15,0-2 0 16,0-2-4-16,5-1 2 16,5-3 2-16,2-3-4 15,1-6-10-15,5-2 10 16,-2-4-10-16,-4-1 14 15,-1 0 0-15,1-4 0 16,-5-10 0-16,1-3 0 0,-2-1 1 16,-5 1 10-16,-1-2-11 15,0 2 0-15,0 2-3 16,-13-3 3-16,-5 3 0 16,0 0-1-16,-3 2 3 15,0 3-4-15,5 1 2 16,1 1 0-16,6 0-3 15,3 4 5-15,4 2-2 16,2-4 0-16,0 4 3 16,0-3-7-16,0-1 3 15,3-1-6-15,5 1 2 16,-2 0 6-16,3-4-1 0,-2 0 0 16,1-3-5-16,2 0 1 15,-1 2 4-15,0-2 0 16,0 3-6-16,0-3 9 15,-3 1-3-15,0 0 0 16,-3-3 2-16,0 1-3 16,-3-4 1-16,0 3-6 15,0 0 4-15,0 1-10 16,0 1 12-16,0 2 0 16,0-1 5-16,0 7-5 15,0-3 0-15,0 4 0 16,0 2-4-16,0-2 4 15,0 1-1-15,-5 2 1 0,1-2-12 16,-1 1 10-16,-1 0 1 16,2 2-1-16,-2 0-3 15,3 0-4-15,-1 21 8 16,-1 7-2-16,4 4 6 16,1 4-1-16,0-2 4 15,0-3-4-15,4 1 3 16,7-3-5-16,0-2-1 15,0-5-72-15,2-9-304 16</inkml:trace>
  <inkml:trace contextRef="#ctx0" brushRef="#br2" timeOffset="-67967.38">31323 3602 153 0,'0'0'41'0,"0"0"-19"15,0 0 20-15,0 0 17 16,0 0-23-16,0 0-7 15,0-6 6-15,0 4 7 16,0 1 21-16,0-3 0 16,0 1-12-16,0 0 9 15,-2 2-12-15,1-2-7 16,-1 3-12-16,2-2-14 16,-1 1 7-16,1 1-7 0,0 0 17 15,0 0 12-15,0 0-3 16,0 0 23-16,0 0-61 15,0 0-3-15,0 6-9 16,4 16 6-16,4 8 3 16,-2 3 2-16,0 3-1 15,-3 3-1-15,0-3 0 16,0-1 5-16,1 2-5 16,1-5 0-16,-2-3 0 15,0-3-3-15,-2-5 6 16,2-4-3-16,-2-6 0 15,1-5 5-15,-1-2-5 16,1-4 1-16,0 0 0 0,1 0 47 16,4 0 6-1,1-13-9-15,3-8-38 0,1 0-2 16,2-5-2-16,-4 0 3 16,-1-1-5-16,0 0 2 15,-1-3 0-15,-2 0-3 16,0 1 0-16,-2 1 5 15,5 3-6-15,-2 0 1 16,1 1 0-16,0 5-2 16,0 1 3-16,-3 5-1 15,-1 5 0-15,-1 5 2 16,-3 2-5-16,2-1 3 0,-2 2-9 16,0 0 7-1,0 0-42-15,0 0-35 0,0 0-48 16,0 0-155-16,0 6-224 15</inkml:trace>
  <inkml:trace contextRef="#ctx0" brushRef="#br2" timeOffset="-56761.59">27880 13436 507 0,'0'0'108'0,"0"0"-96"16,0 0 65-16,0 0 35 15,0 0-25-15,0 0-26 0,0 0 30 16,6-22-34-16,-6 18-14 16,2 1 13-16,-2 3-20 15,0 0-1-15,0 0-4 16,0 0-16-16,0 0 9 16,0 0-19-16,0 0-3 15,0 0-2-15,0 7-3 16,3 15 3-16,2 9-1 15,2 2 4-15,4 0 4 16,2-1-5-16,-1-7 0 16,3-3-2-16,-3-6 0 15,0-6-2-15,1-6-31 16,1-4-61-16,2 0-57 0,-1-19-219 16</inkml:trace>
  <inkml:trace contextRef="#ctx0" brushRef="#br2" timeOffset="-56537.61">27874 13217 854 0,'0'0'95'15,"0"0"-36"-15,0 0 24 0,0 0-83 16,0 0-1-16,0 0-15 16,4 45-50-16,-4-15-96 15,0-3-185-15</inkml:trace>
  <inkml:trace contextRef="#ctx0" brushRef="#br2" timeOffset="-55793.32">28199 13676 465 0,'0'0'207'16,"0"0"-78"-16,0 0 18 16,0 0 6-16,0 0-71 15,0 0-13-15,35 6-33 16,-30 13-8-16,0 2 5 15,-4 7-31-15,-1-4 1 0,0-1-3 16,0-4-17 0,0-6-46-16,-7-3-102 0,-1-10-171 15</inkml:trace>
  <inkml:trace contextRef="#ctx0" brushRef="#br2" timeOffset="-55366.94">28442 13332 521 0,'0'0'232'0,"0"0"-218"16,0 0 16-16,0 0 92 15,-7 101-24-15,7-54-27 16,0 0-27-16,8 0-26 16,6-3 13-16,-3-5-15 15,-1-5-15-15,-6-7 3 0,-1-5-2 16,-3-3-2-16,0-6 0 15,0-3 3-15,0-2-1 16,-4-1 0-16,-4-5 0 16,-4-2 14-16,0 0-14 15,-5 0 4-15,1 0-6 16,-1-4-4-16,5-10-33 16,2-2-70-16,8-5-84 15,2-8-188-15</inkml:trace>
  <inkml:trace contextRef="#ctx0" brushRef="#br2" timeOffset="-55156.6">28405 13212 185 0,'0'0'750'0,"0"0"-708"16,0 0-23-16,0 0 40 16,0 0-59-16,0 0-16 15,14 1-90-15,5 14-156 16</inkml:trace>
  <inkml:trace contextRef="#ctx0" brushRef="#br2" timeOffset="-54587.27">28785 12845 394 0,'0'0'523'0,"0"0"-462"15,0 0 34-15,0 0 28 16,0 0-69-16,0 0-52 16,103 0 4-16,-54 0-6 15,-5 0-10-15,-9 3-23 16,-9 5-127-16,-10 0-86 15,-9 0-128-15</inkml:trace>
  <inkml:trace contextRef="#ctx0" brushRef="#br2" timeOffset="-54398.6">28861 13044 723 0,'0'0'97'0,"0"0"-57"16,0 0 84-16,81 7-79 16,-49-4-14-16,0 3-31 15,-5 0-42-15,-6-1-154 16,0-3-428-16</inkml:trace>
  <inkml:trace contextRef="#ctx0" brushRef="#br2" timeOffset="-54121.9">29343 13013 600 0,'0'0'300'0,"0"0"-276"15,0 0 45-15,0 0-8 0,0 0-35 16,114-29-26 0,-79 29 0-16,-2 0-77 0,-3 0-207 15</inkml:trace>
  <inkml:trace contextRef="#ctx0" brushRef="#br2" timeOffset="-52689.9">30120 12574 204 0,'0'0'60'15,"0"0"31"-15,0 0 15 16,0 0-22-16,0 0-8 15,0 0 19-15,10 0-27 16,-9 0-14-16,-1 0-18 16,0 0-18-16,0 0 16 15,0 0-14-15,0 0-5 16,0 0 18-16,0 0-18 0,0-7-7 16,0 1 13-1,-1-2-8-15,-6 2 12 0,-2 0-25 16,-2-1 3-16,-4 2-8 15,-5 5 10-15,-1 0-5 16,-3 0 0-16,-1 12 4 16,3 10-2-16,2 8 6 15,5 1 1-15,6 4 12 16,6-3-19-16,3-2-2 16,2-7 0-16,16-5 5 15,7-10-10-15,5-8 10 16,5 0-3-16,1-17 5 15,-3-11-4-15,-4-4 0 0,-5-8-2 16,-3-5 4 0,-4-5-3-16,-8-1-2 0,-6 0 0 15,-3 6 5-15,-6 6-3 16,-19 9 21-16,-8 5-18 16,-6 4 1-16,-5 10-5 15,0 8-1-15,1 3-2 16,7 0-2-16,7 19-9 15,10 9-26-15,12 8-82 16,7 1-53-16,9 0-149 16</inkml:trace>
  <inkml:trace contextRef="#ctx0" brushRef="#br2" timeOffset="-52058.82">30386 12328 79 0,'0'0'394'15,"0"0"-282"-15,0 0 10 16,0 0-12-16,0 0-62 16,0 0-47-16,4 34 21 15,-2 2 88-15,2 5-48 16,-1 3 3-16,4 0-22 16,-3-2-6-16,0-5-6 15,1-3-30-15,-2-9 7 16,0-7-8-16,-2-6-3 15,1-3 0-15,-2-6-65 0,3-3-76 16,0 0-98-16,3-21-414 16</inkml:trace>
  <inkml:trace contextRef="#ctx0" brushRef="#br2" timeOffset="-51668.84">30383 12337 203 0,'0'0'547'16,"0"0"-450"-16,0 0 34 16,0 0-42-16,84-7-33 15,-47 7-6-15,3 0-32 16,-7 0 3-16,-6 0-21 15,-9 2-4-15,-8 0 3 16,-2-2-57-16,-7 1-45 0,-1-1-42 16,0 0-145-16,-1 0-211 15</inkml:trace>
  <inkml:trace contextRef="#ctx0" brushRef="#br2" timeOffset="-51467.44">30409 12515 371 0,'0'0'280'0,"0"0"-169"15,0 0 62 1,0 0-23-16,83 1-88 0,-53-1-15 16,-5 0-25-1,-4 0-18-15,-8 0-8 0,-7 0-70 16,-6 4-171-16,0 3-445 15</inkml:trace>
  <inkml:trace contextRef="#ctx0" brushRef="#br2" timeOffset="-50530.47">30671 12651 147 0,'0'0'173'16,"0"0"-70"-16,0 0-8 15,0 0 1-15,0 0-21 16,0 0-6-16,0-3 4 16,0 3-23-16,0-2 14 15,0 2-1-15,0 0-15 16,1 0 8-16,-1 0-22 16,2 0-15-16,-2 0-14 15,1 11 2-15,-1 8-4 16,3 0 17-16,0 1-18 15,4-2 20-15,4-1-13 0,4-5-5 16,5-2 4 0,3-7-6-16,6-3-4 0,-4 0-44 15,1-7-124-15,-4-11-158 16</inkml:trace>
  <inkml:trace contextRef="#ctx0" brushRef="#br2" timeOffset="-50357.72">30823 12431 547 0,'0'0'298'16,"0"0"-241"-16,0 0 53 0,0 0-64 16,0 0-46-16,0 0-64 15,21 30-84-15,-5-12-476 16</inkml:trace>
  <inkml:trace contextRef="#ctx0" brushRef="#br2" timeOffset="-49629.74">29901 13024 614 0,'0'0'230'16,"0"0"-199"-16,141 0 69 15,-46 0 15-15,24 0-43 16,21 2-40-16,13 2 0 16,-4-2 7-16,-21-2-22 15,-29 0-17-15,-32 0-8 0,-29 0-36 16,-18 0-26 0,-15 0-122-16,-5 0-221 0</inkml:trace>
  <inkml:trace contextRef="#ctx0" brushRef="#br2" timeOffset="-43780.33">30179 13518 167 0,'0'0'331'16,"0"0"-305"-16,0 0 8 15,0 0 35-15,0 0-16 16,0 0-14-16,0 0-8 15,-2 11 13-15,2-11 4 16,0 0-13-16,0 0 12 0,0 0-2 16,0 0-5-16,-1 0 6 15,1 0-29-15,0 0-1 16,0 0 12-16,-2 0-13 16,-1-2 9-16,0-7-24 15,-4-3 6-15,1 3-7 16,-2 1 1-16,-2 2 0 15,-5-1-3-15,-2 5 3 16,-3 2 0-16,-1 0 0 16,-1 0 0-16,2 7-2 15,2 9 2-15,6 1 0 16,0 5-5-16,5 0 3 0,2 2 2 16,5-4 0-16,0-2-2 15,2-3-4-15,11-4 3 16,4-7-4-16,2-1 7 15,-1-3 4-15,1 0 2 16,0-11 3-16,0-11-8 16,0-7 7-16,-1-11-2 15,3-7-5-15,-4-8-1 16,-6-2-1-16,-5 5 0 16,-6 9-1-16,0 6 2 15,-22 9 7-15,-5 6-7 16,-9 7 1-16,-4 8-1 15,-1 7 2-15,0 0-2 0,5 0 0 16,11 13-9 0,8 1 3-16,12 3-96 0,5 2-27 15,19 0-73-15,19-2-315 16</inkml:trace>
  <inkml:trace contextRef="#ctx0" brushRef="#br2" timeOffset="-42475.63">30429 13210 139 0,'0'0'150'0,"0"0"-30"16,0 0 3-16,0 0-27 15,0 0-17-15,0 0 18 16,3-20-29-16,-3 17-7 16,0 1-7-16,0 0-4 15,0 1 0-15,0 1-20 16,2 0-13-16,-2 0 7 16,1 0-21-16,2 0 6 15,0 19-8-15,3 10 0 16,3 11 31-16,3 7-25 15,1 8 9-15,2 2 15 16,3 1-30-16,-3-7 7 0,2-7-7 16,-4-6 2-16,-1-8 10 15,-3-8-2-15,-3-7-6 16,-1-9-4-16,-4-4 9 16,-1-2-10-16,0 0 12 15,0 0 9-15,3-13 29 16,3-14-44-16,0-8-3 15,3-3-6-15,-2-6 5 16,5 0-2-16,0 1 0 16,1 0-7-16,1 5-1 0,-3 5 8 15,0 2-7 1,-2 2 2-16,-1 7-21 0,-2 6 13 16,-2 9-12-16,-1 3-43 15,-2 4-29-15,3 0-149 16,5 0-358-16</inkml:trace>
  <inkml:trace contextRef="#ctx0" brushRef="#br2" timeOffset="-41679.9">30898 13536 650 0,'0'0'131'0,"0"0"4"16,0 0 23-16,0 0-65 16,0 0-15-16,0 0-32 15,0-11-8-15,0 11 0 16,0 0-37-16,0 0 6 15,3 11-7-15,2 14 0 16,3 9 0-16,0 2 1 0,-1 3 1 16,2 1 2-16,-2 2 4 15,-2 5-8-15,-1-5 0 16,1 3 4-16,-3-6-8 16,-2-6 4-16,0-8 0 15,0-5-5-15,0-5 9 16,0-5-4-16,-10-3 0 15,-2-4 2-15,-7-1 2 16,-3-2-4-16,1 0 1 16,0 0 3-16,5-5 3 15,5-3-5-15,4-1 7 16,3 0-5-16,4-4 22 0,0-1-22 16,2 0-1-16,10 1-2 15,4 1 1-15,-1 3-4 16,-1 2 2-16,-7-2-11 15,-1 2-8-15,-3-4-37 16,0-6-36-16,-1-5-120 16,-1-8-335-16</inkml:trace>
  <inkml:trace contextRef="#ctx0" brushRef="#br2" timeOffset="-41388.15">30990 13255 854 0,'0'0'207'0,"0"0"-150"15,0 0 16-15,0 0-50 16,0 0-23-16,0 0-116 16,51 28-187-16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1T08:04:47.970"/>
    </inkml:context>
    <inkml:brush xml:id="br0">
      <inkml:brushProperty name="width" value="0.05292" units="cm"/>
      <inkml:brushProperty name="height" value="0.05292" units="cm"/>
      <inkml:brushProperty name="color" value="#7030A0"/>
    </inkml:brush>
  </inkml:definitions>
  <inkml:trace contextRef="#ctx0" brushRef="#br0">689 11815 119 0,'0'0'0'15,"0"0"47"-15,0 0-47 16,0 0 67-16,0 0 32 15,0 0-35-15,37-162-14 16,-34 142 8-16,-3 3-4 16,0 0-31-16,0 0 31 15,0 2-13-15,0-1-30 0,0 4 22 16,0-1-4 0,0 3-13-16,0 0-3 0,0 1 0 15,0 3-7-15,0 1 0 16,0 2 9-16,0 3 1 15,0 0-15-15,0 0-1 16,0 0-19-16,0 0 19 16,0 0 1-16,-3 6 2 15,3 1 4-15,-4-2 0 16,-2 4 1-16,4 4-3 16,-5 3 3-16,1 4 6 15,-3 4-1-15,0 5 4 0,3 3-4 16,0 6-4-1,0 1 10-15,-4 4-3 0,4-5 6 16,-5 1 8-16,5 0-15 16,-1-4 7-16,2-3 2 15,2-6-14-15,2-5-4 16,1-6-6-16,0-8 1 16,0-2 2-16,0-5-2 15,0 0 6-15,0-6-5 16,0-15-2-16,9-6-45 15,4-3-2-15,4 5 36 16,-1 3-14-16,-1 2 13 16,-2 1 11-16,-2 4-8 0,-2 2 9 15,-2 4 0 1,-1 3-1-16,-3 3 1 0,-3 3 1 16,0 0-1-16,0 0 0 15,0 0 1-15,0 0-1 16,0 0 0-16,0 10 5 15,-6 4 6-15,-4 1 1 16,-5 2-5-16,0-2 2 16,0 2 1-16,4-3-3 15,-3 1 1-15,3 0-2 16,-2-2-5-16,8-1 0 16,5-4-1-16,0-2-9 0,5 0-3 15,14-2 12 1,6-1 15-16,1-2 2 0,-5 0-10 15,-5 1-2-15,-2-1-5 16,-4 2-5-16,-6-2-26 16,1 2-38-16,-5 0-14 15,0 0-85-15,0-1-197 16</inkml:trace>
  <inkml:trace contextRef="#ctx0" brushRef="#br0" timeOffset="354.28">1023 11794 560 0,'0'0'223'15,"0"0"-199"-15,0 0-10 0,0 0 20 16,0 0-7-16,0 0-6 15,76 0-21-15,-56 0-23 16,-4 0-65-16,-7 0-116 16,-6 0-126-16</inkml:trace>
  <inkml:trace contextRef="#ctx0" brushRef="#br0" timeOffset="545.77">1035 11928 709 0,'0'0'36'0,"0"0"-28"15,0 0 47 1,0 0-36-16,0 0-5 0,0 0 5 16,51 16-19-16,-32-10-129 15,-5 1-221-15</inkml:trace>
  <inkml:trace contextRef="#ctx0" brushRef="#br0" timeOffset="2031.9">625 12464 97 0,'0'0'553'0,"0"0"-475"0,0 0 2 15,0 0 21-15,0 0-16 16,0 0-61-16,41-41 0 15,-18 18-5-15,1-4-6 16,-5 4-12-16,-5 2 4 16,-7 2-4-16,0 2-1 15,-5 1-22-15,1 0 14 16,0 2 4-16,-3 3-32 16,0 2 16-16,0 3 17 15,0 2-11-15,0 4 12 16,0 0 2-16,0 0 0 15,0 0-3-15,-3 0 2 16,0 0-2-16,-3 0-1 16,-3 10 4-16,2 12 1 15,-1 9 8-15,-2 8 3 0,4 3 10 16,1 0-1 0,1-1 6-16,-4-1-7 0,1-7 3 15,1-3-2-15,3-9-6 16,3-6-7-16,0-7-2 15,0-5-5-15,0-3 0 16,0 0 0-16,0 0-1 16,0-7-12-16,3-12-15 15,9-2-13-15,0-1 20 16,0 5 3-16,-2 3 3 16,5 4 1-16,-2 3 0 15,-2 4 5-15,1 3 5 0,-3 0 3 16,-6 0 0-1,0 0-5-15,-2 0-1 0,-1 0 3 16,0 1-4-16,0 6 7 16,0 1 5-16,-4 3 0 15,-11-1 4-15,3 1-4 16,1-3 1-16,1 2-4 16,3-2-1-16,-1 1-1 15,2 1 0-15,2-3 0 16,4-1 0-16,0-1-5 15,0 0-1-15,0-1 2 16,10-1 4-16,5-2 25 16,3-1-6-16,0 0-12 15,-2 0-1-15,-2 0-4 16,-1 0-2-16,1 0-36 0,-3 0-57 16,0 0-54-16,1-4-209 15</inkml:trace>
  <inkml:trace contextRef="#ctx0" brushRef="#br0" timeOffset="2416.88">1053 12419 402 0,'0'0'345'0,"0"0"-345"15,0 0 0-15,0 0 23 0,0 0 41 16,0 0-45-16,46 0-19 16,-29-2-67-16,-3-3-124 15,-6 5-213-15</inkml:trace>
  <inkml:trace contextRef="#ctx0" brushRef="#br0" timeOffset="2597.77">1074 12523 630 0,'0'0'148'0,"0"0"-142"16,0 0 22-16,0 0-3 15,0 0-25-15,0 0-58 16,46-21-81-16,-31 13-187 16</inkml:trace>
  <inkml:trace contextRef="#ctx0" brushRef="#br0" timeOffset="3162.82">1202 12303 323 0,'0'0'38'0,"0"0"-36"15,0 0 68-15,0 0-28 16,0 0-4-16,0 0-2 16,39-23 13-16,-34 23-3 15,-1 0 12-15,-3 0-17 16,-1 0-20-16,2 0-10 16,1 0-6-16,0 0 7 15,0 0 9-15,1 0-1 16,1 3-11-16,-2 1-4 0,0-1-5 15,-3 3-19-15,0 3 19 16,0 2 5-16,0 3 1 16,0 2 1-16,-3-1-1 15,-3 1-6-15,0-1 0 16,0-2 1-16,1 1 0 16,0-3-2-16,0 0 1 15,2-1 0-15,3-1 0 16,0-2 0-16,0-3 0 15,0 0-1-15,0-2-3 16,0-1 4-16,8-1 14 16,0 0 16-16,1 0-5 15,2 0-12-15,-1 0-6 0,2 0-3 16,3 0-4-16,-3 0-13 16,0 0-73-16,0 0-218 15</inkml:trace>
  <inkml:trace contextRef="#ctx0" brushRef="#br0" timeOffset="4646.72">680 12887 576 0,'0'0'86'0,"0"0"-26"15,0 0 35-15,0 0-41 16,0 0-6-16,0 0 40 16,0-8-64-16,9-2-10 15,3-4 13-15,-3 0-20 16,0 0-4-16,-6-2 1 16,4 1-4-16,-4-1-3 15,0 1-32-15,2 1 6 0,-2 2 23 16,-2 5 1-1,2 3 3-15,-3 1 2 0,0 0 0 16,0 2 0-16,0 1 2 16,0-2-1-16,0 2-1 15,0 0 3-15,0 0-3 16,0 0-6-16,0 4-7 16,0 16 5-16,-3 8 8 15,-3 5 4-15,0 0-4 16,3 1 2-16,-4-1 1 15,1 1 19-15,-2-3 1 16,1-3-3-16,4-5-5 16,1-4-4-16,1-7-3 0,-2-4-4 15,0-3-2 1,3-4-1-16,0-1 1 0,0 0 2 16,0 0 1-16,0 0-1 15,0 0 0-15,0 0 1 16,0-1-3-16,0-12 2 15,0-3-4-15,10-3-11 16,-1-2 3-16,2-2-23 16,5 1 9-16,-1 2-16 15,3-2 16-15,-3 5-4 16,0 5 0-16,-6 2 12 16,-6 7 14-16,0 3 2 0,-3 0-1 15,0 0-1 1,0 0 0-16,0 0 0 0,0 0-1 15,0 3 1-15,0 7 18 16,0 2 9-16,-5 1-10 16,-4 0-6-16,-1 2-2 15,-2-3-6-15,0 2 2 16,7-1-3-16,1-2-2 16,0-3-1-16,4-1-3 15,0-1 2-15,0-2-1 16,0 1 0-16,4-3 1 15,5 1 2-15,6 0 31 16,1 0-22-16,-2-2-1 16,-1-1-7-16,-2 2-1 15,-5-2-9-15,-2 0-17 0,2 0-39 16,-3 0-45-16,0 0-176 16</inkml:trace>
  <inkml:trace contextRef="#ctx0" brushRef="#br0" timeOffset="5113.21">1044 12855 620 0,'0'0'94'0,"0"0"-80"16,0 0 60-16,0 0-12 16,0 0-10-16,0 0-33 15,9 0 16-15,0 0 11 16,0 0-16-16,-3 3-24 15,-2-2-6-15,4 1-1 16,-1-1-9-16,2 2-70 16,0 1-37-16,-3 0-100 15,-4 1-110-15</inkml:trace>
  <inkml:trace contextRef="#ctx0" brushRef="#br0" timeOffset="5335.89">1044 12855 375 0,'22'102'266'0,"-22"-102"-226"16,0 0 73-16,0 0-38 16,0 0-57-16,0 0-5 15,18 0 2-15,-10 0-15 16,5 0-4-16,-4 0-33 15,0-2-73-15,0-2-99 16,0-3-267-16</inkml:trace>
  <inkml:trace contextRef="#ctx0" brushRef="#br0" timeOffset="6249.72">1224 12759 482 0,'0'0'36'0,"0"0"-19"16,0 0 75-16,0 0-38 15,0 0-40-15,0 0-9 16,5-41 1-16,-2 35 9 16,3 2 2-16,2 0 9 0,-4 3-5 15,2-1 3 1,-3 1-16-16,1 1-6 0,2 0 5 16,-1 0 2-16,-2 0-1 15,4 0-6-15,-4 0 1 16,0 4 8-16,0 6-7 15,0 1 4-15,-1-1 1 16,-2 1-4-16,0-2 7 16,0 1 0-16,0-3-6 15,0-3 1-15,0 0-3 16,0-2-2-16,0-2 0 16,0 0 0-16,0 0 5 15,0 0-1-15,0 0-3 0,0 0 4 16,0 0-6-16,0 0 0 15,0 0-1-15,0 0-1 16,0 0 1-16,0 0-1 16,0 0-1-16,0 0 0 15,0 0-3-15,0 0-1 16,0 0 6-16,0 0 1 16,0 0 5-16,0 0-6 15,0 0 1-15,0 0 1 16,0 0-1-16,0 0-1 15,0 0-1-15,0 0 0 16,0 0 1-16,0 0 0 16,0 0-2-16,0 0 1 15,0 0 0-15,0 0-3 0,0 0 3 16,0 0-2 0,0 0 0-16,0 0 0 0,0 0 1 15,0 0-1-15,0 0-13 16,0 0-1-16,0 0 6 15,-3 0-19-15,0 0-26 16,-2 0-44-16,5 0 26 16,-3 0-14-16,3 0-32 15,-3 0-53-15,3 0-68 16</inkml:trace>
  <inkml:trace contextRef="#ctx0" brushRef="#br0" timeOffset="7173.16">1244 12396 41 0,'0'0'39'0,"0"0"-19"16,0 0 71-16,0 0-29 15,0 0 14-15,0 0 23 16,25-48-26-16,-23 47-5 16,-2 1 22-16,0 0-2 15,0 0-31-15,0 0-43 0,0 0-13 16,0 12 48-16,-2 1-20 16,-4 1-1-16,0-2-5 15,3-2-18-15,0-6-2 16,3 0-3-16,0-3 0 15,0-1-1-15,0 0-19 16,0 0-33-16,0 0-36 16,0-5 6-16,9-5 25 15,2-4-9-15,2-1-16 16,-4 3 74-16,0 1-24 16,-3 4 33-16,-2 3 42 15,-2 4 11-15,-2 0 14 0,0 0-3 16,0 0-26-1,0 1 10-15,0 9 4 0,0 2-4 16,-2 1-20-16,-2-3-9 16,4-2-3-16,0 0-11 15,0-4-4-15,0 0-2 16,0-1-5-16,0 2-9 16,0 3-44-16,0 2-56 15,4 5-84-15,-4 3-147 16</inkml:trace>
  <inkml:trace contextRef="#ctx0" brushRef="#br0" timeOffset="12697.84">2257 11037 113 0,'0'0'187'16,"0"0"-132"-16,0 0 10 0,0 0-37 15,0 0-28-15,0 0-34 16,0 0-24-16,-12 2-16 15,12 0-35-15</inkml:trace>
  <inkml:trace contextRef="#ctx0" brushRef="#br0" timeOffset="13178.18">2257 11037 61 0,'-12'-13'64'0,"12"13"30"15,0 0-34-15,0 0-25 0,0 0 2 16,0 0-30-16,9-19-6 16,-9 19 6-16,0 0 17 15,0 0 5-15,0 0 6 16,0 0 0-16,0 0-7 15,0 0-11-15,0 0-12 16,0 0-4-16,0 3 7 16,0 8 42-16,0 3 0 15,0 6 9-15,-3 1-22 16,-3 2-6-16,0 1-4 16,-3 1 1-16,2 2-13 15,-1 1 4-15,-1 0 0 16,-1-2-9-16,7-2-1 15,-3-4 6-15,0 0-4 0,3-2 2 16,-2-4 3-16,1-3-4 16,1-2-3-16,3-4-1 15,0-1-1-15,0-3-5 16,0-1-2-16,0 0 1 16,0 0-1-16,0 0-8 15,0 0-49-15,0-2-62 16,0-13-281-16</inkml:trace>
  <inkml:trace contextRef="#ctx0" brushRef="#br0" timeOffset="13715.2">2209 11097 376 0,'0'0'71'0,"0"0"-38"0,0 0 46 15,0 0-36-15,0 0-26 16,0 0-2-16,23-27 6 16,-10 24 6-16,-4 1 15 15,6 2-3-15,-3 0-13 16,0 0-3-16,3 2-9 16,-3 5-4-16,-1 2 1 15,-3 2-11-15,1-1 9 16,-3 3-1-16,0-1 11 15,-3 0-3-15,-2 0-15 16,-1-1 17-16,0-5-14 0,0 0-2 16,0 1 16-16,-1-3-4 15,-11 2 6-15,-3-3 11 16,-1 0-1 0,-1 1-14-16,1-3-6 0,4 0-1 15,0-1 0-15,6 0-6 16,0 0-1-16,3 0-2 15,3 0-20-15,0 0-73 16,0-9-80-16,3-1-238 16</inkml:trace>
  <inkml:trace contextRef="#ctx0" brushRef="#br0" timeOffset="14652.51">2521 10967 276 0,'0'0'172'15,"0"0"-73"-15,0 0 33 16,0 0-39-16,0 0-31 16,0 0-6-16,0-3 1 15,0 3-4-15,0 0-11 0,0 0-15 16,0 7-17-16,0 7 6 15,-3 3 20-15,-2-2-10 16,1-2-12-16,1 0-11 16,2-2 0-16,-1 0-3 15,1-2 0-15,1-3-25 16,0-1-83-16,0-3-158 16,0-2-330-16</inkml:trace>
  <inkml:trace contextRef="#ctx0" brushRef="#br0" timeOffset="15013.34">2609 11091 555 0,'0'0'109'0,"0"0"13"0,0 0-32 15,0 0-60-15,0 0 4 16,0 0 10-16,-5 32-30 16,1-25-12-16,3 0-2 15,1-2-7-15,-2-1-84 16,2-4-201-16</inkml:trace>
  <inkml:trace contextRef="#ctx0" brushRef="#br0" timeOffset="15411.74">2728 10965 255 0,'0'0'225'0,"0"0"-131"16,0 0 41-16,0 0-24 15,0 0-59-15,0 0-12 16,0 6-20-16,0 7 45 16,0 0-18-16,0-2-13 15,0 0-14-15,0-1-6 16,0 0-9-16,0-2-5 0,0-1-1 16,0 0-55-16,-1 0-136 15,-2-4-210-15</inkml:trace>
  <inkml:trace contextRef="#ctx0" brushRef="#br0" timeOffset="15814.43">2866 10925 449 0,'0'0'124'0,"0"0"-90"16,0 0 92-16,0 0-12 15,0 0-46-15,0 0-4 16,4 114-19-16,-5-89-11 16,-7-2-22-16,2 0-10 15,-1-5-2-15,-2-2-54 16,-3-3-108-16,-3-4-160 15</inkml:trace>
  <inkml:trace contextRef="#ctx0" brushRef="#br0" timeOffset="16531">2422 10908 312 0,'0'0'89'0,"0"0"-2"16,0 0 39-16,0 0-51 0,0 0-38 15,0 0-24-15,2-5-4 16,-5 5 4-16,-3 11 0 15,0 5 22-15,0 5 9 16,0 2-10-16,0 2-1 16,-1-2-5-16,7-1-18 15,0-1-7-15,0-1-3 16,0-1-1-16,7-4-71 16,10-5-101-16,2-3-234 15</inkml:trace>
  <inkml:trace contextRef="#ctx0" brushRef="#br0" timeOffset="18733.16">4147 11169 212 0,'0'0'153'0,"0"0"-64"16,0 0 23-16,0 0-2 0,0 0-22 15,0 0-20 1,3-5-23-16,-3 5-7 0,0 0-2 16,0 0-9-16,0 0-7 15,0 0-2-15,0 0-7 16,0 0-4-16,0 0-1 15,0 0-6-15,0 0-9 16,0 0-1-16,0 10 9 16,0 10 1-16,-6 4 10 15,-1 4-1-15,-2 5 0 16,0 0 4-16,-3-1-2 16,3-4 5-16,0-3-6 15,3-4-4-15,0-2 0 16,3-7-3-16,3-3 0 0,-1-5-3 15,1-2 0-15,0-2-2 16,0 0-31-16,0 0-37 16,0-6-86-16,4-12-232 15</inkml:trace>
  <inkml:trace contextRef="#ctx0" brushRef="#br0" timeOffset="19250.4">4153 11160 461 0,'0'0'117'0,"0"0"-81"16,0 0 54-16,0 0-60 15,0 0-21-15,0 0-9 16,15-19 16-16,-2 17-15 16,-2 0 4-16,7 2 2 15,-3 0 15-15,1 0 1 0,-1 0-6 16,3 0 3-1,-3 9-5-15,1 1-13 0,-4 0 12 16,-4 0 1-16,-1 3-13 16,-4-1 2-16,-3 2 1 15,0-1-2-15,0 0 4 16,-10-1-3-16,-1-1 0 16,-1-2 2-16,-4-2 22 15,2-2 5-15,-2-1-6 16,1-3-16-16,-1-1-2 15,1 0-8-15,0 0-1 16,6-9-6-16,3 1-32 16,3 3-30-16,3-1-40 0,0 0-59 15,0 2-246 1</inkml:trace>
  <inkml:trace contextRef="#ctx0" brushRef="#br0" timeOffset="20014.62">4426 10985 193 0,'0'0'112'0,"0"0"-19"15,0 0 4-15,0 0-28 16,0 0-30-16,0 0-8 16,0 0-13-16,0 0-10 15,0 0-2-15,0 0-3 0,0 0-1 16,0 0-2-1,0 0 0-15,0 0 0 0,0 0 0 16,0 0 2-16,0 0 1 16,0-1-3-16,0 1 0 15,0 0-5-15,0 0 5 16,0 0 17-16,0 0-9 16,0 0-5-16,0 0 1 15,0 0 9-15,0 0-5 16,0 0-1-16,0 0-2 15,-3 0-2-15,0 8 27 16,-1 4 10-16,-1-1-7 16,1 0-15-16,1-1-8 15,0-2-9-15,1 1-1 16,2-5-8-16,0-4-178 0</inkml:trace>
  <inkml:trace contextRef="#ctx0" brushRef="#br0" timeOffset="20351.91">4545 11068 381 0,'0'0'184'16,"0"0"-101"-16,0 0 47 15,0 0-64-15,0 0-55 16,0 0 21-16,-1 17-1 15,-5-8-18-15,5 0-13 16,-1-4-1-16,2 1-29 16,0-5-65-16,0-1-203 15</inkml:trace>
  <inkml:trace contextRef="#ctx0" brushRef="#br0" timeOffset="20880">4628 10928 258 0,'0'0'80'0,"0"0"27"16,0 0-34-16,0 0 14 15,0 0-21-15,0 0-17 16,28-2-2-16,-23 4-30 16,-4 1 2-16,2 2 15 15,0-1-4-15,-3 2-9 16,1-1 9-16,-1 1 0 15,0 1-13-15,0 0-8 16,0 3-5-16,0-2-4 16,0 1-9-16,-1 0 5 0,-5-2 4 15,0 1 11 1,0-1-11-16,3 0 7 0,0-2 0 16,1-2-5-16,2 0-1 15,0 0 11-15,0-3-8 16,0 0 4-16,0 0-6 15,0 0-2-15,2 0 0 16,10 0 13-16,4 0-7 16,-2 0-6-16,2 0-7 15,-5 0-114-15,-4-1-80 16,2-2-98-16</inkml:trace>
  <inkml:trace contextRef="#ctx0" brushRef="#br0" timeOffset="21273.16">4783 10882 275 0,'0'0'57'15,"0"0"78"-15,0 0-28 16,0 0-8-16,0 0-27 15,0 0 19-15,16 96-48 16,-16-75-4-16,0-1 3 16,0-3-21-16,-3-2-14 15,-3-1-6-15,-3-1-1 16,-3-1-30-16,-4-5-155 16,-1-1-290-16</inkml:trace>
  <inkml:trace contextRef="#ctx0" brushRef="#br0" timeOffset="21945.97">4338 10920 289 0,'0'0'69'0,"0"0"0"16,0 0-5-16,0 0-14 15,0 0-11-15,0 0 10 16,3-1 2-16,-3 1-6 15,0 0 6-15,0 0-2 16,0 0-22-16,0 0-18 16,0 1-8-16,0 12 19 15,0 3 9-15,0 4 20 0,0 2-23 16,0 1-5 0,0-1-2-16,0-1-5 0,0 0-9 15,0-1-5-15,6-3-9 16,13-3-59-16,3-7-66 15,3-7-248-15</inkml:trace>
  <inkml:trace contextRef="#ctx0" brushRef="#br0" timeOffset="22957.27">6172 10964 366 0,'0'0'55'0,"0"0"59"15,0 0 4-15,0 0-47 0,0 0-38 16,0 0-27-16,0 11 1 15,-5 11 68-15,-4 5-40 16,0 3 1-16,-4 6 13 16,1 3 25-16,-1 4-21 15,-1-3-16-15,-2-2-14 16,5-3-4-16,1-5-15 16,1-1-2-16,3-5 0 15,0-5-2-15,3-5-2 16,0-4-15-16,3-6-23 15,0-2-38-15,0-2-105 16,0-2-96-16</inkml:trace>
  <inkml:trace contextRef="#ctx0" brushRef="#br0" timeOffset="23350.62">6141 11017 174 0,'0'0'71'16,"0"0"-27"-16,0 0 42 0,0 0-21 15,0 0 41-15,0 0-19 16,86 14-48-16,-83 6 23 16,-3 2 8-16,0 1 0 15,0-1-10-15,0-3 1 16,-3 0-13-16,-3-5-16 16,-3-3-6-16,0-3 0 15,-1-1-11-15,-4-4-5 16,1-1 0-16,-4-2-10 15,1 0-11-15,1-3-72 16,2-8-59-16,5 0-100 16,5 1-105-16</inkml:trace>
  <inkml:trace contextRef="#ctx0" brushRef="#br0" timeOffset="24014.07">6403 10926 48 0,'0'0'257'0,"0"0"-233"15,0 0 22-15,0 0-9 16,0 0-17-16,0 0 7 16,0-7 1-16,0 7 6 15,0 0-1-15,0 0 16 16,0 0 18-16,0 0-12 16,0 0-4-16,0 0-6 15,0 0-12-15,0 0-14 16,0 0-4-16,0 0-4 0,-5 10 15 15,1 3 31-15,-3-1-23 16,2 2-12-16,1-3-16 16,1 1 0-16,0-1-5 15,1-2-1-15,1-1-11 16,1-1-109-16,0-4-181 16</inkml:trace>
  <inkml:trace contextRef="#ctx0" brushRef="#br0" timeOffset="24299.89">6506 11022 454 0,'0'0'181'0,"0"0"-153"16,0 0 116-16,0 0-34 15,0 0-41-15,0 0-41 16,-20 68-6-16,19-57-16 16,-3-1-4-16,4-4-2 15,0-2-50-15,0-4-142 16,0 0-305-16</inkml:trace>
  <inkml:trace contextRef="#ctx0" brushRef="#br0" timeOffset="24542.45">6506 11022 229 0</inkml:trace>
  <inkml:trace contextRef="#ctx0" brushRef="#br0" timeOffset="24929.62">6506 11022 229 0,'94'-91'350'0,"-94"91"-335"0,0 0 61 0,0 0-2 16,0 0-74-16,0 0-7 16,0-3-6-16,3 3 13 15,1 0 4-15,1 0-4 16,-2 0-4-16,0 0 4 16,-2 3 5-16,1 6 48 15,-2 2 16-15,0 0-18 16,0 1 29-16,0-1-15 0,0-2-14 15,0-4-19-15,-3 0-24 16,1-1-7-16,1-4 2 16,-1 3-3-16,2-2-26 15,0 2-65-15,0 1-61 16,0 3 13-16,0 0-28 16,0 1 62-16,5 0 45 15,-1-2 51-15,-1 4 9 16,0-1 39-16,-1 0 69 15,-2-1-11-15,0-2 9 16,0-2-16-16,0-1-1 16,0-2-18-16,0-1 10 15,-2 0-29-15,-5 0-29 0,-2 0-15 16,-1 0-7-16,2 0-1 16,-1 0-39-16,6 0-51 15,0 0-51-15,3-2-88 16,0-5-404-16</inkml:trace>
  <inkml:trace contextRef="#ctx0" brushRef="#br0" timeOffset="25260.28">6748 10876 445 0,'0'0'172'0,"0"0"-108"16,0 0 59-16,0 0-53 15,0 0-5-15,0 0 14 16,42 75-10-16,-40-44-18 15,-2-2-5-15,0-1-20 16,-2-3-22-16,-9-1-4 16,0-2 2-16,-2-6-2 0,1 1-17 15,0-4-93-15,-4-5-119 16,1-6-192-16</inkml:trace>
  <inkml:trace contextRef="#ctx0" brushRef="#br0" timeOffset="25928.81">6378 10826 295 0,'0'0'132'0,"0"0"-28"16,0 0-15-16,0 0-56 15,0 0 24-15,0 0 54 16,-29 52-34-16,20-24-5 16,3 3-17-16,5 1-21 15,1 0-16-15,0-3-10 16,0-1-4-16,10-2-4 16,1-2-4-16,-1-3-47 15,2-4-62-15,-4-6-88 16,-1-4-269-16</inkml:trace>
  <inkml:trace contextRef="#ctx0" brushRef="#br0" timeOffset="28751.34">8125 11078 273 0,'0'0'96'0,"0"0"-26"0,0 0 51 16,0 0-24-16,0 0-31 15,0 0 11-15,-29 134-3 16,22-98 8-16,-3 3-9 16,-1-1-22-16,3 1-26 15,-2-5 14-15,3 1-22 16,2-6-1-16,1-5-2 15,2-6-9-15,1-5-3 16,1-7-2-16,0-6-2 16,0 0-40-16,0 0-65 15,7-17-125-15,4-7-320 16</inkml:trace>
  <inkml:trace contextRef="#ctx0" brushRef="#br0" timeOffset="29183.09">8113 11136 239 0,'0'0'332'16,"0"0"-266"-16,0 0 30 0,0 0-9 16,0 0-79-16,0 0-2 15,16-26-5 1,-2 24 22-16,-1 2-13 0,2 0 3 16,0 0 9-16,-3 2-8 15,-2 11-6-15,-1 1 7 16,-3 5 14-16,-1 1 3 15,-5 1 4-15,0-3-4 16,0-1-9-16,0-3-2 16,-6-4-1-16,-5 0 7 15,1-4-6-15,-1-2 1 16,2-2-15-16,-4-2-2 16,1 0-5-16,-1 0-34 0,2-6-37 15,5-8-45 1,6 2-126-16,0 1-214 0</inkml:trace>
  <inkml:trace contextRef="#ctx0" brushRef="#br0" timeOffset="30119.42">8336 10989 355 0,'0'0'209'16,"0"0"-89"-16,0 0-19 15,0 0-44-15,0 0-57 16,0 0 9-16,8-24-9 16,0 16 3-16,-4 0 5 0,-1-1-8 15,1 2-2-15,-1 0 0 16,0 1 0-16,-1 0-3 15,-1 0-4-15,1 1 4 16,-2 3 3-16,0 0-10 16,0 1 12-16,0 1-2 15,0 0 1-15,0 0 1 16,0 0 4-16,0 0-4 16,0 7 11-16,-3 7 18 15,-5 3-4-15,0 1 16 16,0 1-9-16,2-3-2 15,4 0-10-15,-1-3-7 16,2-2-7-16,1-4-6 16,0 0 0-16,0-3-22 15,0-2-124-15,0-2-139 0</inkml:trace>
  <inkml:trace contextRef="#ctx0" brushRef="#br0" timeOffset="30309.55">8336 10989 491 0</inkml:trace>
  <inkml:trace contextRef="#ctx0" brushRef="#br0" timeOffset="30421.26">8336 10989 491 0,'81'54'186'0,"-81"-54"-81"0,0 0 30 0,0 0-54 16,0 0-18-16,0 0-42 15,0 30-9-15,0-20-4 16,-1-2-4-16,-1 0-4 16,1-2-11-16,1-1-108 15,0-4-110-15,0-1-325 16</inkml:trace>
  <inkml:trace contextRef="#ctx0" brushRef="#br0" timeOffset="30980.07">8550 10892 605 0,'0'0'142'0,"0"0"-45"0,0 0 5 15,0 0-28-15,0 0-48 16,0 0 3-16,-21 61-11 16,21-50-3-16,0-2-10 15,0-3-5-15,0-1-1 16,0-2-1-16,3-1-8 16,8 0-12-16,2-2-10 15,-1 0 1-15,1 0-22 16,-4 0-10-16,-1 0 27 15,-2 0 18-15,-1-6 11 16,-2 0 7-16,0 1 1 16,-3 0 4-16,0 3-2 15,0 2 11-15,0-2 8 0,0 2 16 16,0 0-2-16,0 0-11 16,0 0-7-16,0 8 5 15,0 4 20-15,0 1-12 16,-3 0-17-16,3-2-6 15,0-3-8-15,0 1 1 16,0-4-3-16,0 0-76 16,0-5-85-16,5 0-146 15</inkml:trace>
  <inkml:trace contextRef="#ctx0" brushRef="#br0" timeOffset="31329.6">8728 10878 471 0,'0'0'37'0,"0"0"71"16,0 0 31-16,0 0-39 0,0 0-34 16,0 0-1-16,22 50 7 15,-22-29-33 1,0 1-9-16,0-1-2 0,-2-1-16 16,-8-2-9-16,-3-2 1 15,-1-2-2-15,-2-1-4 16,-2-3-33-16,-3-2-98 15,0-3-122-15,1-5-360 16</inkml:trace>
  <inkml:trace contextRef="#ctx0" brushRef="#br0" timeOffset="31937.55">8323 10850 185 0,'0'0'242'0,"0"0"-209"15,0 0 90-15,0 0-18 16,0 0-10-16,0 0-10 16,-42 56-16-16,35-29-10 15,1 0-30-15,3-2-8 16,2-2-1-16,1 0-14 16,0-3-6-16,0-1 0 15,1-4-24-15,8-1-83 16,0-3-66-16,0-4-90 15</inkml:trace>
  <inkml:trace contextRef="#ctx0" brushRef="#br0" timeOffset="37027.93">10228 11025 376 0,'0'0'116'16,"0"0"-41"-16,0 0 38 16,0 0-46-16,0 0-30 15,0 0-16-15,0 0 7 16,3-14-10-16,-3 14-6 15,0 0 3-15,0-3-1 16,0 3 2-16,0 0 5 16,0 0 2-16,0 0-1 0,0 0 1 15,0 0-11-15,0 0-12 16,0 13 4-16,-4 8 15 16,-8 8 18-16,-1 4-16 15,-1 0-1-15,1 0 1 16,1 0-10-16,-2-4 2 15,4-3 0-15,1-5-6 16,3-4-3-16,0-3-3 16,2-6-1-16,1-1 0 15,3-3 0-15,0-2-22 16,0-1-25-16,0-1-81 16,0 0-66-16,4 0-171 15</inkml:trace>
  <inkml:trace contextRef="#ctx0" brushRef="#br0" timeOffset="37517.89">10221 11017 592 0,'0'0'16'16,"0"0"27"-16,0 0 13 15,0 0-39-15,0 0 5 16,0 0-17-16,39-20 4 16,-29 20-5-16,0 0 1 15,0 1 25-15,-3 9-6 16,0 1-2-16,-2 5 12 16,-4-1-7-16,-1 2 3 0,0 0 4 15,0-2-3-15,0-2-2 16,-6-2 1-16,-2-5-4 15,2-2-2-15,-2 0-9 16,-4 0-6-16,2-3-5 16,-2-1-2-16,-3 0-2 15,9 0-35-15,3 0-62 16,3-5-77-16,0-6-244 16</inkml:trace>
  <inkml:trace contextRef="#ctx0" brushRef="#br0" timeOffset="38361.21">10442 10954 56 0,'0'0'484'0,"0"0"-430"16,0 0 54-16,0 0-22 16,0 0-20-16,0 0-40 15,-3 0-26-15,3 0 0 16,0-1 0-16,6-1-1 15,-2 0 3-15,2 2 5 16,3 0-5-16,-3 0-2 16,2 0 3-16,-2 0 0 15,-1 0 1-15,-2 0 5 16,0 0 0-16,-1 0 2 16,-1 0-6-16,-1 0 1 0,0 4-6 15,0 4 11-15,0-1-4 16,0 1-3-16,0 1-1 15,0 2 1-15,-7-2-4 16,-3 1 2-16,-1 0 4 16,0-2-4-16,3 1 0 15,2-2-2-15,1-2 1 16,5 1-1-16,-1-2 0 16,1-4-3-16,0 1 2 15,0-1-1-15,0 2 2 16,1-2 1-16,7 0 3 15,3 0-2-15,0 0-1 16,-2 0-2-16,3 0-12 16,-3 0-56-16,-3 0-89 0,-2 0-98 15</inkml:trace>
  <inkml:trace contextRef="#ctx0" brushRef="#br0" timeOffset="38626.91">10580 11073 565 0,'0'0'76'0,"0"0"16"15,0 0 39-15,0 0-69 16,0 0-46-16,0 0-11 16,-19 44-5-16,19-38-6 15,0-4-99-15,0-2-202 16</inkml:trace>
  <inkml:trace contextRef="#ctx0" brushRef="#br0" timeOffset="38929.83">10694 10928 315 0,'0'0'257'0,"0"0"-195"15,0 0 89-15,0 0-73 16,0 0-44-16,0 0-13 16,-17 68-18-16,14-57-2 0,2-1-1 15,1-2-34 1,0-4-107-16,0-3-255 0</inkml:trace>
  <inkml:trace contextRef="#ctx0" brushRef="#br0" timeOffset="39253.21">10810 10885 371 0,'0'0'87'0,"0"0"58"15,0 0-10-15,0 0-31 16,0 0-44-16,0 0 20 15,-3 139-25-15,-6-121-21 16,-1-2-15-16,-1-1-16 16,-3-3-3-16,0-1-4 15,-4-6-88-15,2-3-187 16,-4-2-398-16</inkml:trace>
  <inkml:trace contextRef="#ctx0" brushRef="#br0" timeOffset="39913.57">10430 10918 339 0,'0'0'102'15,"0"0"-15"-15,0 0 14 16,0 0-42-16,0 0-36 15,0 0 2-15,-2 5 30 0,-8 9 18 16,2 4 5 0,1 3-31-16,2 4-19 0,2-2-5 15,3-1-11-15,0 0-10 16,0 1 2-16,0-2-4 16,0-3-15-16,8-2-140 15,5-8-158-15</inkml:trace>
  <inkml:trace contextRef="#ctx0" brushRef="#br0" timeOffset="40933.33">12159 11058 287 0,'0'0'208'0,"0"0"-118"15,0 0 18-15,0 0-37 0,0 0 0 16,0 0 6-16,-5 54-3 15,-6-19-14-15,-3 7-13 16,-2-1-12-16,1 1 6 16,-2-3-6-16,5-4-15 15,2-3-7-15,0-5-5 16,-1-2-6-16,5-8 0 16,1-6-1-16,3-7-1 15,2-1-26-15,0-3-46 16,0-1-49-16,16-16-134 15</inkml:trace>
  <inkml:trace contextRef="#ctx0" brushRef="#br0" timeOffset="41292.99">12193 11064 111 0,'0'0'51'16,"0"0"53"-16,0 0-12 0,0 0 4 15,0 0-1-15,0 0 27 16,33 59-26-16,-33-39-16 15,0-3-13-15,0-3-4 16,0-2-7-16,-3-4 0 16,-5-4-21-16,1-1-2 15,0 0-5-15,-2-3-9 16,0 0-9-16,-3 0-10 16,4 0-34-16,1-1-64 15,2-3-95-15,0 4-176 16</inkml:trace>
  <inkml:trace contextRef="#ctx0" brushRef="#br0" timeOffset="42089.98">12341 10942 402 0,'0'0'80'0,"0"0"45"15,0 0-26-15,0 0 4 16,0 0-59-16,0 0-27 16,0-9 0-16,0 7-8 15,0 0 1-15,3 1 19 16,1 1 1-16,1-2-19 15,1 2-4-15,1 0 3 16,-1 0 2-16,0 0 8 16,-3 0-18-16,0 0-2 15,-3 0 0-15,2 0-6 16,-1 4-3-16,-1 5 9 16,0 1 0-16,0 2 3 0,0 1 0 15,-6 0-3 1,-3-2 1-16,-4-1 4 0,1 3-5 15,-3-4 4-15,3 0-3 16,3-2 0-16,3-3-1 16,2-1 0-16,4-2 0 15,0 0-1-15,0-1-1 16,0 0 2-16,0 0 0 16,0 0-2-16,0 0 1 15,8 0 1-15,3 0 18 16,1 0-16-16,1 0-1 15,-1 0-1-15,2 0-54 0,-5 0-92 16,-2 0-210-16</inkml:trace>
  <inkml:trace contextRef="#ctx0" brushRef="#br0" timeOffset="42389.65">12448 11050 7 0,'0'0'609'0,"0"0"-529"15,0 0 59-15,0 0-26 16,0 0-58-16,0 0-32 16,-4 23-18-16,1-20-3 15,0 4-2-15,1-5-17 16,1 0-104-16,1-2-208 16</inkml:trace>
  <inkml:trace contextRef="#ctx0" brushRef="#br0" timeOffset="42978.07">12551 10891 358 0,'0'0'68'0,"0"0"-35"0,0 0 42 15,0 0-75-15,0 0-3 16,0 0 3-16,12-3 13 16,-6 3 1-16,-1 0 14 15,1 1 12-15,-1 3 11 16,0-1 11-16,-2-1-12 16,2 1-6-16,-4-2-14 15,-1 0-15-15,0 2-10 16,0-1 7-16,0 4-8 15,0 0 3-15,0 2 1 16,-6 0 3-16,-2 3 9 16,-6 0-8-16,2 0-2 0,0-1-3 15,1 0 0-15,5-1-5 16,2-2 1-16,2 0 1 16,2-2-3-16,0-1 0 15,0-1 2-15,0-2 2 16,0-1-4-16,6 0-1 15,6 0 2-15,3 0-2 16,0 0-26-16,0 0-91 16,-3-3-121-16</inkml:trace>
  <inkml:trace contextRef="#ctx0" brushRef="#br0" timeOffset="43264.6">12726 10843 533 0,'0'0'55'16,"0"0"126"-16,0 0-48 15,0 0-38-15,0 0-18 16,0 0-31-16,-45 142-27 0,33-122-12 16,0-1-7-16,-1-2 0 15,-5-4-52-15,-3-2-182 16,3-2-235-16</inkml:trace>
  <inkml:trace contextRef="#ctx0" brushRef="#br0" timeOffset="43889.9">12281 10830 137 0,'0'0'165'0,"0"0"-77"16,0 0 28-16,0 0-6 15,0 0-10-15,0 0-9 0,-52 48-29 16,41-23 6-16,3 1-28 15,3-1 7-15,2-1-25 16,3-1-7-16,0-3-7 16,0-2-7-16,3-2 1 15,9 0-2-15,3-4-96 16,3-4-125-16,-2-5-396 16</inkml:trace>
  <inkml:trace contextRef="#ctx0" brushRef="#br0" timeOffset="44776.89">14122 11047 573 0,'0'0'85'0,"0"0"12"16,0 0-32-16,0 0 21 15,0 0-6-15,0 0-15 16,-85 137-17-16,63-95 10 15,1-2-22-15,6-3-18 16,3-5 0-16,2-3-10 0,2-4-4 16,4-5-3-16,-1-5 1 15,4-6-2-15,-1-4-32 16,2-5-56-16,0 0-94 16,6-3-134-16</inkml:trace>
  <inkml:trace contextRef="#ctx0" brushRef="#br0" timeOffset="45123.34">14097 11014 224 0,'0'0'18'0,"0"0"36"16,0 0 52-16,0 0-30 16,0 0 5-16,0 0 19 15,91-9-35-15,-90 22-18 16,-1 2-8-16,0 5 11 16,0 0 14-16,0 0-3 15,-4-1-8-15,-6-1-1 16,1-2-30-16,-1-5 6 15,2-2-11-15,0-3-12 0,1-4-5 16,-2 0-1 0,-2-2-25-16,1 0-89 0,2 0-117 15,4-12-197-15</inkml:trace>
  <inkml:trace contextRef="#ctx0" brushRef="#br0" timeOffset="45898.95">14330 10922 188 0,'0'0'170'0,"0"0"-102"16,0 0 25-16,0 0-13 16,0 0-17-16,0 0-5 15,0 0-2-15,0 0-9 16,0 0 0-16,0 0-9 16,0 0-8-16,-2 0 2 15,-2 0-17-15,-4 9-4 16,-1 7 29-16,-3 4-10 15,2 1-14-15,2 2 4 0,1-1-4 16,1-2-8 0,3-3-6-16,3 0-2 0,0-5-1 15,0-1-22-15,6-6-83 16,12-3-83-16,0-2-198 16</inkml:trace>
  <inkml:trace contextRef="#ctx0" brushRef="#br0" timeOffset="46423.57">14412 10931 287 0,'0'0'31'0,"0"0"73"15,0 0-59-15,0 0-36 16,0 0-5-16,0 0 8 15,13-3 1-15,-4 3 6 16,-3 0 28-16,-1 0-11 0,-2 0 7 16,0 0 9-1,-3 3-11-15,0 1-16 0,0 1 15 16,0 1-5-16,0 1-1 16,0 1-21-16,0 2 8 15,-6-2-4-15,-2 2-4 16,-4 2 1-16,3-1-6 15,0 1 2-15,-1-3-3 16,5-1 1-16,4-3-4 16,-1-1 1-16,2-3-2 15,0 1-3-15,0-2-2 16,0 0-2-16,0 0-2 16,8 0-4-16,5 0-9 0,1 0-89 15,-1 0-67-15,-1 0-140 16</inkml:trace>
  <inkml:trace contextRef="#ctx0" brushRef="#br0" timeOffset="46683.5">14551 11053 12 0,'0'0'632'0,"0"0"-566"16,0 0 47-16,0 0 4 0,0 0-39 15,0 0-45-15,-26 38-14 16,20-30-16-16,3-2-3 16,2 0 0-16,-1-3-36 15,2-2-99-15,0-1-107 16,0 0-375-16</inkml:trace>
  <inkml:trace contextRef="#ctx0" brushRef="#br0" timeOffset="47343.78">14574 10940 472 0,'0'0'109'0,"0"0"35"0,0 0-18 15,0 0-56-15,0 0-17 16,0 0-21-16,0-5-19 16,0 5-2-16,0 0-8 15,2 0 7-15,5 0 13 16,1 0-7-16,-4 0-1 15,4 0-6-15,-7 4-7 16,1 1-2-16,-2 0 3 16,0 3 0-16,0-1 0 15,0 0 6-15,0 0-3 16,-5-3 2-16,1 1-5 16,1-3 1-16,0 0-4 15,3 1-3-15,-2 0-63 16,2 1-10-16,0 2 13 0,0-1 27 15,0 2 22-15,0-1 14 16,0 2 0-16,0 0 3 16,0 0 13-16,0-3 17 15,0-1 24-15,0 2-16 16,0-6-1-16,0 3-2 16,0-2-22-16,-4-1 2 15,-4 2-11-15,4-2-1 16,-2 0-6-16,3 0-45 15,3 0-91-15,0-12-121 16,0-3-378-16</inkml:trace>
  <inkml:trace contextRef="#ctx0" brushRef="#br0" timeOffset="47631.96">14616 10864 400 0,'0'0'115'16,"0"0"-44"-16,0 0 37 0,0 0-38 16,0 0 14-1,0 0-2-15,18 69 13 0,-16-38-22 16,-2-1-13-16,0 0-28 15,0-4-5-15,0-2-7 16,0-1-10-16,0-5-8 16,0-1-2-16,-6 0-38 15,-5-4-92-15,-2-5-164 16,1-4-418-16</inkml:trace>
  <inkml:trace contextRef="#ctx0" brushRef="#br0" timeOffset="54119.25">16080 10997 170 0,'0'0'124'0,"0"0"-55"15,0 0 35 1,0 0-15-16,0 0-39 0,0 0-13 15,0 0 7-15,0 0 1 16,0 0-7-16,0 0-8 16,0 4-2-16,-3 9 18 15,-5 9 2-15,-3 7 4 16,-5 10-20-16,-3 4-8 16,-2 4 6-16,-1 1-6 15,-1-4-12-15,5-4-2 16,4-5-6-16,1-5-2 15,5-7-2-15,0-3 0 0,4-5-1 16,2-7 1 0,1-3-53-16,1-5-120 0,0-1-177 15</inkml:trace>
  <inkml:trace contextRef="#ctx0" brushRef="#br0" timeOffset="54594.78">16066 11071 707 0,'0'0'72'0,"0"0"2"16,0 0 22-16,0 0-64 16,0 0-32-16,0 0 0 15,41-27 12-15,-22 26-12 16,-3 1 1-16,-2 0 1 15,-7 0-2-15,-2 10-2 16,-4 5 2-16,-1 5 10 0,0 2-1 16,0 0 6-16,-12-2 5 15,-4-2-4-15,2-2 1 16,0-5 0-16,-2 0 3 16,2-4 5-16,-1-1-8 15,0-2-3-15,1-1-7 16,0-2-7-16,2-1-8 15,-1 0-71-15,3-1-77 16,7-12-90-16,3-3-299 16</inkml:trace>
  <inkml:trace contextRef="#ctx0" brushRef="#br0" timeOffset="55359.71">16290 10960 334 0,'0'0'43'0,"0"0"3"16,0 0 44-16,0 0-25 15,0 0-35-15,0 0 14 16,40-17-5-16,-36 16 7 16,-3 1-11-16,-1 0-14 15,2 0 1-15,-2 0-9 16,0 0-4-16,0 0 8 16,2 0-1-16,-2 0 6 15,2 0 8-15,-1 4-2 16,1 1 0-16,-2 2-13 15,0 0-13-15,0 2-1 16,0-1 7-16,0 1-8 0,-7-1 0 16,-1 1 0-16,-1-2 9 15,3-1-4-15,1-1 0 16,1-2-1-16,4 1-4 16,0-2 2-16,0 0-3 15,0 0 3-15,0 0-2 16,0 0 4-16,0-1 1 15,0 2-3-15,0 0-2 16,0 1 0-16,4-1-4 16,-2 0-70-16,-1-2-61 15,1-1-138-15</inkml:trace>
  <inkml:trace contextRef="#ctx0" brushRef="#br0" timeOffset="55598.73">16412 11050 631 0,'0'0'61'0,"0"0"68"15,0 0-34-15,0 0-29 16,0 0-42-16,0 0-13 15,-19 55-4-15,16-48-7 0,3-1-17 16,0-3-101 0,0-1-163-16</inkml:trace>
  <inkml:trace contextRef="#ctx0" brushRef="#br0" timeOffset="55836.04">16412 11050 64 0</inkml:trace>
  <inkml:trace contextRef="#ctx0" brushRef="#br0" timeOffset="56124.23">16412 11050 64 0,'110'-96'754'0,"-110"96"-710"0,0 0 10 0,0 0 13 16,0 0-26-16,0 0-12 16,0 28-13-16,0-21-3 15,0 1-8-15,0-1-2 16,0-3-3-16,2 0-5 15,6 1-22-15,-1-4-48 16,4 0-11-16,0-1-11 0,-1 0-30 16,-1 0 12-1,-2-4 43-15,-3-4 68 0,-1 2 4 16,-3 1 31-16,2 1 62 16,-2 3 19-16,0 1-20 15,0 0-20-15,0 0-5 16,0 0-19-16,0 0-20 15,0 0-17-15,0 8 12 16,0 1-15-16,0 0-7 16,0-2-1-16,0 0-25 15,0-2-99-15,0-2-182 16</inkml:trace>
  <inkml:trace contextRef="#ctx0" brushRef="#br0" timeOffset="56411.56">16714 10925 542 0,'0'0'5'0,"0"0"89"15,0 0 36-15,0 0-49 0,0 0-44 16,0 0 9 0,4 93-16-16,-10-78-3 0,-6-2-18 15,2-1-4-15,-2-2-5 16,-4-2-44-16,-2-1-116 16,3-5-280-16</inkml:trace>
  <inkml:trace contextRef="#ctx0" brushRef="#br0" timeOffset="57253.27">16296 10910 255 0,'0'0'38'0,"0"0"69"15,0 0-6-15,0 0-20 0,0 0-7 16,0 0 2-16,2 0-13 16,-2 0-17-16,0 0-11 15,0 0-12-15,0 0-12 16,0 0-5-16,0 4-4 16,-2 1 2-16,-5 5 25 15,-3 4 23-15,-3 4-24 16,3 2-1-16,-2 0-18 15,3 1 2-15,3 0-7 16,4 0-4-16,2-1-9 16,0 1 4-16,0-3-73 15,12-6-80-15,6-4-251 16</inkml:trace>
  <inkml:trace contextRef="#ctx0" brushRef="#br0" timeOffset="61380.63">18182 11043 232 0,'0'0'240'0,"0"0"-177"15,0 0 40-15,0 0-4 16,0 0-32-16,0 0-12 15,10-15-11-15,-10 13 16 16,0 2-10-16,0 0-11 0,0 0-9 16,0 0-9-1,0 0-16-15,0 9-5 0,-8 11 0 16,-6 13 26-16,-5 2-2 16,2 0 3-16,2 1-9 15,0-5-4-15,2-3 5 16,1-2-17-16,1-6-1 15,1 0 1-15,1-2-2 16,2-4-1-16,0-4-15 16,2-2-45-16,3-1-23 15,2-3-74-15,0-3-47 16,0-1-153-16</inkml:trace>
  <inkml:trace contextRef="#ctx0" brushRef="#br0" timeOffset="61830.38">18162 11037 519 0,'0'0'134'0,"0"0"-63"0,0 0 10 15,0 0-23-15,0 0-47 16,0 0-3-16,91-40 7 16,-72 37-11-16,-3 3 12 15,-6 0 3-15,-2 4-8 16,-3 13-3-16,-3 3 25 15,-2 3-14-15,0 2 2 16,0-4-2-16,0 0-7 16,-9-4 9-16,0-3-4 15,0-4 4-15,2-3-1 16,-2-1 0-16,1-4-8 16,-2 1-10-16,-6 0 9 15,0-3-11-15,-4 0-12 0,2 0-44 16,7 0-27-16,7-7-68 15,4-3-93-15,0-3-393 16</inkml:trace>
  <inkml:trace contextRef="#ctx0" brushRef="#br0" timeOffset="62891.93">18476 10957 3 0,'0'0'285'15,"0"0"-256"-15,0 0 32 16,0 0-13-16,0 0 1 16,0 0-22-16,1-8 19 15,2 8 0-15,-1 0-3 0,-1 0 7 16,1 0-6-1,-1 0-11-15,1 0-4 0,1 0-5 16,-2 0-6-16,2 0-2 16,0 0 15-16,-2 0 2 15,-1 0 9-15,0 0-11 16,0 9-16-16,0 1 32 16,0 0-28-16,0-1 0 15,0 0-4-15,0-3-4 16,-1 0-7-16,-1 1-3 15,-2-1-1-15,3-3-1 16,1 1-34-16,0 1-36 0,0 1-9 16,0-1 19-16,0 1 25 15,0 1 10-15,5 1 13 16,-2 1 3-16,-1-2 8 16,0 2 2-16,-2-2 29 15,0-5 22-15,0 3 1 16,0-4 8-16,0 1-20 15,0 1 9-15,-4-1-15 16,-4 0-5-16,-1-1-12 16,-2 2-8-16,0-2-6 15,3-1-3-15,0 0-29 16,4 0-87-16,4 0-89 16,0-8-187-16</inkml:trace>
  <inkml:trace contextRef="#ctx0" brushRef="#br0" timeOffset="63317.83">18635 11128 615 0,'0'0'108'0,"0"0"22"15,0 0-33-15,0 0-63 16,0 0-30-16,0 0 1 16,-6 19-4-16,3-12 1 15,-1-1-2-15,1 0-47 0,-1 0-68 16,1-2-93-1,-2-1-107-15</inkml:trace>
  <inkml:trace contextRef="#ctx0" brushRef="#br0" timeOffset="63660.41">18783 10914 665 0,'0'0'59'0,"0"0"16"15,0 0 29-15,0 0-6 16,0 0-55-16,0 0-15 16,-27 85-12-16,23-69-14 15,-1-1 1-15,1-3-3 16,0-1-43-16,2-3-81 16,2-2-138-16,0-3-242 15</inkml:trace>
  <inkml:trace contextRef="#ctx0" brushRef="#br0" timeOffset="63943.21">18898 10903 345 0,'0'0'133'0,"0"0"40"0,0 0-12 15,0 0-57-15,0 0-18 16,0 0-36-16,-32 164-12 16,18-146-15-16,-1-2-14 15,-2-2-9-15,-2-1-6 16,-2-2-51-16,-4-4-130 15,1-4-194-15</inkml:trace>
  <inkml:trace contextRef="#ctx0" brushRef="#br0" timeOffset="64493.73">18465 10849 325 0,'0'0'255'16,"0"0"-216"-16,0 0 57 16,0 0 1-16,0 0-21 0,0 0-34 15,-70 98 0 1,61-67 4-16,3-1-30 0,6 3-12 15,0-4-2-15,0-1-4 16,11-3 1-16,6-1-52 16,3-2-40-16,4-8-152 15,3-7-277-15</inkml:trace>
  <inkml:trace contextRef="#ctx0" brushRef="#br0" timeOffset="65500.85">20020 11073 145 0,'0'0'67'16,"0"0"-7"-16,0 0 29 15,0 0-8-15,0 0-8 16,0 0 8-16,0-5-4 16,0 5-3-16,0 0-1 15,0 0-20-15,0 0-11 16,0 0-9-16,0 0-21 15,0 0-4-15,0 0-2 0,0 0 2 16,0 0 2 0,0 0-2-16,0 0-8 0,0 3-2 15,-2 16 2-15,-5 6 26 16,-6 6-6-16,-1 4 10 16,-1 5 2-16,0-1-9 15,1 0 0-15,0 0-1 16,0-2-17-16,1-7-1 15,4-1-4-15,3-5 0 16,-1-7 0-16,2-3 0 16,2-7-16-16,2-4-55 15,1-3-83-15,0 0-123 16</inkml:trace>
  <inkml:trace contextRef="#ctx0" brushRef="#br0" timeOffset="65914.14">20023 11039 362 0,'0'0'32'0,"0"0"-26"15,0 0 16-15,0 0 5 16,0 0 8-16,0 0 5 16,79-3 11-16,-73 14-2 15,-2 2 9-15,-2 3 14 16,-2 4 1-16,0-2-10 15,0 0 6-15,-6-1-4 16,-3-2-14-16,-1-3-6 16,1-2-16-16,-2-3-7 15,1-2-20-15,-1-2-2 16,-1-1-1-16,-1-1-10 16,-2-1-86-16,2 0-117 15,2 0-148-15</inkml:trace>
  <inkml:trace contextRef="#ctx0" brushRef="#br0" timeOffset="66807.03">20260 10867 220 0,'0'0'150'16,"0"0"-125"-16,0 0 21 16,0 0-1-16,0 0-2 15,0 0-37-15,18-9 18 16,-11 9 15-16,-2-1-3 15,1 1 8-15,-2-2-1 16,1 2-10-16,0 0 0 0,-3 0-2 16,0 0 2-1,-1 0-7-15,-1 0-3 0,0 2 15 16,0 6-13-16,0 2 15 16,0 3-9-16,0-2 8 15,-7-2-1-15,-2 1-15 16,1-2-6-16,2-3-10 15,2 1-2-15,-2-3-5 16,3 0 0-16,3-2 0 16,0 1-9-16,0-1-50 15,0 1-45-15,0 3 4 16,2-1 29-16,6 0-10 16,1 2 28-16,-1-1 26 0,-2 0 18 15,-1 1 2 1,-1 1 7-16,-3 0 2 0,-1 0 56 15,0-4 16-15,0 3-13 16,0-3 1-16,0-2 3 16,0-1-4-16,0 0-16 15,-1 0 0-15,-8 0-11 16,1 0-10-16,1 0-16 16,-1 0-8-16,3 0-6 15,0 0-66-15,2 0-110 16,3 0-85-16,0 0-188 15</inkml:trace>
  <inkml:trace contextRef="#ctx0" brushRef="#br0" timeOffset="67070.61">20430 11022 474 0,'0'0'212'16,"0"0"-107"-16,0 0 25 15,0 0-37-15,0 0-54 16,0 0 14-16,-6 28-19 16,2-18-10-16,1 0-16 15,-2-2-4-15,4 1-4 0,-1-2-2 16,1-2-44-16,1 0-112 15,0-5-154-15</inkml:trace>
  <inkml:trace contextRef="#ctx0" brushRef="#br0" timeOffset="67628.08">20499 10842 176 0,'0'0'69'0,"0"0"-44"15,0 0 41 1,0 0-6-16,0 0-35 0,0 0 13 16,34-3-3-1,-31 3 17-15,-1 0 0 16,1 5-1-16,-2 5 18 0,-1 1-9 15,0 2-15-15,0 1-16 16,0-1 2-16,0 1-12 16,0-3 4-16,-6 2-8 15,-2-3-5-15,-2-2 2 16,3 2-8-16,-2-2 4 16,0 1 3-16,2-1-5 15,2-2 3-15,2 0-9 16,3-3 0-16,0 1 0 15,0-1 2-15,0 0 4 0,4-3 2 16,10 0 1 0,1 0-9-16,2 0-52 0,-1 0-78 15,0-3-132-15</inkml:trace>
  <inkml:trace contextRef="#ctx0" brushRef="#br0" timeOffset="67974.25">20694 10755 353 0,'0'0'149'15,"0"0"-73"-15,0 0 80 16,0 0-45-16,0 0-35 16,0 0 12-16,-9 159-18 15,-2-127-34-15,-2-3-12 16,-3 1-7-16,1-4-9 15,-4 0-8-15,-5-3-8 16,0-4-23-16,-4-1-111 0,-2-9-159 16</inkml:trace>
  <inkml:trace contextRef="#ctx0" brushRef="#br0" timeOffset="68525.37">20252 10747 293 0,'0'0'155'15,"0"0"-106"-15,0 0 67 16,0 0 16-16,0 0-47 15,0 0-14-15,-72 100 13 16,61-69-25-16,5 1-19 16,3 1-12-16,3-3-13 15,0-2-10-15,0 0-3 16,12-3-2-16,6-3-36 16,6-2-93-16,9-11-175 15</inkml:trace>
  <inkml:trace contextRef="#ctx0" brushRef="#br0" timeOffset="69560.47">22012 11017 41 0,'0'0'340'15,"0"0"-306"-15,0 0 73 16,0 0-22-16,0 0-34 16,0 0-20-16,3 5 19 15,-3 15 37-15,0 6-10 16,-11 9 2-16,-2 5 3 15,-2 4-21-15,-3-1 3 16,-3 0-24-16,5-4-17 0,-2-2-14 16,4-5-1-16,3-2-5 15,1-6-3-15,4-5 0 16,2-6 0-16,1-8 0 16,1-1-19-16,2-4-45 15,0 0-48-15,0-3-86 16,5-15-180-16</inkml:trace>
  <inkml:trace contextRef="#ctx0" brushRef="#br0" timeOffset="69902.23">21972 11114 492 0,'0'0'90'0,"0"0"-22"0,0 0 23 16,0 0-27-16,0 0-21 15,0 0-41-15,53-38 15 16,-41 38-6-16,-3 0-9 16,-3 11 10-16,0 6 4 15,-1 4 11-15,-5 3 27 16,0 1-11-16,0-3-2 15,0-3-6-15,-3-5-10 0,-4-4 2 16,1-3-7 0,-1-3-14-16,-3-1-2 0,-1-3-2 15,0 0-4-15,0 0-37 16,0 0-105-16,5-14-114 16,5-4-247-16</inkml:trace>
  <inkml:trace contextRef="#ctx0" brushRef="#br0" timeOffset="70665.42">22195 10849 498 0,'0'0'90'0,"0"0"26"15,0 0 18-15,0 0-65 16,0 0-38-16,0 0-3 15,0 0-17-15,0-15-8 16,3 15-1-16,-1-1 5 16,1 1-2-16,-2 0 10 15,4 0 4-15,-2 0 10 16,0 0-5-16,0 0-1 0,-2 0 1 16,3 6 1-1,-2 2-16-15,-2 3 22 16,0 2-11-16,0-2-4 0,0-1 6 15,0 1-15-15,-7-2-1 16,1-1-2-16,1 0 0 16,2-5-4-16,0 3 0 15,3-1-47-15,0 2-12 16,0 2-2-16,0 2 8 16,0 2-5-16,0-1 12 15,0-1 28-15,3-2 18 16,-1-2 0-16,-2-2 6 15,0-2 23-15,0-1 10 16,0-2 10-16,0 0-16 16,0 0-6-16,0 2-18 15,-3 0 4-15,-3-2-3 0,-1 1-5 16,0-1-5-16,3 0-62 16,1 0-107-16,3 0-80 15,0 0-198-15</inkml:trace>
  <inkml:trace contextRef="#ctx0" brushRef="#br0" timeOffset="70875.47">22273 11011 667 0,'0'0'74'0,"0"0"54"16,0 0-20-16,0 0-45 15,0 0-30-15,0 0-21 16,-8 44-7-16,5-34-3 16,0-1-2-16,0-2-54 15,0-1-101-15,2-5-148 16</inkml:trace>
  <inkml:trace contextRef="#ctx0" brushRef="#br0" timeOffset="71523.83">22367 10849 512 0,'0'0'73'0,"0"0"66"16,0 0-19-16,0 0-44 0,0 0-25 15,0 0-11-15,21-2-11 16,-20 2-3-16,-1 0-7 16,0 0-1-16,0 0 4 15,0 3-14-15,0 4 1 16,0 4 11-16,0 0-5 16,-3-1-4-16,-3 0-2 15,-1-1-5-15,2-1-3 16,2-1 2-16,0-1-3 15,2-2-6-15,1 0-29 16,0 1-21-16,0-1-33 16,0-1-2-16,0 3 33 0,3 1 8 15,4-1 13 1,1 1 30-16,-4-1 7 0,-1 1 9 16,-1 1 43-16,-1-3-11 15,1-1 13-15,-2-1 28 16,0 1-24-16,0-2-5 15,0-1-10-15,0 1-18 16,-2-1-7-16,-4 2-10 16,-2-2-6-16,-2 2-2 15,1-2 0-15,0 1-63 16,2-1-13-16,6-1-97 16,1 0-70-16,0-4-161 0</inkml:trace>
  <inkml:trace contextRef="#ctx0" brushRef="#br0" timeOffset="71819.27">22540 10736 421 0,'0'0'228'0,"0"0"-200"16,0 0 60-16,0 0 16 0,0 0-12 16,0 0-21-16,-3 119-4 15,-3-88-16-15,-3-2-18 16,1-4-24-16,-2-4-6 16,-3-1-3-16,-2-2 0 15,-6 0-21-15,-3-5-53 16,-3 1-68-16,0-5-113 15,-1-8-108-15</inkml:trace>
  <inkml:trace contextRef="#ctx0" brushRef="#br0" timeOffset="72193.03">22240 10726 475 0,'0'0'106'0,"0"0"6"16,0 0 13-16,0 0-18 0,0 0-23 15,0 0-25-15,-96 170-18 16,89-136-18-16,4 1-2 16,3-3-14-16,0-3-7 15,0-2 0-15,0-4-24 16,17-1-91-16,6-6-160 15,12-7-458-15</inkml:trace>
  <inkml:trace contextRef="#ctx0" brushRef="#br0" timeOffset="73128.11">24081 11065 17 0,'0'0'557'0,"0"0"-437"16,0 0 19-16,0 0-35 15,0 0-28-15,0 0-47 0,-5 22-13 16,-12 9 37 0,-3 4-7-16,-4 8 8 15,0 0-23-15,1 1-3 0,1-2-10 16,2-2-5-16,1-4-13 15,3-3 4-15,2-3-3 16,3-9-2-16,4-5-11 16,4-6-37-16,3-4-49 15,0-6-82-15,9 0-109 16</inkml:trace>
  <inkml:trace contextRef="#ctx0" brushRef="#br0" timeOffset="73441.57">24109 11058 321 0,'0'0'99'0,"0"0"-40"16,0 0 71-16,0 0-31 15,0 0-22-15,0 0-21 16,66 39 5-16,-66-17 28 16,0 2-29-16,-3-3-1 15,-10-1-15-15,-1-3-9 16,-4-3-6-16,2-3-16 0,0-4-11 16,0-1-1-16,0-3-1 15,4-3-31 1,-3 0-91-16,8-3-164 0,4-14-271 15</inkml:trace>
  <inkml:trace contextRef="#ctx0" brushRef="#br0" timeOffset="74271.53">24293 10823 551 0,'0'0'121'0,"0"0"-14"15,0 0-9-15,0 0-35 16,0 0-43-16,0 0 29 15,9-9-35-15,-3 9-6 16,1-4 22-16,-2 2-16 0,1 2 6 16,-3-1 12-1,0 1-12-15,0 0 5 0,-2 0-9 16,-1 0-10-16,0 0 2 16,0 0-8-16,0 1-4 15,0 10 4-15,0 1 5 16,-4 1 7-16,-5 0-6 15,1-2 1-15,1-1-2 16,1-2-5-16,1-2 0 16,2 1-25-16,2-1-37 15,1-1-3-15,0 4 10 16,0 0-3-16,0-1 40 16,0 0 15-16,0-1 2 0,0-1 2 15,0-2 7 1,0-3 14-16,0 2 26 0,0-3-9 15,0 2-6-15,0-1 1 16,0 0-15-16,0 1-14 16,-6 1-2-16,-1-1-3 15,-1 1-11-15,-1 0-52 16,3 0-72-16,0-3-58 16,6 0-170-16</inkml:trace>
  <inkml:trace contextRef="#ctx0" brushRef="#br0" timeOffset="74500.23">24399 10967 573 0,'0'0'133'0,"0"0"-46"16,0 0 49-16,0 0-81 15,0 0-14-15,0 0-15 16,-24 52-11-16,20-43-14 16,-1-1-1-16,1-1-64 15,0-3-98-15,4-2-251 16</inkml:trace>
  <inkml:trace contextRef="#ctx0" brushRef="#br0" timeOffset="75011.02">24550 10796 509 0,'0'0'163'16,"0"0"-140"-16,0 0 58 15,0 0-33-15,0 0 10 16,0 0 20-16,-50 46-34 16,34-33-17-16,4 1 3 15,0-2-12-15,4-2-3 16,4-3-8-16,1-3-4 16,3 0-3-16,0 0-1 0,0 0-1 15,0-3 4-15,3 2 0 16,6-2 1-16,6 0 10 15,-2-1 0-15,2 0 1 16,0 0-10-16,-3 0-4 16,0 0-15-16,-3-1-72 15,2-4-100-15,-3-1-139 16</inkml:trace>
  <inkml:trace contextRef="#ctx0" brushRef="#br0" timeOffset="75122.38">24550 10796 363 0</inkml:trace>
  <inkml:trace contextRef="#ctx0" brushRef="#br0" timeOffset="75231.06">24550 10796 363 0,'46'51'238'0,"-46"-51"-186"0,0 0 116 0,0 0-28 0,0 0-53 0,0 0-43 16,-62 76-22-16,55-60-15 15,1-2 0-15,2-2-7 16,4 1-3-16,0-3-91 16,0-4-118-16,0-4-236 15</inkml:trace>
  <inkml:trace contextRef="#ctx0" brushRef="#br0" timeOffset="75537.48">24746 10737 599 0,'0'0'46'0,"0"0"97"0,0 0-34 16,0 0 20-16,0 0-42 16,0 0-42-16,-52 193-22 15,34-166-13-15,0 0-7 16,-4-3-3-16,-6-2-3 16,-4-1-63-16,-2-5-133 15,-2-7-205-15</inkml:trace>
  <inkml:trace contextRef="#ctx0" brushRef="#br0" timeOffset="76277.25">24238 10663 427 0,'0'0'153'0,"0"0"-22"15,0 0 13-15,0 0-43 16,0 0-25-16,0 0-30 16,0-5-18-16,0 5-14 15,-6 13-9-15,-12 8 28 16,-3 7-6-16,-2 2 3 15,3 0-18-15,3 4-2 16,1-4-3-16,4 2-6 0,5 0-1 16,5-1-6-16,2 1 4 15,13 1-72-15,17-1-86 16,6-3-103-16,6-4-316 16</inkml:trace>
  <inkml:trace contextRef="#ctx0" brushRef="#br0" timeOffset="115578.25">2673 9887 258 0,'0'0'76'0,"0"0"-12"16,0-1 17-16,0 1-25 16,0-1-52-16,0-1-3 15,0 2-1-15,0 0 0 16,0 0 2-16,0 0 3 16,0 0 1-16,0 0-5 0,0 0-1 15,0 0-6-15,0 0-4 16,0 0 1-16,0-1 0 15,0 1 9-15,0 0 7 16,0 0-1-16,0 0 3 16,0 0 10-16,0 0 7 15,0 0 1-15,0-1-6 16,0 1-12-16,0 0-5 16,0 0-4-16,0 0 3 15,0 0-1-15,0 0 1 16,0 0 4-16,0 0 0 15,0 0 1-15,0 0 1 16,0 2 7-16,0 10-1 0,0 7 36 16,-3 4-34-16,-7 0-9 15,2 0-1-15,-1 0 16 16,0-1-11-16,-1-2-9 16,4 0 6-16,0-3-2 15,3-6-3-15,0-2-1 16,3-7-3-16,0-1 3 15,0-1-3-15,0 0 0 16,0 0-4-16,0 0-6 16,0-11 5-16,6-5 3 15,6-4-22-15,4-1 6 16,-2 1-14-16,2 1 5 0,-1 1 5 16,3 2-5-16,-3-1 27 0,4 2 0 15,-2 3 1-15,-1 1 6 16,-4 6-2-16,-2 3 22 15,-5 0 8-15,-2 2-9 16,0 0 14 0,0 3-34-16,-3 11 9 15,0 6 28-15,0 1 14 16,0 1-2-16,0 0 0 16,-9-3-22-16,4 0-22 15,-2-4-6-15,1 1-5 16,3-3-1-16,-1 2-61 0,1-7-163 15,3-6-326 1</inkml:trace>
  <inkml:trace contextRef="#ctx0" brushRef="#br0" timeOffset="116051.7">3012 9923 559 0,'0'0'65'0,"0"0"15"15,0 0 51-15,0 0-47 0,0 0-34 16,0 0-16-16,0 0 1 16,0 0-18-16,0 0-13 15,4 0-4-15,5 0 0 16,6 1 18-16,2-1-18 16,2 1 0-16,3-1-33 15,-2 0-126-15,-1 0-138 16</inkml:trace>
  <inkml:trace contextRef="#ctx0" brushRef="#br0" timeOffset="116263.12">3027 10019 329 0,'0'0'313'0,"0"0"-309"0,0 0 1 16,0 0 45-16,0 0-20 16,0 0 6-16,46 14-31 15,-25-11 27-15,1-1-32 16,1 0-4-16,-4-2-180 16</inkml:trace>
  <inkml:trace contextRef="#ctx0" brushRef="#br0" timeOffset="121661.97">3452 9865 267 0,'0'0'76'15,"0"0"0"-15,0 0 3 16,0 0-10-16,0 0-23 16,0 0-19-16,3-4 3 15,-3 3-2-15,3 1 3 16,-3 0-8-16,0 0-6 15,0 0-1-15,0 0-5 16,0 0-3-16,0 0-1 16,0 0-3-16,0 0-2 15,0 6-1-15,0 10 14 16,0-1 14-16,-6 3-10 0,-3-2 7 16,4-3-7-1,-3 0-5-15,2-2 2 0,0-1-4 16,1-3-2-16,-1 0-3 15,3-3-3-15,-1 0-2 16,4 1-1-16,0-2-1 16,0 0 0-16,0 0-2 15,0-1 0-15,0-2 2 16,0 1-7-16,0-1 5 16,0 0-3-16,10 0 5 15,1 0 6-15,-2 0 8 16,2 0-8-16,0 2-2 0,-5-2-2 15,6 1-1 1,-5-1-1-16,1 1 0 0,1 1-1 16,-2-2 2-16,2 1-1 15,-1-1 0-15,-1 0-2 16,2 0-13-16,-3 0-67 16,3 0-83-16,-3 0-164 15</inkml:trace>
  <inkml:trace contextRef="#ctx0" brushRef="#br0" timeOffset="121968.85">3607 9923 443 0,'0'0'138'0,"0"0"-116"15,0 0 37-15,0 0-5 16,0 0 48-16,0 0-37 16,-43 97-9-16,28-71-12 15,6-3-9-15,3 0-14 16,-3-3-14-16,3-3-2 15,2-3-4-15,1-1-1 0,1-4-26 16,2-3-130-16,0-6-304 16</inkml:trace>
  <inkml:trace contextRef="#ctx0" brushRef="#br0" timeOffset="123352.48">3722 10065 408 0,'0'0'448'0,"0"0"-414"16,0 0-7-16,0 0 41 15,0 0-68-15,0 0-7 16,-3 0-60-16,3 0-60 16,6-3-235-16</inkml:trace>
  <inkml:trace contextRef="#ctx0" brushRef="#br0" timeOffset="125594.79">3943 9907 394 0,'0'0'74'15,"0"0"-16"-15,0 0 40 16,0 0-20-16,0 0-34 16,0 0-7-16,-3 0-4 15,3 0-10-15,0 0-1 16,0 0 3-16,0 0 3 15,0 0-8-15,0 0-3 16,0 0 1-16,0 0-10 16,0 0-4-16,0 0-4 15,1 0-14-15,4-1-8 16,-1-4 11-16,5 3 2 0,-3-2 1 16,-1 3 8-16,-1 0 0 15,-1 1 0-15,-1 0-1 16,-1 0-4-16,1 0 1 15,1 0-7-15,-2 4 11 16,2 7 0-16,-3 2 14 16,0 0 0-16,0 0 3 15,0 0 3-15,-7-2 3 16,-2 0 0-16,-2-1-6 16,4-2-10-16,1-2-2 15,1-4-4-15,4 1 1 16,-1-1-2-16,2-2-1 15,0 0-25-15,0 0-36 0,0 0-8 16,6 0-16-16,6 0 61 16,0 0-23-16,0-3 19 15,0 3-8-15,-3-2-9 16,0 2 27-16,-2 0-7 16,-2 0 18-16,-2 3 1 15,0 7 7-15,-3 2 29 16,0 2 7-16,0 1-7 15,0-1 17-15,0-1-7 16,0-2 5-16,-8-3-1 16,1 1-6-16,-2-1 3 15,0-3 13-15,1 0 0 16,-3-3-13-16,2 1-18 16,-2-3-1-16,2 0-12 0,2 0 0 15,-2 0 11-15,3-4-20 16,-3-6-7-16,9 3-30 15,0-2-29-15,0 2-73 16,0 1-132-16</inkml:trace>
  <inkml:trace contextRef="#ctx0" brushRef="#br0" timeOffset="126086.95">4231 10006 337 0,'0'0'273'0,"0"0"-256"16,0 0 23-16,0 0 39 16,0 0-46-16,0 0-33 15,13 1 20-15,-1 0 32 16,4-1-29-16,-2 0-12 15,5 0-11-15,-5 0-14 16,2 0-227-16,-7 0-372 0</inkml:trace>
  <inkml:trace contextRef="#ctx0" brushRef="#br0" timeOffset="126314.51">4249 10086 428 0,'0'0'290'0,"0"0"-286"16,0 0 5-16,0 0-4 16,0 0 6-16,0 0-2 0,50 0-9 15,-36 0-45-15,-2 0-64 16,1 0-73-16,-2 0-187 15</inkml:trace>
  <inkml:trace contextRef="#ctx0" brushRef="#br0" timeOffset="126758.19">4584 9869 585 0,'0'0'23'0,"0"0"42"0,0 0 73 15,0 0-54-15,0 0-8 16,0 0-35-16,-77 164-12 15,69-144-15-15,2-4-2 16,0 0-9-16,2-5-1 16,0-1-2-16,2 0-25 15,2-4-113-15,0-3-135 16,0-3-304-16</inkml:trace>
  <inkml:trace contextRef="#ctx0" brushRef="#br0" timeOffset="127317.81">4668 9910 601 0,'0'0'174'16,"0"0"-170"-16,0 0 32 15,0 0 52-15,0 0-77 0,0 0-11 16,0-34-26 0,12 30 8-16,0 1 18 0,4 2 0 15,-2-1-2-15,0 2-3 16,-3 0 4-16,1 0 0 15,-5 0-2-15,-1 5-3 16,-1 3 6-16,-1 2 12 16,-4 0 0-16,0 1 1 15,0 2-1-15,0 1-2 16,-12 0 11-16,-7 3-1 16,-1 0-5-16,0 1-6 15,-1 2-3-15,4-3-3 16,1 3-2-16,4-4-1 15,2-2 2-15,4 1-1 0,1-4-1 16,4 1 0-16,1-5-3 16,0 0 3-16,0-2 0 15,0-2 0-15,1 0-2 16,8-1 2-16,3-2-1 16,0 0 0-16,4 0 2 15,-1 0 11-15,0 0-12 16,2-2-64-16,-3-1-72 15,-3-1-121-15</inkml:trace>
  <inkml:trace contextRef="#ctx0" brushRef="#br0" timeOffset="127535.34">4971 10139 478 0,'0'0'457'16,"0"0"-455"-16,0 0-2 16,0 0 0-16,0 0-59 15,0 0-295-15</inkml:trace>
  <inkml:trace contextRef="#ctx0" brushRef="#br0" timeOffset="133454.53">786 2816 511 0,'-3'-11'89'16,"3"0"-60"-16,0 0 38 15,0 2 26-15,0 1-64 16,6 1-2-16,-3 1 8 16,-2 2 3-16,1 1 26 15,-2 3-2-15,0 0-6 16,0 0 1-16,0 0-6 16,0 0-20-16,0 0-5 15,0 0-4-15,0-2-1 0,0 2 2 16,0 0-6-16,0 0-4 15,0 0-3-15,0 0-9 16,0 0-1-16,3 15-13 16,7 11 5-16,5 11 8 15,2 3 9-15,-6 2-8 16,-3-1 2-16,-2-3-3 16,-3-3 0-16,3-3 0 15,-6-4-1-15,0-2-21 16,0-5-52-16,0-1-56 15,0-4-83-15,-12-8-94 16</inkml:trace>
  <inkml:trace contextRef="#ctx0" brushRef="#br0" timeOffset="133886.25">831 2658 909 0,'0'0'96'16,"0"0"-58"-16,0 0 82 16,0 0-10-16,0 0-93 0,0 0-17 15,31-20 0 1,5 13 7-16,11 1-1 0,3-3-4 15,-4 0 1-15,-7 3-3 16,-8 4-4-16,-10 1 3 16,-9 1-5-16,-3 0-9 15,-6 0-16-15,-3 5 1 16,0 13 24-16,0 11 6 16,0 6 3-16,-6 8 9 15,0 4-3-15,3 4-6 16,3 0 2-16,0 0-2 15,0-4-1-15,0-4-2 16,3-8 0-16,10-5 0 0,1-9-5 16,-2-2-1-16,4-9-59 15,2-8-146-15,-6-2-304 16</inkml:trace>
  <inkml:trace contextRef="#ctx0" brushRef="#br0" timeOffset="134663.96">1478 2489 488 0,'0'0'74'15,"0"0"-37"-15,0 0 1 16,0 0 96-16,0 0-61 16,0 0-24-16,-34-82 5 15,13 71-29-15,0 2 7 16,-13-1 8-16,-2 5-31 15,-6-1 19-15,-2 3-9 16,-6 3-5-16,4 0-6 0,-5 0 6 16,-1 0-8-16,0 7 6 15,1 6-6-15,3 4 9 16,2 4 2-16,-3 7-6 16,-2 8-6-16,-3 5-5 15,2 4 1-15,-3 1 2 16,10 0-2-16,5-2 4 15,9 3-5-15,11 1 2 16,5 5 5-16,8 0-7 16,4 1-11-16,3-5 8 15,3-3 2-15,19-3 2 16,14-4 1-16,4-3-1 16,17-6-1-16,6-4 4 0,7-5-1 15,10-5-1 1,-5-8 2-16,4-3-2 0,1-5 1 15,-3 0-2-15,-4-6 1 16,-3-8-2-16,-9-3-1 16,-7-2-7-16,-2-6 0 15,-6-3-1-15,-1-6 0 16,-3-8-1-16,-4-5 7 16,-2-7-13-16,-6-2 16 15,-3-2-1-15,-12 2 5 16,-9 2-10-16,-6 2-9 15,-6 1 14-15,-22 4-8 16,-11 4 7-16,-10 4 2 16,-5 6 2-16,-9 5 2 0,0 6 2 15,2 7-6-15,6 4-5 16,6 7 0-16,4 4-11 16,11 0-139-16,1 5-205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09:39:12.255"/>
    </inkml:context>
    <inkml:brush xml:id="br0">
      <inkml:brushProperty name="width" value="0.05292" units="cm"/>
      <inkml:brushProperty name="height" value="0.05292" units="cm"/>
      <inkml:brushProperty name="color" value="#FF0000"/>
    </inkml:brush>
  </inkml:definitions>
  <inkml:trace contextRef="#ctx0" brushRef="#br0">6839 2735 275 0,'0'0'114'0,"0"0"-62"16,0 0 48-16,0 0-13 16,0 0-41-16,0 0-20 15,0 0 7-15,0 0 2 16,0 0-6-16,0 0 2 0,0 0-16 16,0 0 2-16,0 0-3 15,0 0-14-15,0 0 8 16,0 0-4-16,0 0 6 15,0 0 10-15,0 0-15 16,0 0 13-16,1 0 4 16,-1 0-6-16,0-1 9 15,2-2-18-15,-2 1-6 16,0 2 3-16,1 0-1 16,-1-2-1-16,0 2 4 15,0 0-4-15,0 0-1 16,0 0-1-16,0 0-7 15,0 0 6-15,0 0-12 16,0 0 3-16,0 2 0 0,0 9 7 16,0 0 3-16,-6 2 0 15,-1 1 0-15,-5 0-2 16,4 1 5-16,-2 1-3 16,0 1 0-16,-1-3 4 15,5-2-6-15,1-2 2 16,1-4 0-16,1 0-1 15,-1-3 5-15,4-1-4 16,-2 0 0-16,1-2 2 16,1 0-5-16,0 0 3 15,0 2-2-15,0-2-1 16,0 0-4-16,0 0 1 0,0 0 2 16,0 3-9-16,0 0 8 15,0 0-2-15,0 1 7 16,4-1-5-16,2-1-11 15,0 1 16-15,3-1-1 16,4 0 1-16,-2 0 4 16,-1-2-4-16,2 0-2 15,-3 0 0-15,-1 0-24 16,-2 0-22-16,-1 0-51 16,0 0-32-16,-2 0-38 15,0-4-180-15</inkml:trace>
  <inkml:trace contextRef="#ctx0" brushRef="#br0" timeOffset="248.47">6864 2836 199 0,'0'0'197'0,"0"0"-196"16,0 0 75-16,0 0 32 15,0 0-25-15,-9 84-41 16,3-57 2-16,3 1-30 16,2-1-14-16,-2-7-19 0,-2-10-243 15</inkml:trace>
  <inkml:trace contextRef="#ctx0" brushRef="#br0" timeOffset="5430.24">1078 5233 293 0,'0'0'102'0,"0"0"-69"0,0 0 11 15,0 0 11-15,0 0-22 16,0 0 8-16,0 0 37 16,5 36-27-16,-4-25-4 15,-1-2-10-15,0 1-21 16,0-5-1-16,0 2-14 15,0-1-1-15,0-2-65 16,0-3-150-16,0-1-132 16</inkml:trace>
  <inkml:trace contextRef="#ctx0" brushRef="#br0" timeOffset="5648.28">1078 5233 366 0,'69'7'48'16,"-69"5"13"-16,0 0-4 16,0-2-1-16,0 1-23 15,0-2-32-15,0-3-1 16,0-2-52-16,0-4-88 15</inkml:trace>
  <inkml:trace contextRef="#ctx0" brushRef="#br0" timeOffset="6405.95">1074 4919 72 0,'0'0'591'0,"0"0"-494"15,0 0-9-15,0 0 24 16,0 0-31-16,0 0-54 15,0 0-1-15,0 0-16 0,0 0-9 16,0 0-2-16,3 0-6 16,0 0 7-16,1 0 1 15,1 0 6-15,-2 0-3 16,1 0-4-16,-1 0-14 16,0 0 12-16,0 7-10 15,0 2 12-15,-3 2 1 16,0 0 0-16,0 0 3 15,0-2 8-15,0-2-12 16,0-3 17-16,0 1-17 16,0-2-3-16,-3 0 1 15,0-1 2-15,3 0-27 0,0 1-43 16,0 3-26 0,0 0 25-16,0 2-66 0,0 0 35 15,9 1 53-15,2 1 32 16,-1-1 17-16,-1 2 10 15,-3-1-6-15,3-4 41 16,-6 0 14-16,-2-3-3 16,-1-2 11-16,0 1-12 15,0-2 4-15,0 0-17 16,0 0-7-16,-3 0 30 16,-7 0-36-16,-2 0-27 15,-3-2-2-15,3 1-8 16,-4 1-84-16,4 0-101 15,1 0-42-15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12T10:05:50.46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1856 5270 124 0,'0'0'151'0,"0"0"-98"15,0 0 13-15,0 0-27 16,0 0-6-16,0 0-13 16,0 0 2-16,0 2 18 15,0-2-9-15,0 0-4 0,0 0-3 16,0 0-19-16,0 0 5 15,0 0-7-15,0 0-3 16,0 0 14-16,0 0-12 16,-2 0 8-16,2 0 3 15,-1 0-5-15,1 0 19 16,0 0-7-16,0 0 1 16,0 0 3-16,0 0-20 15,0 0 11-15,0 0 7 16,0 0-17-16,0 0 14 15,0 0-11-15,0 0-5 16,0 0 11-16,0 0-12 16,0 0-1-16,0 0-1 15,0 0 4-15,0 0-6 0,0 0 2 16,-2 0 0-16,2 0 0 16,-4 0 4-16,-4 0-4 15,5 0 0-15,-4 0 5 16,7 0-6-16,-3 0 1 15,1-2 0-15,-1 1-4 16,0-3-1-16,2 3-1 16,-1 0 5-16,1-1-5 15,-2 1 3-15,0 1 1 16,-2-2 2-16,1 0-3 16,1-2-1-16,0 4 4 0,0-1 0 15,0-1 7 1,3 0-7-16,0 2 0 0,-3 0 0 15,3 0-3-15,-3 0 4 16,0 0-1-16,0 0 0 16,0 0-6-16,-1 0 5 15,1 0 1-15,-2 0 0 16,2 0-4-16,2 0 6 16,-4 0-2-16,5 0 0 15,0 0 5-15,-3 0-7 16,0 0 2-16,0 0 0 15,-1 0-5-15,4 0 5 16,-3 0 0-16,0 0 0 16,3 0 2-16,-3 0-3 0,0 0 1 15,0 0 0-15,1 0-4 16,-1 0 7-16,0 0-3 16,2 0 0-16,-2 0 2 15,0 0-3-15,2 0 1 16,-4 2 0-16,2 0-4 15,0-1 7-15,-3 3-3 16,3 1 0-16,1-1 3 16,-1 0-3-16,0 1 0 15,1-1 0-15,-1 0-2 16,1 3 3-16,-1-1-1 16,2 1 0-16,-4 1 5 15,2 1-3-15,-3 1 1 0,3-1-3 16,-1-1 6-16,4-2-3 15,0 0-3-15,-3 1 0 16,3-3 4-16,0 3-9 16,0-1 3-16,0-1 2 15,0 1 13-15,0 0-1 16,0-1 10-16,0 1-15 16,0-2-3-16,0 1 2 15,0 2-5-15,0-2 2 16,0-1 0-16,3 1 1 15,1-1-4-15,-1 0 0 16,0 2 5-16,2-1-2 0,-1-3-3 16,-1 3 2-1,0-3-1-15,0 0 1 0,-1 1-2 16,3-3 0-16,-2 1 2 16,2 2 10-16,1-1-5 15,-3 1-1-15,0-1 1 16,3-2-6-16,-2 0-1 15,1 0 0-15,-1 0 2 16,-1 0-6-16,3 0-5 16,-4 0 9-16,4 0 4 15,1 0-4-15,-4 0 1 16,3 0-6-16,-3 0 6 16,2 0-1-16,2 0 8 15,-1 0-8-15,0 0 5 16,-3-2-5-16,3 0 0 0,-3-1-1 15,0-1 5-15,2 1-4 16,0-1 0-16,0 2 0 16,-1-2-6-16,1-1 2 15,1 2 4-15,1-1 0 16,-1-2-2-16,-3 3-1 16,0-3 3-16,-1 2 0 15,-1-1 0-15,4-1-1 16,-4 0 1-16,4 0 0 15,-4 1 4-15,1 1-11 16,-2-2 9-16,0 3-2 16,2-1 0-16,0-4 2 0,-2 3 0 15,0-1 0-15,1-1 2 16,-1 0-8-16,0-2 4 16,0 3 0-16,0-1-5 15,2 2 6-15,-2 2-1 16,1-2 0-16,-1 2 5 15,0 0-12-15,0 0 7 16,0 0-19-16,0 1 18 16,0 0-2-16,0 1 2 15,-1-1-3-15,-2 0-13 16,-1 1 11-16,-1-2 5 16,-1-2 1-16,-3 1-2 15,0 2 5-15,2-1-3 0,4 0 4 16,0-1 0-16,1 3 5 15,2-3-8-15,-1 3 3 16,-1 0-8-16,2-1 3 16,-3 1-25-16,3-3-144 15,-3 0-421-15</inkml:trace>
  <inkml:trace contextRef="#ctx0" brushRef="#br0" timeOffset="1267.46">2011 5571 213 0,'0'0'289'16,"0"0"-196"-16,0 0 60 15,0 0-37-15,0 0-52 16,0 0-7-16,0 0-9 16,0-4-11-16,0 4 14 15,0 0-20-15,0 0 3 16,0 0-3-16,0 0-20 16,0 0 5-16,0 0-16 0,0 0 4 15,-2 0-10 1,2 0-1-16,-1 4 3 0,-2 11 1 15,-2 4 6-15,-2 6-3 16,-2 3 0-16,0 3 0 16,-3 0-1-16,2 3 1 15,-1-1 0-15,-1 0 0 16,2-4 6-16,1-1-6 16,0-3 0-16,-1-4 1 15,2-3-1-15,-1-3 1 16,3-3-1-16,3-5 0 15,1 0 7-15,0-3-6 16,2-3-1-16,0-1 0 16,0 0-4-16,0 0 4 0,0 0-21 15,0 0-78-15,0-8-131 16,0-7-546-16</inkml:trace>
  <inkml:trace contextRef="#ctx0" brushRef="#br0" timeOffset="1913.48">1945 5668 376 0,'0'0'187'0,"0"0"-135"0,0 0 72 16,0 0-46-1,0 0-76-15,0 0 13 0,24-38 10 16,-12 34-13-16,4 0 16 16,-2 0-9-16,-1 1-2 15,-1 0-4-15,-1 2-9 16,-1 1 12-16,-4 0-14 15,3 0 1-15,-3 0-6 16,0 0-5-16,1 3 8 16,-2 6 1-16,-1 4 0 15,1 3 6-15,-5-3-7 16,0 3 0-16,0-2-3 16,0 2 3-16,0 0 0 15,0 1-2-15,-8-1 7 0,-2-2 1 16,-2-4-2-16,0-3-2 15,1-1 17-15,0-3 5 16,-3-1 12-16,5-2-7 16,-3 0-25-16,2 0 13 15,2 0-17-15,-2-6-8 16,7 2-1-16,3 0-58 16,0-1-34-16,0 0-173 15</inkml:trace>
  <inkml:trace contextRef="#ctx0" brushRef="#br0" timeOffset="2956.63">2267 5543 503 0,'0'0'182'0,"0"0"-27"0,0 0-20 16,0 0-27-16,0 0-60 16,0 0 9-16,0 0-20 15,5-2-19-15,-1-6-1 16,-1 4-16-16,3-1-1 15,-4 1 0-15,1-1 3 16,0 0-3-16,1 1 0 16,-4-1-2-16,3 1-3 15,0-2-1-15,-3 1 6 16,3 1-4-16,-3 1 9 16,2 1-7-16,-2 1 2 0,0 1-4 15,0 0-2 1,0 0-4-16,0 0-6 0,0 0 0 15,0 0-11-15,0 0 14 16,0 0 2-16,0 4 3 16,0 4 1-16,0 3 5 15,-2 0 2-15,-4 0-3 16,-1 1 4-16,1 1-1 16,1 2 0-16,-1-2 1 15,0 0-9-15,2-3 8 16,-5 1-6-16,3-2 0 15,3-3-14-15,-3-2 13 0,1-1-4 16,0 0-22 0,0-2 12-16,-1 1-10 0,0-2 24 15,0 1 7-15,3-1-1 16,3 0 1-16,0 0 0 16,-3 0 2-16,-1 0-4 15,4 0 2-15,-3 0 0 16,0 0-1-16,1 0 4 15,2 0-3-15,0 0 2 16,0 0-1-16,0 0 20 16,0 0 9-16,0 0 8 15,0 2-16-15,8-2-13 16,-1 0 3-16,4 2 23 16,-1-2-17-16,-3 1 1 15,-4 0-19-15,2 1-6 0,-2 3 1 16,3-3-68-1,-3 2-99-15,0 0-239 0</inkml:trace>
  <inkml:trace contextRef="#ctx0" brushRef="#br0" timeOffset="3234.7">2330 5682 324 0,'0'0'108'16,"0"0"28"-16,0 0 22 15,0 0-76-15,0 0-26 16,0 0-18-16,-3 67-24 15,-1-62-11-15,-1 1-6 16,1-5-11-16,1-1-225 16,3 0-424-16</inkml:trace>
  <inkml:trace contextRef="#ctx0" brushRef="#br0" timeOffset="4103.68">2472 5531 637 0,'0'0'30'0,"0"0"116"16,0 0-66-16,0 0-61 16,0 0 7-16,0 0-14 15,21-45 11-15,-21 45-12 16,0 0 3-16,0 0 22 15,0 0-32-15,0 0 1 16,0 0 11-16,0 0-13 16,0 0 0-16,0 0-3 15,0 0 3-15,0 0-9 16,0 0 6-16,0 0-3 16,0 0 1-16,0 0-7 15,-5 7 7-15,-1 2 2 0,-1 2-14 16,4 2-34-1,-2-2-10-15,1-2 21 0,-1 2 16 16,2-1-4-16,-3-2 25 16,2 3 0-16,-2-2 2 15,3-1-1-15,0 1 0 16,0-3-1-16,0-1 1 16,3-2 4-16,-2-2-4 15,2-1 5-15,0 3-3 16,0-3 13-16,0 0-11 15,-1 0 3-15,1 0-4 16,-2 3-1-16,2-2 1 0,-1-1-4 16,1 0 3-1,-2 0-3-15,-2 0 0 0,3 0 0 16,-2 2-3-16,0-2 3 16,1 0-1-16,1 0-2 15,1 1-3-15,0-1 2 16,0 2 4-16,0-2 0 15,0 0 4-15,0 0 0 16,0 0 2-16,0 0 4 16,0 0-7-16,0 0 37 15,0 0-17-15,0 0-19 16,3 2 5-16,4-1 23 16,3 0 22-16,-2 1-11 15,4-2-6-15,-3 0 10 16,-3 0-30-16,-2 0-9 0,-2 0-8 15,-2 0-5-15,0 2-25 16,0-2-131-16,0 0-188 16</inkml:trace>
  <inkml:trace contextRef="#ctx0" brushRef="#br0" timeOffset="4486.64">2573 5414 339 0,'0'0'186'0,"0"0"-117"16,0 0 71-16,0 0-64 16,0 0-15-16,0 0 3 15,26 84-15-15,-26-56-3 0,0-2 6 16,0 0-40-1,-12-1 3-15,-6-3-15 0,3 0 5 16,-6-4-12-16,4-3-148 16,-2-5-221-16</inkml:trace>
  <inkml:trace contextRef="#ctx0" brushRef="#br0" timeOffset="5535.96">2145 5429 147 0,'0'0'64'0,"0"0"-9"0,0 0 34 15,0 0-21-15,0 0-26 16,0 0-9-16,27-7 20 16,-24 7-1-16,0-1-13 15,0-1 11-15,0 2-26 16,-2 0-10-16,1-1 2 16,-1 1-14-16,2-1 4 15,0-2-2-15,2 2-2 16,-1 1 15-16,-1-1 8 15,-3 1 18-15,0 0 3 16,0 0-17-16,0 0 11 0,0 0-11 16,0 0-11-1,0 0-4-15,0 0-14 0,0 0-8 16,0 0 5-16,-3 0 3 16,-1 0 2-16,1 0 0 15,-3 0 0-15,-5 2 6 16,1 13-8-16,-5 4 0 15,6 4 4-15,-4 5 1 16,2 1-3-16,2 2 0 16,2-3 1-16,4 0-1 15,3-2-2-15,0-4 0 16,0-5-1-16,0-3-31 16,3-5-156-16,10-7-261 0</inkml:trace>
  <inkml:trace contextRef="#ctx0" brushRef="#br0" timeOffset="70593.38">32454 3019 383 0,'0'0'99'16,"0"0"-95"-16,0 0 48 15,0 0 33-15,0 0-28 16,0 0-6-16,0 0 30 16,0 0-23-16,0 0-11 0,-2-16-8 15,2 12-6-15,0-1 18 16,0-1-44-16,0-2 15 16,-1-2 2-16,-2 1-24 15,-1-2 7-15,1 0-7 16,0 0 0-16,-1 0 4 15,0-2 1-15,-2 2-5 16,-2 0 5-16,0-1-3 16,2 0 4-16,0 0-6 15,-1 2 0-15,3 0 6 16,-2 0 17-16,2 1-1 16,-4-2-22-16,1 0 4 15,-3-1-4-15,2 3 0 16,-1-1 0-16,1 0 0 15,-2 3 4-15,0-3-4 0,-1 1 0 16,-2-2 2-16,1 1-3 16,-3 0 1-16,1-1 0 15,-3 2-6-15,-2-1 7 16,0 0-1-16,3 1 0 16,-2 0 4-16,0 1-7 15,0-1 3-15,-4 2 0 16,0 0-4-16,0-1 6 15,-1-1-2-15,0 5 0 16,1-3 2-16,4 2-3 16,2 1 1-16,-1 0 0 15,2 0-5-15,-1-1 7 16,0 1-2-16,-3 0 0 0,2 1 3 16,-4 1-6-16,0-1 3 15,-3-1 0-15,0 2-3 16,0 1 5-16,0-1-2 15,2 1 0-15,0 1 3 16,3 0-6-16,3 0 3 16,3 0 0-16,-1 0-4 15,-1 0 4-15,-1 1 0 16,-1 6 0-16,-3-2 5 16,1 3-7-16,-1-1 2 15,-4 2 0-15,2 1-1 16,-2-2 3-16,3 2-2 0,-1 1 0 15,1-1 2-15,1 5-5 16,-1-2 3-16,2 1 0 16,-1 1-5-16,3-1 6 15,2 1-1-15,-3 1 0 16,3 0 3-16,-1 0-6 16,0-2 3-16,0 3 0 15,4 0-1-15,-3-3 2 16,3 0-1-16,1 1 0 15,-1-2 2-15,1 7-5 16,-4-2 3-16,0 6 0 16,-1-2 0-16,-1 1 3 0,1 1-3 15,2-2 0-15,0 6 1 16,0-1-4 0,3-2 3-16,-2 0 0 0,3-3-2 15,0 1 2-15,1-1 0 16,-1-1 0-16,2-2 3 15,-1 4-3-15,-2-1 0 16,0 3-1-16,0 0-2 16,3 0-2-16,1-1 5 15,0 1 0-15,1 1 5 16,0 0-15-16,0-1 12 16,1 0-2-16,3 1 1 15,1-2 4-15,1 1 3 16,0-2-8-16,0 4 6 15,0 0-6-15,0-1 0 0,1 1 0 16,4-2-4-16,-2 2 7 16,-1-1-3-16,-1 1 0 15,2-1 4-15,2 2-4 16,-1-2 0-16,3-1 0 16,1 0-4-16,-2-2 6 15,6 3-2-15,1-5 0 16,1 3 4-16,2-2-3 15,-1 0-1-15,3-1 0 16,-3 0-1-16,1 1 4 16,1 1-3-16,-1 0 0 15,2-2 4-15,-2 1-4 16,4 3 0-16,-2-2 0 0,3 0-3 16,-1 1 6-16,0-2-3 15,-1 1 0-15,-2-2 4 16,1 0-6-16,-1 0 2 15,0-3 0-15,1 1-2 16,-3-2 3-16,2-3-1 16,0 1 0-16,1-2 0 15,3-1-5-15,-2-1 1 16,4 0 4-16,-3-2-1 16,0 1-4-16,1-2 4 15,-2-2-2-15,-1 0-11 16,1-3 8-16,0 0-9 0,1 1 6 15,-1-1 5-15,0-2-10 16,0 1 11-16,-4-2 0 16,3 0-5-16,1 0 8 15,-2 0 3-15,3 0-3 16,2 0 0-16,0 0 6 16,0-2-8-16,0-2 2 15,-2 0-1-15,1-1-1 16,-2 3 1-16,-2-1-4 15,-1-2 5-15,-1 1-4 16,1-3 4-16,1 1 0 16,2-2 0-16,2-2-4 15,3 2 2-15,0-1 2 0,1-1-4 16,-3 2 8-16,1-3-4 16,-1 0 7-16,-1 2-2 15,-3 0 0-15,-2-2 2 16,0 2-3-16,0-4 10 15,-3 2-7-15,4-1-1 16,-2-3-4-16,4 2 1 16,0-3 4-16,-1-1-6 15,3-1 6-15,-1 1 7 16,-1 0-6-16,0 1 0 16,-2-2-1-16,-1 2-5 15,-1-3 6-15,1 0-6 0,-2 0-2 16,1 2 6-1,-2-2-3-15,0 1 1 0,0-1 0 16,0 0 0-16,3 2 0 16,0-1-4-16,-2-1 2 15,0 1 0-15,-1-4 2 16,-1 1-1-16,1-1-3 16,-4 0 7-16,0 3-9 15,-1 1 2-15,-1-2 0 16,-1 2-1-16,0 1 6 15,0-1-5-15,3-1 0 16,-1 1 2-16,-1-1-4 16,-1 0 2-16,0 1 0 15,0 0-2-15,-2 1 5 16,-1-2-3-16,2 2 0 0,-2 0 3 16,0-1-5-16,-1 2 2 15,1-2 0-15,-3 1-4 16,0 1 5-16,0 2-1 15,0-1 0-15,0-2 4 16,0 2-6-16,0 0 2 16,0 0 0-16,0 0-1 15,0-3 3-15,0 1-2 16,0 1 0-16,0 2 3 16,0 0-7-16,0 2 4 15,0 1 0-15,0-1-7 16,0 2 11-16,-3 0-4 0,-1 0 0 15,3 0 3-15,-2-2-5 16,1 3 2-16,-1-3 0 16,0 1-5-16,2-1 9 15,-2-1-4-15,-1 1 0 16,2-1 2-16,-1 2-2 16,-1-1 0-16,1 2 0 15,0-3-5-15,-2-1 6 16,0 3-1-16,1 0 0 15,-2-1 4-15,3 1-6 16,0-2 2-16,0 1 0 16,2 0-4-16,-4 2 9 15,2 2-5-15,2 0 0 0,-2 2 2 16,1-1-4 0,0-1 2-16,0 2 0 0,1-3-4 15,-2 1 4-15,1 1 0 16,-1 1-6-16,0 0 0 15,0 1 1-15,-2-3 5 16,1 2-1-16,-2-2-2 16,2 3-3-16,-1-2 6 15,1 3 0-15,1-1 4 16,0 0-7-16,-1 0 3 16,1 0 0-16,-2 0-4 15,0 1 7-15,1-2-3 0,-2-1 0 16,0 0-3-1,-3 1 2-15,3-1 1 0,0 4-1 16,1-1-4-16,1-2 5 16,-2 0-2-16,-3 1-7 15,2 1-6-15,-1-3 15 16,-2 5-3-16,1-5 3 16,-2 1-6-16,4 1 6 15,-3 1 0-15,2-2 0 16,0 2 5-16,2-1-8 15,-1 2 3-15,3 0 0 16,1 0-3-16,-2-1 6 0,1 2-3 16,-1-4 0-1,-1 2 4-15,2 1-8 16,1-1 4-16,0 2 0 0,-2-1 0 16,2 0 1-16,-1-2-1 15,-2 0 0-15,-3 0-5 16,-2-1-61-16,1 2 34 15,-2 1-82-15,5-2-61 16,4 0-349-16</inkml:trace>
  <inkml:trace contextRef="#ctx0" brushRef="#br0" timeOffset="72154.39">31704 4437 346 0,'0'0'57'0,"0"0"-38"16,0 0 35-16,0 0-16 15,0 0-31-15,0 0 17 16,0 0 6-16,0 0 10 16,0 0 18-16,0 0-2 15,0 0 19-15,0 0-9 16,0 0-24-16,0 0 17 15,0 0-8-15,0 0-20 16,0 0-5-16,0 0-19 16,0 0 10-16,0 0 3 15,0 0-15-15,0 0 12 0,0 0-17 16,0 0 1-16,0 0-4 16,0 9 9-16,0 2-5 15,0 3 3-15,0 3 0 16,-2 1 8-16,-2 3-7 15,0 0 6-15,0 0-2 16,-1 1-7-16,2 2 1 16,0-2-3-16,0-1 5 15,1 0-8-15,-3 0 3 16,1-5-10-16,1-7-120 16,1-8-426-16</inkml:trace>
  <inkml:trace contextRef="#ctx0" brushRef="#br0" timeOffset="75813.85">32103 5036 472 0,'0'0'59'16,"0"0"23"-16,0 0 42 15,0 0-8-15,0 0-47 16,0 0-9-16,0 0 13 16,0-1-23-16,0 1 2 15,0 0-6-15,0-1-12 16,0 1 4-16,0 0-15 0,0 0-6 15,0 0 8-15,0 0-19 16,0 0 5-16,0 0-7 16,0 0 1-16,0 0-4 15,0 0-1-15,0 0-10 16,0 0 10-16,0 0-14 16,0 7 14-16,0 5 0 15,0 5 6-15,0-1-7 16,0 2 1-16,-1 3 0 15,-2-1-1-15,-2 0 1 16,2 0 0-16,-1 0 0 16,1 0 4-16,-3-1-7 0,0-2 3 15,2-1 0-15,-1-2-4 16,2-2 8-16,0 1-4 16,1 0 0-16,2-2-1 15,-3 0-5-15,2-3 4 16,-4 0-8-16,3 1 8 15,-1-3-16-15,1-1 11 16,-1-1 5-16,2 1-17 16,1-2 11-16,-3-1-10 15,1 1-1-15,1-3 13 16,-2 2-22-16,3-2 11 16,-2 0 7-16,1 0-12 15,-3 0 3-15,0 0-14 0,-3 0 33 16,1-4 0-1,0-1 4-15,0 3-4 0,0-5 4 16,0 3-2-16,1-4 5 16,1 1-3-16,1 1 5 15,0-2-3-15,1-1-1 16,2 1-5-16,0-1 0 16,0 4 5-16,0 0 0 15,0 0 6-15,0 1 10 16,8-2-7-16,3 2-14 15,0-2 0-15,0 1 0 16,-4 1 1-16,0-1 10 16,-2-1-11-16,0 4 1 15,-1-3-1-15,4 2 3 0,2 0-3 16,-4-2 0-16,0 1-1 16,0-3 0-16,0 2-28 15,1-5-47-15,1 0-135 16,-1-2-421-16</inkml:trace>
  <inkml:trace contextRef="#ctx0" brushRef="#br0" timeOffset="76316.77">32157 4871 779 0,'0'0'301'0,"0"0"-269"15,0 0 56-15,0 0-18 16,0 0-22-16,0 0-40 16,15 2-2-16,-11-2-12 15,-2 0-1-15,-1 0-39 16,-1 0-99-16,0 0-365 15</inkml:trace>
  <inkml:trace contextRef="#ctx0" brushRef="#br0" timeOffset="81505.2">31769 4769 132 0,'0'0'25'0,"0"0"12"16,0 0 51-16,0 0 9 16,0 0-31-16,0 0 4 15,-3 3 21-15,3-3-11 16,0 1 3-16,0-1-15 16,0 0-14-16,0 0-5 15,0 0-17-15,0 0-2 0,0 0-4 16,0 0-11-1,0 0 4-15,0 0-12 0,0 0 2 16,0 0 9-16,0 0-11 16,4 0 2-16,2-2-3 15,2-5-6-15,0 1-1 16,0 0 1-16,0-1-1 16,-2 3-3-16,-2-3-2 15,-1 1 6-15,-1 1 0 16,-1 0 5-16,2 3-5 15,-3 0 2-15,0 0-2 16,0 2 7-16,0-1-5 0,3-1 1 16,-3 2-3-1,0 0 3-15,0 0-5 0,0 0 2 16,0 0 0-16,0 0-3 16,0 0 3-16,0 0-1 15,0 0-1-15,0 0-11 16,0 0 9-16,0 5-3 15,0 4 7-15,0 2-5 16,-4 2 7-16,-2 0-2 16,0 3 0-16,-2 2 2 15,2-3-4-15,-2 1 2 16,1-1 0-16,4-3-4 16,0 0 6-16,0-3-2 15,2-2 0-15,-1-1-3 16,1-1 1-16,1 0-17 0,-2-2-10 15,2 0 13 1,-1 0-5-16,-2-1-2 0,2 0-10 16,1 0 7-16,-2 1 18 15,1 0-3-15,1-3-8 16,-2 0 17-16,2 2-6 16,0-2 6-16,0 0 1 15,0 0-5-15,-1 0 3 16,-1 0-17-16,1 0-10 15,-2 0 22-15,1 0 5 16,-1 0 3-16,2 0 0 16,1 0 3-16,0 0-1 15,0 0-1-15,0 0-1 0,0 0 9 16,0 0-6-16,0 0 14 16,0 0 28-16,0 0 1 15,0 0-16-15,1 0-20 16,7 3 24-16,2-1 13 15,2 2-26-15,-2-2-5 16,4 0-16-16,-2-1 1 16,-3 1-3-16,-5-2-117 15,0 0-98-15,-4 0-308 16</inkml:trace>
  <inkml:trace contextRef="#ctx0" brushRef="#br0" timeOffset="82736.2">32236 4285 349 0,'0'0'26'15,"0"0"-23"-15,0 0 40 16,0 0 21-16,0 0-60 0,0 0 18 16,1-13 42-16,-1 13-10 15,0-1-11-15,0 1-6 16,0 0-7-16,0 0-23 15,0 0-4-15,0 0 15 16,0 0 4-16,0 0 17 16,0 0-1-16,0 0-5 15,0 0-5-15,0 0-23 16,3 0 0-16,-1 0 4 16,2 9-3-16,-1 2 23 15,2 0-2-15,0 4-14 16,-1-2 11-16,-1-1-17 0,-2 1-6 15,1-1-1-15,-1 1-3 16,1 0-25-16,-1-2-100 16,4-3-300-16</inkml:trace>
  <inkml:trace contextRef="#ctx0" brushRef="#br0" timeOffset="83433.1">32439 4434 592 0,'0'0'225'15,"0"0"-203"-15,0 0-17 16,0 0 43-16,0 0-3 16,0 0-4-16,41-47-26 15,-30 47-13-15,1 0 7 16,1 0 7-16,-2 0-14 15,1 0 19-15,-2 0-4 16,1 6-6-16,-1 1 11 0,-2 0-14 16,-4-2-6-16,-1 3-2 15,-3-1-5 1,0 0 4-16,0 3-3 0,-3-1 2 16,-9 1 0-16,-4-1 2 15,-2 1 0-15,1-3 1 16,0 1 2-16,3-1-3 15,5-1 0-15,3 1 1 16,3-3-6-16,3 1 5 16,0-1 0-16,0 2-4 15,9 1 9-15,9 0 9 16,9 0 36-16,1-1-37 16,-1-1-10-16,-2 0-3 15,-5-5-15-15,-5 0-111 16,-6 0-247-16</inkml:trace>
  <inkml:trace contextRef="#ctx0" brushRef="#br0" timeOffset="84125.39">32615 3848 370 0,'0'0'359'15,"0"0"-271"-15,0 0 28 16,0 0 32-16,0 0-94 15,0 0-29-15,100 12-1 16,-76-10-16-16,-2 0-8 16,-1-2-27-16,1 0-120 15,1-2-282-15</inkml:trace>
  <inkml:trace contextRef="#ctx0" brushRef="#br0" timeOffset="84693.37">32509 3121 714 0,'0'0'66'15,"0"0"-13"-15,0 0 16 16,0 0 3-16,82-46-52 16,-61 32-19-16,0-3-1 15,-5-3-4-15,-3-1-57 16,-2 2-136-16,-5 3-101 15</inkml:trace>
  <inkml:trace contextRef="#ctx0" brushRef="#br0" timeOffset="85189.46">31935 2676 609 0,'0'0'86'16,"0"0"14"-16,0 0 4 16,0 0-22-16,6-84-25 0,-2 60-45 15,2-1-12 1,0-1 6-16,-2 3-5 0,1 5 13 16,-4 8-14-16,-1 5-34 15,0 5 9-15,0 0-182 16,-10 0-190-16</inkml:trace>
  <inkml:trace contextRef="#ctx0" brushRef="#br0" timeOffset="85654.51">31402 2776 382 0,'0'0'44'15,"0"0"44"-15,0 0-6 16,0 0-35-16,-81-50 3 16,66 43-26-16,2 2-23 15,4 1 7-15,3-1-8 16,-1 2-14-16,2-2-84 16,-1-1-167-16</inkml:trace>
  <inkml:trace contextRef="#ctx0" brushRef="#br0" timeOffset="87116.19">30947 3334 260 0,'0'0'156'0,"0"0"-73"16,0 0 29-1,0 0-15-15,0 0-21 0,0 0-32 16,0 0-4-16,-8 0-9 16,-6 0-29-16,-3 0 9 15,-7 0-10-15,-1 0 2 16,-3 0-1-16,-5 0-2 15,3 0 0-15,0 0 0 16,8 0-29-16,7 4-52 16,10 1-110-16,5 2-303 15</inkml:trace>
  <inkml:trace contextRef="#ctx0" brushRef="#br0" timeOffset="87739.18">30974 3791 137 0,'0'0'27'16,"0"0"-10"-16,0 0 78 15,0 0-5-15,0 0-15 16,-103 25-29-16,64-16-24 15,-7 1-9-15,-2 1-9 16,3-2-2-16,5 1-4 0,10-2-26 16,8-1-266-16</inkml:trace>
  <inkml:trace contextRef="#ctx0" brushRef="#br0" timeOffset="88856.4">31223 4231 228 0,'0'0'115'0,"0"0"-86"16,0 0 6-16,0 0 3 15,0 0-38-15,0 0 3 16,-8-13-3-16,3 12 8 15,2 0 16-15,0-2 14 16,1 3-8-16,2 0-10 16,-3-1-20-16,0 0-2 15,-1 1-25-15,-1-2-46 16,2 2 14-16,0 0 36 16,2 0 8-16,1 0 15 15,0 0 0-15,0 0 10 16,0 0 31-16,0 0 15 0,0 0 28 15,0 0-9-15,0 0-30 16,0 0 6-16,0 0-7 16,0 0-14-16,0 0-4 15,0 0-17-15,0 0-3 16,-3 0-4-16,-5 8 3 16,-4 7 22-16,-4 3-5 15,-2 4 2-15,-6-1 16 16,0 3-26-16,2-2 8 15,1 0-19-15,0-1-3 16,3-4-14-16,3-5-156 16,8-6-427-16</inkml:trace>
  <inkml:trace contextRef="#ctx0" brushRef="#br0" timeOffset="90731.48">30759 4557 82 0,'0'0'276'16,"0"0"-191"-16,0 0 31 15,0 0 3-15,0 0-36 16,0 0-36-16,0-5 8 16,0 4 3-16,0 1-9 15,0 0 12-15,0 0-19 16,0 0-20-16,0 0 4 15,0 0-24-15,0 0 3 16,0 0-5-16,1 0-1 0,1 0 0 16,-1 10 1-1,2 2 0-15,-3 3-8 16,0 4 7-16,0 2 1 0,0-1 0 16,0 3 4-16,0 1-4 15,0-3 0-15,0-3 0 16,0-2-5-16,-3-3-5 15,0-4 5-15,0-5 4 16,0 0-1-16,3-2 2 16,0-2 0-16,-1 0 0 15,-2 0 8-15,2 0-5 16,-1 0 14-16,2 0 4 16,0 0-17-16,0-9 5 15,0 0-9-15,0-3-8 16,0-1 6-16,0-4-14 0,3-2 3 15,7-1 10-15,2 0-36 16,2 5 33-16,-4 1 6 16,1 3-9-16,-1 3 9 15,-2 0-14-15,1 0 14 16,-2 3-2-16,2-3 0 16,-2 6-1-16,1-1 3 15,0 3 0-15,0 0-3 16,0 0 5-16,-2 0-2 15,-2 0 3-15,5 0 2 16,-5 0 6-16,3 5-4 16,-4 4-6-16,0 2 9 15,-2-1-8-15,-1 2 7 0,0-1 3 16,0-2-10 0,0 1 10-16,0-5-9 0,0 0-1 15,0-2 3-15,0-3-2 16,0 2-1-16,0-2-1 15,0 0 4-15,0 0 0 16,0 0-5-16,0 0 0 16,0 0-4-16,0 0-2 15,0-2-6-15,0-6-7 16,6 3-8-16,3-3 18 16,-3 3-9-16,3-1-8 15,-1 1 22-15,2-1-18 0,-1 6 10 16,-2-3 12-1,3 3-3-15,-2 0 2 0,-2 0 1 16,2 0 0-16,0 0 17 16,0 0-3-16,-1 0 6 15,0 0 8-15,-1 6-15 16,1-3 7-16,-3 2-5 16,-2 2-4-16,-1 1 3 15,-1 5-12-15,0 0 19 16,0 3-7-16,0 0-11 15,-1 0 1-15,-4-1-4 16,5-2-28-16,0-5-103 16,0-7-384-16</inkml:trace>
  <inkml:trace contextRef="#ctx0" brushRef="#br0" timeOffset="91758.9">31175 4807 125 0,'0'0'540'0,"0"0"-540"16,0 0 54-16,0 0 25 15,0 0-40-15,0 0-39 16,24-25 16-16,-24 19 9 15,0 1 0-15,0-1 24 16,0 1-8-16,0 1 0 16,0 3-5-16,0-2-26 0,0-1 16 15,0-1-2-15,0 3-12 16,0-1 2-16,0 0-12 16,0 3 15-16,2 0-4 15,-1 0-11-15,-1 0 6 16,2 0-7-16,-2 0-1 15,0 0-2-15,0 6-18 16,0 3 20-16,0 1 0 16,0 3 7-16,0-1-8 15,0 1 1-15,0 1 0 16,0 1-3-16,-2-1-1 16,2 0-15-16,0-2 14 15,0-1-12-15,0 0 15 0,0-1-13 16,0-2-9-1,0-2 12-15,0 0-8 0,0-1 16 16,0 0 4-16,0-4-8 16,0 1 5-16,-1-1 3 15,1-1-10-15,-2 0-15 16,-1 2-35-16,-3 0 8 16,-3-2 38-16,0 0-13 15,0 0 11-15,0 0 9 16,-1 0 7-16,2 0-1 15,2 0 3-15,3 0-2 16,2 0 1-16,-1 0 3 16,2 0 6-16,0 0 0 15,0 0 0-15,0 0 19 0,0 0-15 16,-1 0 0-16,-2 0 2 16,3 0-15-16,0 0 6 15,0 0-7-15,0 0 0 16,0 0 9-16,0 0 15 15,0 1 12-15,0-1-16 16,0 0-10-16,0 0 18 16,0 0-7-16,0 0-2 15,0 0 10-15,3 0-18 16,1 0 3-16,1 0-1 16,4 0-12-16,-1 0 15 15,3 0-7-15,-2 0-6 16,2 1 14-16,1 1-16 0,0 0 5 15,2-2-5-15,0 1 5 16,2 1-7-16,-4-2 1 16,-3 1-10-16,-2-1-52 15,-5 0-64-15,-2 0-273 16</inkml:trace>
  <inkml:trace contextRef="#ctx0" brushRef="#br0" timeOffset="140892.37">1759 4200 360 0,'0'0'44'0,"0"0"6"15,0 0 16-15,0 0-14 16,0 0-1-16,0 0-11 16,0 0 8-16,0 0-32 15,0 0-14-15,0 0 10 16,0 0-8-16,0 0 0 16,0 0-4-16,0 0-1 15,0 0 1-15,0 0 0 0,0 0 1 16,0 0-1-16,0 0 0 15,0 0 0-15,0 0 3 16,0 0 1-16,-3 0-3 16,1 0-1-16,-1 0 3 15,0 0-7-15,0 0 4 16,-4 0 0-16,1 3-2 16,0 0-3-16,-2 0 5 15,2 0 0-15,1 2-1 16,0-2-5-16,2 0 6 15,0 3 0-15,0-1-3 16,3 4 1-16,-3 2 1 0,3 0 1 16,0 0-11-16,0-2 10 15,0 1-4-15,0 0 5 16,0 0-4-16,0 2 4 16,0-1 0-16,0 0 0 15,0 1 2-15,3-1-2 16,0 2 2-16,3 1 0 15,0-2-2-15,0-1 4 16,0-1-4-16,-2-2 0 16,1-2 4-16,1-2-10 15,1-1 6-15,2-1-17 16,-1 0 12-16,1-2-11 16,-1 0 13-16,0 0 3 15,1 0 0-15,3 0-1 16,-5 0-7-16,1 0 4 0,1-10-1 15,4 0 8-15,1-2-6 16,-1-1 3-16,-1 3 0 16,-3-3-6-16,-3 1 1 15,-3-2-9-15,1 3 13 16,-4-3-19-16,2 1 10 16,-2 1-13-16,0-3-4 15,0 4 4-15,0-1 7 16,0-1 10-16,-3 2-6 15,-6 0 20-15,3 2-8 16,-6-1 6-16,-1 2-3 16,1 1 1-16,-5-1-4 0,8 4 0 15,0 0 0-15,0 1 4 16,2 3-4-16,1-2 0 16,0 2 1-16,0 0-2 15,1 0 1-15,-2 0 0 16,1 0 15-16,0 3-8 15,0 7 11-15,-3 3-9 16,-1 2-9-16,-1 4 6 16,-2 3-5-16,1-2-1 15,3 1 3-15,3-2 1 16,-1-2 1-16,4 0 2 16,0 0 0-16,3-4 7 15,0 0-12-15,0 0 6 0,0-1-4 16,7-1-4-16,3-4 0 15,1-1 2-15,1-2 2 16,1-4 7-16,1 0-8 16,-1 0-3-16,5 0 11 15,-3 0-8-15,0-7-3 16,1-3-6-16,-4-3-12 16,0-2 16-16,-1 0-12 15,-2 0 13-15,-3 0 0 16,1-2 2-16,-6 2 12 15,-1-1 2-15,0 2-10 16,0 1-3-16,0-1-2 0,-8 4-7 16,-6 3 1-16,-5 2 12 15,8 5-4-15,-1 0-1 16,-1 0 2-16,1 0 15 16,0 4 8-16,0 7-3 15,3-1 3-15,-1 2-10 16,4 1-2-16,3 1-4 15,1-3-8-15,2-2 14 16,0 0-16-16,0-3 0 16,5-4-13-16,8-2-21 15,7 0 3-15,2 0 27 16,5-8-40-16,1-6-17 16,-3-1-34-16,-8 1-18 15,-4-1 109-15,-8 2 4 16,-5 2 31-16,0 4 50 0,0 0-11 15,0 3 43-15,-5 0-36 16,-5 2-34-16,-2 2-21 16,-3 0-18-16,-3 0 8 15,2 10 2-15,2 0-4 16,7 2 3-16,-2-3-13 16,9-1 0-16,-3-2-2 15,3-4-4-15,0 0-5 16,0-2-19-16,0 0-12 15,10 0 42-15,-1-4 0 16,-1-3 15-16,-4-3-8 16,-2 1-6-16,-2 0-2 0,0 6-9 15,0 1 10-15,0 2 29 16,-2 0-16-16,-4 0-11 16,-4 0 1-16,-2 14 3 15,3-1 6-15,1 4 0 16,2-2-10-16,5-2 10 15,-2-4-12-15,3-4 0 16,0-4 0-16,0-1-4 16,4 0-4-16,7-5 8 15,1-10 5-15,3-1 12 16,-6 0-11-16,-8-1 11 16,-1 4 20-16,0 4-5 15,0 5 58-15,-6 3-31 0,2 1-43 16,-2 0-4-1,-3 0-12-15,0 12 0 0,-2 5-5 16,4 3-3-16,4-1 5 16,3 2-24-16,6-7-83 15,21-3-44-15,19-8-46 16,11-3-250-16</inkml:trace>
  <inkml:trace contextRef="#ctx0" brushRef="#br0" timeOffset="142502.81">2723 4232 420 0,'0'0'27'0,"0"0"22"15,0 0 43-15,0 0-64 16,0 0-28-16,0 0 12 15,4-25-4-15,-4 22 26 16,-3 0-9-16,-3 3 24 16,3-1-6-16,-3 1-16 15,0 0 4-15,-4 1-17 16,-1 11 6-16,-1 4-2 16,2 5-14-16,2 1 21 15,4-1-20-15,2 1 3 0,2-2-1 16,0-5-2-1,0-2-10-15,5-4 5 0,4-3-28 16,4-2 22-16,-1-4-12 16,4 0 18-16,1 0 15 15,4-12-15-15,-6-1 10 16,3 1-3-16,-8 0-6 16,-1-1 11-16,-3-1-11 15,-3-1 8-15,0-1 0 16,-3 2-1-16,0 2-8 15,0-1 5-15,0 2 18 16,-6 2 12-16,-2-1-34 0,-5 5 2 16,-2 0 6-16,0 4-3 15,-1 1-3-15,-2 0-1 16,3 0 0-16,0 1 13 16,0 10-15-16,3 5 4 15,2 1 1-15,2 5 1 16,5 0-5-16,3-1-1 15,0 1-4-15,0-5 2 16,14-5-22-16,1 1 2 16,4-8 9-16,2-4-14 15,3-1 4-15,-3 0 3 16,1 0 9-16,-4-9 3 16,-6-4 9-16,-3-1-1 0,-6-3 13 15,0 0-12 1,-3-3 10-16,0 2 2 0,0 2 0 15,-6 3 15-15,-3 1-10 16,0 6-8-16,-4 3 3 16,-1 3-11-16,1 0 4 15,1 0-6-15,0 15 1 16,0 4-1-16,6 6 0 16,3 1 0-16,3-1-3 15,0-2 0-15,0-6-3 16,3-6-20-16,9-3-14 15,4-8 19-15,1 0-14 0,1 0 31 16,-1-11 1 0,-6-7 6-16,-2-1-1 0,-6-4-2 15,-3 3 4-15,0 3 7 16,0 2 6-16,-3 6 11 16,-6 5 10-16,0 4-36 15,-6 0 3-15,3 0-5 16,-1 15 0-16,4 4-4 15,3 5 4-15,4-2-5 16,2-2 2-16,0-4-8 16,3-7-2-16,8-4-12 15,-1-5-3-15,-4 0 23 16,0 0 5-16,-4-11 19 16,-2-6 15-16,0-2-14 15,0 1 53-15,-8 5-36 0,-2 0-9 16,-1 7-14-1,1 1-14-15,-5 5 0 0,3 0-4 16,-1 6-7-16,4 10 10 16,6 1-9-16,3 1-29 15,0-3-13-15,6-2-9 16,10-9 27-16,-1-4 4 16,0 0-1-16,-5-1 31 15,-2-13 29-15,-5-2 36 16,-3 0 35-16,0 4-35 15,0 6-8-15,0 1 0 16,0 3-51-16,0 2-6 0,-3 0-8 16,-2 7-91-16,1 14-87 15,1 0-88-15</inkml:trace>
  <inkml:trace contextRef="#ctx0" brushRef="#br0" timeOffset="143822.44">3676 4221 141 0,'0'0'348'16,"0"0"-289"-16,0 0 28 16,0 0 4-16,0 0-42 15,0 0-49-15,-26 4 8 0,10 11 28 16,4 6-17-16,0 3 7 15,5 2-7-15,-1 1-9 16,5-4 10-16,3-2-20 16,0-6 6-16,0-2-6 15,11-7-4-15,2-5-5 16,8-1 1-16,1 0 8 16,-2-13 5-16,2-5-1 15,-7-2-4-15,-6-4 17 16,-3 2-17-16,-3 0 13 15,-3 4-2-15,0 1 27 16,0 5 11-16,-9 1-39 0,-2 3-3 16,0 4 9-1,-3 4-12-15,1 0-1 0,-1 0-3 16,-2 6 0-16,1 11-1 16,2 7 1-16,4 1 0 15,4 2-2-15,5-4-4 16,0-3 6-16,0-4-20 15,6-7-17-15,9-5 8 16,0-4-5-16,9 0 13 16,-2-8 20-16,1-11-11 15,-7-3 12-15,-4-5 6 16,-5 1-5-16,-5 1 15 16,-2 3 1-16,0 4 47 15,0 7-20-15,-9 3-20 16,-3 7 1-16,-3 1-25 0,0 0 2 15,-4 16-12-15,7 6 9 16,1 3 1-16,4 2-2 16,6-2-10-16,1-5 4 15,0-3-18-15,3-7-18 16,10-7 11-16,2-3-9 16,1 0 29-16,-1-10 5 15,-3-8 16-15,-9-6 0 16,0-3 26-16,-3 2 1 15,0 3 37-15,-6 5-52 16,-6 8 3-16,-3 7-17 16,-4 2-2-16,1 2-7 0,0 15 3 15,7 4-12-15,5 3 11 16,6 2-12-16,0-6-27 16,8-3-20-16,12-7 19 15,3-9 6-15,1-1-9 16,0-6-4-16,-4-14 40 15,-6-2 8-15,-6 2 45 16,-5 2 41-16,-3 3-29 16,0 4 49-16,0 0-62 15,-9 7-28-15,-3 4-13 16,-9 0-3-16,0 4 0 16,-4 11 0-16,4 4 1 15,0 1-5-15,9 1 4 0,3-1-11 16,9-1-62-16,3-10-228 15</inkml:trace>
  <inkml:trace contextRef="#ctx0" brushRef="#br0" timeOffset="145181.04">4710 4236 120 0,'0'0'371'15,"0"0"-334"-15,0 0 38 16,0 0 21-16,0 0 0 16,0 0-85-16,0 0 29 15,-24-16 10-15,15 16 4 16,1 0-2-16,-2 5-33 15,4 8 3-15,-3 3-12 16,6 3-7-16,1 1 15 16,2-2-13-16,0-2 0 15,0-4-5-15,8-2-1 16,9-7 0-16,0-3-2 16,4 0 3-16,0 0 9 15,-3-12-9-15,-3-1 0 0,-5-3 8 16,-5-3-4-16,-5 0 2 15,0 0-6-15,0 1 3 16,-2 3 34-16,-8 1-28 16,-5 5-4-16,1 1-1 15,-2 1 3-15,-3 7-7 16,4 0 0-16,-1 0 2 16,-1 11-10-16,4 4 7 15,4 5 0-15,1 2-1 16,5 0-6-16,3 0 3 15,0-3 3-15,2-6-13 16,10-4 7-16,2-7-10 0,3-2 6 16,1 0 9-16,0 0-2 15,0-11 5-15,-5-5 0 16,-3-4 2-16,-5 1-10 16,-5 0 8-16,0 4 0 15,0 2 5-15,0 5-3 16,-8 3 15-16,-3 5-17 15,-1 0 2-15,-6 0-5 16,3 14 5-16,0 9-2 16,3 4 1-16,9 3 6 15,3 2-14-15,0-7 1 16,0-3-21-16,9-8-5 16,6-6-28-16,0-7 20 15,1-1-3-15,-1 0 2 16,-3-13 41-16,-5-5 5 0,-5-7-1 15,-2-2 24-15,0 4 4 16,0 1 10-16,-8 5 12 16,1 10-47-16,1 2 30 15,0 5-37-15,-3 0-4 16,2 10 2-16,1 10-15 16,6 1-3-16,0 2-25 15,0-6-19-15,3-6 32 16,7-7-1-16,2-4-37 15,-3 0 47-15,3-12 23 0,-3-10 28 16,0 1 24 0,-3-3 1-16,-6 7 13 0,0 3-10 15,0 5-32-15,-15 7 6 16,-4 2-30-16,-1 4-12 16,-1 18-51-16,6 7-24 15,8-1-58-15,7 0-246 16</inkml:trace>
  <inkml:trace contextRef="#ctx0" brushRef="#br0" timeOffset="146471.51">5681 4273 16 0,'0'0'418'16,"0"0"-402"-16,0 0 41 15,0 0-3-15,0 0-20 16,0 0-20-16,7-61 6 16,-7 58 70-16,0 1-7 15,0 1 5-15,0 1-35 16,-7 0 9-16,-5 0-28 15,-5 3-19-15,-5 14 24 0,1 6-25 16,3 1-12 0,2 0 14-16,7-1-14 0,3-1 1 15,3-4-3-15,3-3-1 16,0-4-1-16,6-4-21 16,9-7-7-16,10 0 18 15,4 0-19-15,-1-4-11 16,0-8 33-16,-8-5 6 15,-4-3 3-15,-5 0 5 16,-7-2-4-16,-2 2 9 16,-2 2 1-16,0 0 6 15,-8 2 7-15,-2 3-8 16,-5 4 6-16,4 3-2 16,1 2-17-16,-5 4 16 15,6 0-18-15,-4 0 6 0,-2 13 5 16,1 6-6-16,5 5-1 15,5 1-5-15,2-3-2 16,2-2-4-16,0-4-10 16,5-5 1-16,5-3 4 15,5-7-13-15,-1-1 16 16,-1 0 8-16,1-4 2 16,-4-10 12-16,-3-6-5 15,-5 0 5-15,-2-2-12 16,0 2 1-16,0 5-3 15,-3 2 0-15,-6 6 1 16,-3 6 13-16,-3 1-14 0,0 0 0 16,0 8 0-16,2 9 4 15,5 4-6-15,1 3 2 16,5-2-16-16,2-1 12 16,0-7-26-16,0-5 5 15,9-5-5-15,6-4-17 16,0 0 41-16,-1-1 6 15,-1-11 0-15,-4-7 20 16,-4-1 13-16,-4-1 5 16,1 0-9-16,-2 7-29 15,0 3 31-15,0 4-26 16,0 4-4-16,-3 3 22 16,-8 0-23-16,2 3 0 0,-4 11 3 15,4 3 2 1,1 1 3-16,8-5-8 0,0-4 0 15,0-2-4-15,0-7-84 16,8 0-279-16</inkml:trace>
  <inkml:trace contextRef="#ctx0" brushRef="#br0" timeOffset="147558.96">2148 3875 396 0,'0'0'82'16,"0"0"26"-16,0 0 20 0,0 0-16 15,0 0-27-15,0 0-13 16,3 0 11-16,0 0-32 16,-3 0-25-16,0 0 7 15,0 0-25-15,0 0-8 16,0 15-4-16,0 14 4 15,0 9 12-15,0 4 0 16,0 2-3-16,-6-3 12 16,-3-4-20-16,2-2 4 15,-2-8-1-15,1-3 3 16,1-6-2-16,4-5-5 16,0-8 0-16,3-3-4 15,0-2-50-15,0-2-68 0,3-20-120 16</inkml:trace>
  <inkml:trace contextRef="#ctx0" brushRef="#br0" timeOffset="147950.24">2157 3871 154 0,'0'0'433'0,"0"0"-423"0,0 0 7 15,0 0 77-15,0 0-56 16,0 0-3-16,88-45 4 16,-76 45-15-16,3 0-6 15,-2 9 13-15,-1 11-25 16,-3 3 28-16,-3 1 6 15,-4 1-27-15,-2-4 13 16,0-5-18-16,0-1 5 16,0-6 16-16,-8-3-2 15,-1-3 24-15,2-3-10 16,-2 0-20-16,-3 0-3 16,-3 0-18-16,3-7-9 15,2 0-25-15,2 3-48 16,2 4-51-16,3 0-154 0,3 0-111 15</inkml:trace>
  <inkml:trace contextRef="#ctx0" brushRef="#br0" timeOffset="148488.69">2388 4034 546 0,'0'0'157'0,"0"0"-96"15,0 0 69-15,0 0-50 16,0 0-33-16,0 0-29 16,-4 0 3-16,4 0-21 15,0 0 0-15,-3 5-3 16,3 5 0-16,0 0 3 16,0-1 3-16,0 0 4 15,0 1-4-15,0-3-3 16,0 1-9-16,7-3 9 15,5-3-10-15,-1-2-1 0,3 0 4 16,0 0-16-16,1-5 23 16,-2-7 21-16,-5-1-20 15,2-3 15-15,-7 0-15 16,0-1 7-16,-3 2 10 16,0 1-16-16,0 1 28 15,0 7 12-15,-9-1-35 16,-1 7-2-16,-4 0-5 15,-2 0-7-15,1 8 6 16,-3 5-53-16,0 1-37 0,6-2-46 16,8-2-121-16</inkml:trace>
  <inkml:trace contextRef="#ctx0" brushRef="#br0" timeOffset="154931.76">19067 4187 344 0,'0'0'118'0,"0"0"-42"0,0 0 52 16,0 0-38 0,0 0-22-16,0 0-36 0,0 0 6 15,89-18-7-15,-73 15-15 16,-1 3 7-16,3-1-23 16,-4 1-10-16,3 0-34 15,0-2-144-15,7 0-233 16</inkml:trace>
  <inkml:trace contextRef="#ctx0" brushRef="#br0" timeOffset="155283.73">20005 4118 623 0,'0'0'83'15,"0"0"-74"-15,0 0 48 16,0 0 14-16,0 0-45 0,0 0-9 16,67 0-15-16,-50 0-2 15,3 0 0-15,3 0-48 16,1 0-65-16,3 0-120 16,1 0-151-16</inkml:trace>
  <inkml:trace contextRef="#ctx0" brushRef="#br0" timeOffset="155651">20857 4093 389 0,'0'0'64'16,"0"0"-57"-16,0 0 12 16,0 0-4-16,0 0-3 0,0 0-12 15,86-14-11-15,-72 14-10 16,1-2-74-16,0 1-134 16</inkml:trace>
  <inkml:trace contextRef="#ctx0" brushRef="#br0" timeOffset="155959.51">21458 4044 491 0,'0'0'129'16,"0"0"-122"-16,0 0 87 15,0 0-24-15,0 0-55 16,0 0-2-16,75-12-1 16,-60 12-9-16,0 0 0 15,1-2-3-15,2 2-7 16,4 0-5-16,5 0-95 15,6 0-56-15,3 0-83 16</inkml:trace>
  <inkml:trace contextRef="#ctx0" brushRef="#br0" timeOffset="156259.6">22234 4015 589 0,'0'0'0'16,"0"0"0"-16,0 0 35 0,0 0-15 15,108 0 0-15,-75 1-6 16,2 4-14-16,1 0 0 16,7 6-3-16,5-4-91 15,3 3-53-15,2-4-162 16</inkml:trace>
  <inkml:trace contextRef="#ctx0" brushRef="#br0" timeOffset="156551.87">23432 4046 573 0,'0'0'52'15,"0"0"-41"-15,0 0 34 16,81 0-45-16,-46 0-6 16,4 0-38-16,3 0-26 15,1 0-129-15,2 3 34 0</inkml:trace>
  <inkml:trace contextRef="#ctx0" brushRef="#br0" timeOffset="156835.04">24388 4032 710 0,'0'0'7'0,"0"0"-7"15,0 0 39-15,0 0-19 16,105-24-11-16,-75 20 3 16,1 4 7-16,0 0 8 15,-1 0-27-15,3 0-7 16,0 0-15-16,5 0-69 15,4 8-146-15,6-1-8 16</inkml:trace>
  <inkml:trace contextRef="#ctx0" brushRef="#br0" timeOffset="157135.01">25390 3990 496 0,'0'0'36'16,"0"0"-1"-16,0 0 30 15,0 0-48-15,96-4-4 16,-70 4-13-16,-1 0 2 15,2 0 22-15,0 0 2 16,-2 0 17-16,0 0-39 16,-2 0 2-16,2 4-12 0,2-2-65 15,5 2-78-15,2-3-78 16</inkml:trace>
  <inkml:trace contextRef="#ctx0" brushRef="#br0" timeOffset="157435.94">26407 3988 650 0,'0'0'114'16,"0"0"-36"-16,0 0 12 16,0 0-49-16,0 0-29 15,81-6-12-15,-62 6-6 16,2 0 6-16,3 0-5 16,-1 6-17-16,6 2-9 15,1 0-37-15,6-4-162 16,2 1-326-16</inkml:trace>
  <inkml:trace contextRef="#ctx0" brushRef="#br0" timeOffset="157728.84">27256 4081 600 0,'0'0'173'0,"0"0"-132"16,0 0 46-16,0 0 16 15,83 0-51-15,-68 0-15 16,2 0-14-16,-4 0-21 16,2 0-2-16,2 0 0 0,0 7-23 15,3 1-18 1,2 3-22-16,0-1 32 0,-1-3 6 15,-3 1 5-15,2 0 8 16,-1 1-102-16,7 0-162 16</inkml:trace>
  <inkml:trace contextRef="#ctx0" brushRef="#br0" timeOffset="157944.87">27820 4260 716 0,'0'0'36'16,"0"0"82"-16,0 0-27 0,0 0-21 15,0 0-63-15,0 0-4 16,54-4-6-16,-47 10-5 16,2 5-8-16,-3 1-31 15,0 1-29-15,0 2-7 16,-2-5-65-16,5-2-112 15</inkml:trace>
  <inkml:trace contextRef="#ctx0" brushRef="#br0" timeOffset="158809.18">28035 4452 213 0,'0'0'61'15,"0"0"29"-15,0 0-70 16,0 0 57-16,0 0-38 0,0 0 31 16,-20-97-45-1,16 69 46-15,-2-4 11 0,3 4-78 16,1-1 0-16,2 3 44 16,0 4-47-16,0 4 115 15,0 2-111-15,0 3-3 16,-1 4 12-16,-2 3 8 15,1-1-15-15,-1 4 31 16,3 0-30-16,-1 2 17 16,-1 1-2-16,2 0-21 15,0-3 11-15,0 3-9 16,0 0 11-16,0 0 13 16,0 0-22-16,0 0 18 15,0 0-8-15,0 0-13 16,0 0-6-16,0 0 2 0,0 0-16 15,0 0 14-15,0 13-3 16,0-1 6-16,0 6 0 16,-1 0 4-16,-1 0-6 15,1 3 2-15,1-1-2 16,-2 0 0-16,2 1-19 16,0-6 10-16,0-2 2 15,0-2-14-15,0-5 21 16,0 2-5-16,0-3 7 15,0 0-5-15,0-2 4 16,-1-1 1-16,-2 0 0 16,2 0-17-16,-2-1 16 0,-2 1-14 15,-4-2 15-15,-6 0-5 16,0 0 10-16,-3-2 0 16,-1-4-5-16,-2-6 5 15,0 4 3-15,5-2-7 16,3 1 7-16,3 4 14 15,4 1-20-15,3 0 11 16,2 2 6-16,1 2-11 16,0 0 22-16,0 0-19 15,0 0 2-15,0 0 10 16,0 0-18-16,0 0-1 16,0 0-4-16,0 0-31 15,0 4-86-15,3-1-123 0,4-3-521 16</inkml:trace>
  <inkml:trace contextRef="#ctx0" brushRef="#br0" timeOffset="199958.63">5014 5443 407 0,'0'0'96'0,"0"0"-33"0,0 0 38 15,0 0-28-15,0 0-17 16,0 0-19-16,0 0-23 16,0 0 12-16,0 0-9 15,0 0-6-15,3-3 19 16,-3 3-15-16,0 0-1 16,0 0-3-16,0 11-10 15,0 8 22-15,0 2-5 16,-3 8-4-16,-3 5 6 15,-4 7-17-15,-1 3 22 16,-1-1-4-16,-1 3-16 16,1-3 24-16,-3-5-14 0,6-1-10 15,1-6 11-15,1-4-14 16,3-5-2-16,1-7 0 16,1-3 4-16,1-8-11 15,1-2-5-15,0-2-73 16,0 0-25-16,0-18-134 15</inkml:trace>
  <inkml:trace contextRef="#ctx0" brushRef="#br0" timeOffset="200432">4966 5510 684 0,'0'0'10'0,"0"0"-10"16,0 0 83-16,0 0-72 0,0 0-11 16,0 0 5-16,76-70-2 15,-61 69 2-15,0-2 5 16,-6 3-9-16,-1 0 7 16,-2 0-4-16,-1 6-2 15,0 7 14-15,-2 3 6 16,-3 4-6-16,0 0 9 15,0 0-18-15,0-1 14 16,0-4-8-16,-9-1 3 16,-1-3 23-16,-4-1-6 15,-2-2 17-15,2-4-11 16,-2-2-33-16,1-2 7 16,3 0-13-16,3 0-39 0,5 0-47 15,4-3-133 1,0-8-579-16</inkml:trace>
  <inkml:trace contextRef="#ctx0" brushRef="#br0" timeOffset="201648.93">5287 5419 300 0,'0'0'350'16,"0"0"-350"-16,0 0 49 15,0 0 38-15,0 0-39 16,0 0-10-16,-2 0-20 16,7-6-9-16,1-1 7 0,0 0-14 15,0-3 11 1,1 1-6-16,-1 0-5 0,-3 0 28 15,2-1-25-15,-2 0-5 16,-2 4 7-16,1 2-2 16,-1 1 3-16,-1-1-6 15,2 3 3-15,-2 1 6 16,0 0-10-16,0 0 5 16,0 0 10-16,0 0-14 15,0 0-2-15,0 5 0 16,0 6 0-16,0 0 6 15,0 0-5-15,0-2-1 0,0 0 0 16,0 0 6 0,0 1-14-16,0-3-1 0,0 1-20 15,0-1 3-15,0-1-24 16,0 0 10-16,0 1 14 16,-3-1-8-16,0 2 23 15,-2-2-29-15,2-1 1 16,-3-2 19-16,-1 2-5 15,-2-2 18-15,3 0 5 16,-2 2-3-16,0-3 5 16,2 3 0-16,0-1 1 15,1 0-4-15,2-1 3 16,0 1 0-16,3-2-2 16,0-2 7-16,0 0-5 15,0 0 9-15,0 0 21 0,0 0 26 16,0 0-34-16,0 0 0 15,5 0 2-15,2 0-12 16,2 0 22-16,3 0-15 16,0 0-9-16,0 0-7 15,-2 0-3-15,-1 0-24 16,3 0-69-16,-3 0-217 16</inkml:trace>
  <inkml:trace contextRef="#ctx0" brushRef="#br0" timeOffset="201948.86">5420 5511 733 0,'0'0'35'0,"0"0"-11"16,0 0 49-16,0 0-37 0,0 0-27 15,0 0-9 1,-11 77-14-16,11-75-126 0,0-2-288 15</inkml:trace>
  <inkml:trace contextRef="#ctx0" brushRef="#br0" timeOffset="202818.03">5495 5314 472 0,'0'0'36'15,"0"0"-2"-15,0 0 104 16,0 0-38-16,0 0-36 16,0 0 0-16,0 79-6 15,0-63-2-15,0-3 6 0,0 0-31 16,0-2 6-16,0-5-8 15,0-3-19-15,0-3 14 16,-2 0-17-16,2 0 3 16,0 0 8-16,0 0-16 15,0 0 10-15,0 0-12 16,0-6-1-16,0-3-9 16,0-4-27-16,3 3 8 15,4-1 9-15,-2 0-14 16,1 0 26-16,-2 3-5 15,1-1-5-15,2 1 12 16,-1 1-11-16,2 2-7 0,-4 2 17 16,1 1-12-16,-4 2 17 15,2 0 2-15,1 0 0 16,-1 7 1-16,0 7 18 16,-1 3 2-16,-2 0 20 15,0-1-22-15,0-2 14 16,0-1-4-16,0-7-16 15,0-1 22-15,0-5-30 16,0 0 0-16,0 0 2 16,0 0 0-16,0 0-14 15,0 0-8-15,3-2-64 16,6-5-8-16,4-2-73 16,-2 3 23-16,-2 1-17 15,-2 4-12-15,-4-2 59 16,0 3 50-16,2 0 57 0,-1 0 36 15,-2 0 11-15,-1 0 4 16,1 0 24-16,-1 0-9 16,1 0 33-16,-2 8 36 15,0 2-49-15,0 3-5 16,0-2-18-16,0 2-25 16,0-2-9-16,0 0-23 15,0-2-12-15,0-3-28 16,0-5-195-16,0-1-565 15</inkml:trace>
  <inkml:trace contextRef="#ctx0" brushRef="#br0" timeOffset="203222.24">5754 5477 511 0,'0'0'45'0,"0"0"-2"0,0 0 61 16,0 0-45-1,0 0-26-15,0 0-8 0,37-68 34 16,-37 61-2-16,0 1 2 15,0 5 29-15,0-1-38 16,0 2-8-16,0 0-25 16,0 0-12-16,0 0-10 15,0 0 5-15,0 13 0 16,-1 5-4-16,-2 2 9 16,0 2-2-16,0-2-1 15,3-4 3-15,-2-2 4 16,2-2-9-16,0-5 0 15,0-4-2-15,0 0-17 16,0-3-88-16,0 0-343 0</inkml:trace>
  <inkml:trace contextRef="#ctx0" brushRef="#br0" timeOffset="203808.46">5870 5236 301 0,'0'0'181'0,"0"0"-148"16,0 0 13-16,0 0 10 15,0 0-41-15,0 0-4 16,0-3 5-16,0 3 7 16,2 0 13-16,-1 0-16 15,-1 0 13-15,2 0 14 16,1 0-23-16,0 0 18 15,1 1 1-15,1 12-10 16,1 3 5-16,1 3-22 16,2 9 3-16,-4 2 4 15,-2 1-19-15,-2 2 9 16,-1-1-12-16,0-2 6 16,0-1-9-16,-6-4 2 15,-6-4-34-15,-6-5-74 0,2-6-158 16</inkml:trace>
  <inkml:trace contextRef="#ctx0" brushRef="#br0" timeOffset="204504.7">5257 5333 195 0,'0'0'190'0,"0"0"-143"16,0 0 70 0,0 0 18-16,0 0-42 0,0 0-24 15,3-23 0-15,-3 23-21 16,0 0-33-16,0 0-7 16,0 0-8-16,0 3 3 15,-10 11 10-15,1 10 1 16,-2 1 21-16,2 5-20 15,2 3 2-15,1-2 22 16,3 1-39-16,3-2 6 16,0-1-6-16,0-3-12 15,12-5-87-15,9-7-145 16</inkml:trace>
  <inkml:trace contextRef="#ctx0" brushRef="#br0" timeOffset="-212202.56">2855 5274 257 0,'0'0'87'16,"0"0"12"0,0 0 7-16,0 0-23 0,0 0-45 15,0 0-11-15,0 0 5 16,0 0-21-16,0 0 12 16,0 0 5-16,0 0-10 15,0 0 21-15,0 0-9 16,0 0-1-16,0 0 15 15,0 0-18-15,0 0 2 16,0 0-7-16,0 0-21 16,0 0 8-16,0 0-8 15,0 0 0-15,0 0-2 16,-3 0 8-16,3 0-6 16,0 0 10-16,0-2-7 15,-4-1 16-15,4-1-19 0,-3 0 2 16,0 1-5-16,1-3 1 15,1 3 2-15,-2-1 0 16,1 1 2-16,1 1-6 16,-2-2 4-16,-2 1 0 15,2 0-6-15,-2 0 11 16,-3 1-5-16,5-1 0 16,-3 0 4-16,1 3-7 15,1-1 3-15,-2-2 0 16,3 2-5-16,-1-1 9 15,2 2-4-15,-1 0 0 16,0 0 5-16,0 0-9 0,-3 0 4 16,-1 2 0-16,-1 4-5 15,-1 2 7-15,3 0-2 16,-1 0 0-16,1-1 5 16,3 0-6-16,0-2 1 15,-3 1 0-15,3 2 2 16,1 0 2-16,1 0-1 15,1 2 7-15,0 1-9 16,0 2 13-16,0 0-14 16,0-2 0-16,0 0 1 15,0-2 3-15,0 2-4 16,0-2 0-16,0-1 2 16,0 2-6-16,3-1 4 0,3-1-13 15,-3 1 11-15,3-2-11 16,0 0 7-16,1 1 3 15,-2-1 2-15,1 0-4 16,-2-1 5-16,1 1 0 16,-2-3-3-16,4-1-8 15,1-1 0-15,-2-2 7 16,3 0-12-16,1 0 15 16,-1 0-9-16,0 0 8 15,0 0-11-15,-2 0 6 16,1-7 7-16,-2 1 1 15,4 0 3-15,-4-3-2 16,-1-1-2-16,-1 1 0 0,1-4-5 16,-1 2-7-16,-1-1 10 15,1 3-5-15,-1-4-14 16,-1 1 19-16,-2 1-11 16,3 0 2-16,-3-1 6 15,0 3 10-15,0 0 6 16,0 1 0-16,0-1-10 15,0-3 20-15,-5 3-21 16,-2-3 1-16,0 2 0 16,-1 2 0-16,-1 1-1 15,-1 0 0-15,1 3-9 16,1 0 7-16,1 3-25 0,-2-1-44 16,3 2-69-1,3 0-129-15</inkml:trace>
  <inkml:trace contextRef="#ctx0" brushRef="#br1" timeOffset="-205694.62">3054 5533 198 0,'0'0'205'0,"0"0"-172"15,0 0 65-15,0 0 10 16,0 0-46-16,0 0 6 0,-2 4-1 15,2-4-27 1,0 0 6-16,0 0-14 0,0 0 1 16,0 0-5-16,0 0-20 15,0 0 12-15,0 0 1 16,0 0-20-16,0 0 13 16,0 0-14-16,0 0 0 15,0 0-2-15,0 0 4 16,0 0-2-16,0 0 0 15,0 0 2-15,0 0 4 16,0 0 7-16,0 0 14 16,0 0 11-16,-1 0-23 15,1 0 2-15,0 0-17 16,-2 0 6-16,1 9-12 16,-4 8-5-16,-5 6 11 0,-1 6-3 15,-2 11 7 1,-5-1-4-16,0 3 6 0,0 2-6 15,-1-2 16-15,2 0-14 16,1-4 5-16,4-2-1 16,4-8 0-16,0-4-6 15,2-6 0-15,1-9 3 16,4-3-4-16,1-6 1 16,0 0-4-16,0 0-32 15,0-15-133-15,0-10-375 16</inkml:trace>
  <inkml:trace contextRef="#ctx0" brushRef="#br1" timeOffset="-205251.59">2967 5612 805 0,'0'0'0'0,"0"0"0"16,0 0 59-16,0 0-59 15,0 0 4-15,0 0-11 16,63-45 11-16,-44 41-4 16,-7 4 5-16,-2 0-3 15,-2 0 3-15,-5 8-5 16,3 7 0-16,-6 4 15 16,0 2 0-16,0 0 27 15,0 0 10-15,-9-1-26 16,-2-3 14-16,0-4-19 0,2-4 8 15,-6-4 12 1,4-2-26-16,-1-3-11 0,-4 0-4 16,4-3-110-16,3-11-194 15</inkml:trace>
  <inkml:trace contextRef="#ctx0" brushRef="#br1" timeOffset="-204284.15">3219 5459 174 0,'0'0'457'0,"0"0"-443"16,0 0 118-16,0 0-38 16,0 0-74-16,0 0 11 15,9-15-12-15,-3 11 2 16,-1-3 9-16,1 3-20 15,-3 1 12-15,1-2-3 16,0 1-14-16,-2-1 13 16,1-1-14-16,0 4-3 15,0-1 13-15,0-1-14 16,-3 4 10-16,0 0-5 16,0 0-3-16,0 0 10 15,0 0-12-15,0 0 0 0,0 0-5 16,0 0 3-16,0 0 2 15,0 0-2-15,0 9 2 16,0 2 20-16,0 1-14 16,0 1-5-16,0-1 6 15,0 2-1-15,0 4-3 16,-6-3 2-16,0 0-4 16,0 0 7-16,-1-3-8 15,-1 1 0-15,4-6-4 16,-1 0-10-16,2-3-25 15,0-4-22-15,3 0-44 16,-3 0 31-16,3 0-14 0,0 0 28 16,-4 0 42-16,4 0 1 15,-3 0 17-15,1 0-2 16,-1-3 8-16,0 3-3 16,0 0 0-16,2 0 9 15,1-1 15-15,-2 1-17 16,2-2 14-16,-1 2 9 15,-1 0-9-15,-1-1-4 16,2 1-16-16,-3 0 13 16,4 0 20-16,0 0-34 15,0 0 13-15,0 0 1 16,0 0-7-16,0 0 14 16,0 0-24-16,4 0 3 0,3 0-4 15,-1-2 3-15,2 2 10 16,-1 0-12-16,-1 0-30 15,0 0-56-15,-3 0-173 16</inkml:trace>
  <inkml:trace contextRef="#ctx0" brushRef="#br1" timeOffset="-203976.12">3336 5581 466 0,'0'0'282'0,"0"0"-277"16,0 0 81-16,0 0-27 16,0 0-39-16,0 0-19 15,0 33-1-15,0-30-2 16,0-3-207-16,0 0-489 16</inkml:trace>
  <inkml:trace contextRef="#ctx0" brushRef="#br1" timeOffset="-203362.18">3430 5422 409 0,'0'0'409'16,"0"0"-409"-16,0 0 34 15,0 0 43-15,0 0-28 16,0 0-45-16,-5-16-3 15,5 16-2-15,0 0 6 16,2 0-5-16,4-2 14 16,-1 2-12-16,0 0 11 15,4 0-5-15,-3 0-2 16,-1 0 5-16,2 0-11 16,-4 0 0-16,0 0-1 0,0 5 0 15,-2 0-3-15,-1 3 3 16,0 1 1-16,0 2-4 15,0-2 3-15,0 0-2 16,0 1-7-16,-1-1-13 16,-8 2 23-16,-3 0-8 15,3-1 5-15,1 2 0 16,2-3-3-16,-1 0 6 16,4-2 0-16,2-2 0 15,-1-1-4-15,2 2 4 16,0-4-3-16,0 1 3 15,0-1 3-15,0-2 9 0,6 0-8 16,4 0-3-16,1 0-2 16,1 0 0-16,1-3-50 15,-2-3-120-15,-2-2-425 16</inkml:trace>
  <inkml:trace contextRef="#ctx0" brushRef="#br1" timeOffset="-202971.89">3570 5374 273 0,'0'0'299'0,"0"0"-235"16,0 0 62-16,0 0-40 15,0 0-29-15,0 0-17 16,22 48 2-16,-22-27 2 0,0 1-14 16,0-1-1-16,-3-1-23 15,-7 0 2-15,-2 0-8 16,-6-3-74-16,6-6-222 16</inkml:trace>
  <inkml:trace contextRef="#ctx0" brushRef="#br1" timeOffset="-202227.97">3198 5369 402 0,'0'0'64'16,"0"0"56"-16,0 0 10 16,0 0-44-16,0 0-43 15,0 0 23-15,0-3-7 16,0 3-1-16,0 0 4 16,0 0-32-16,0 0-10 15,0 0-6-15,-7 13-10 16,-8 3 20-16,4 2-14 15,-3 4 1-15,2 2 18 16,1 1-28-16,1 1 5 0,5-3-6 16,2 1-1-16,3-3-3 15,0-2-44-15,5-4-104 16,14-2-207-16</inkml:trace>
  <inkml:trace contextRef="#ctx0" brushRef="#br1" timeOffset="-164068.52">32212 4327 134 0,'0'0'122'0,"0"0"-50"16,0 0 3-16,0 0-33 15,0 0-6-15,0 0-15 16,0 0 21-16,0 0 4 16,0 0-9-16,0 0 20 15,0 0-8-15,0 0-14 16,0 0 2-16,0 0-25 15,0 0 0-15,0 0-4 16,0 0-3-16,0 0-2 16,0 0-1-16,0 0 1 15,0 0 6-15,0 0-6 16,0 0 9-16,0 0 3 16,-4 0-13-16,-3 0 9 0,-1 3-11 15,0 2 1-15,1 0-2 16,-1 2 2-16,-2-1-1 15,2 2 0-15,1 0 3 16,-2 0-4-16,3 1 1 16,2 2 0-16,-1-4-4 15,2 1 5-15,2 0-1 16,-1-1 0-16,2 0-1 16,0 1-2-16,0-1 1 15,0-1-2-15,2 1 4 16,2-3-2-16,1 2 2 15,-1-1 11-15,1 0-6 0,-1-1-2 16,-1 2-3-16,1-2-3 16,1-1 2-16,-1-1-10 15,4 1 11-15,4-1 0 16,-3 0 0-16,0 2 14 16,1-3-11-16,-1 0-1 15,-1-1 5-15,-1 0-6 16,2 0 4-16,-2 0-3 15,3 0 2-15,-2 0-1 16,1 0-3-16,0 0-2 16,0-2-4-16,2-4 0 15,-4 2 6-15,-2-1-4 16,-2 3 4-16,0-5 0 16,-2 1 4-16,1-1-3 15,-1 0 23-15,2-2-8 0,-3 3-14 16,0 0-2-16,1-1 5 15,-1-1 0-15,0-2-5 16,0 3 0-16,0-1 1 16,0 0 2-16,0 0-3 15,0-1 0-15,0 1 2 16,0 1-5-16,0 0 0 16,0-1-41-16,0 1-43 15,0 0-90-15,0 2-184 16</inkml:trace>
  <inkml:trace contextRef="#ctx0" brushRef="#br1" timeOffset="-120259.35">5945 10020 159 0,'0'0'232'0,"0"0"-182"16,0 0 56-16,0 0 7 15,0 0-50-15,0 0-7 16,0 0 17-16,0 0-24 15,0 0 9-15,0-10 7 16,0 10-24-16,0 0 1 16,0 0-20-16,0 0-7 15,0 0 9-15,0 0-23 16,0 0 5-16,0 0-6 16,0 0-13-16,0 0 7 15,0 8 6-15,-3 7 0 16,0 8 2-16,0-1 4 0,-2 3-2 15,0-2 0-15,0-2 1 16,4-1 0-16,-2-1-5 16,3-2 0-16,0 2-4 15,0-4 8-15,0-2-4 16,0-2 0-16,1-2 4 16,7-2-5-16,2-3 1 15,-1-2 0-15,3-2-5 16,3 0-12-16,0-6-47 15,1-14-86-15,-1-4-183 16</inkml:trace>
  <inkml:trace contextRef="#ctx0" brushRef="#br1" timeOffset="-119910.45">5979 9786 908 0,'0'0'71'15,"0"0"48"-15,0 0-25 16,0 0-27-16,0 0-42 16,0 0-20-16,0 6-3 15,0-4-2-15,0 0-9 16,0 6-71-16,-3 4-97 15,2 1-54-15,-1 2-374 16</inkml:trace>
  <inkml:trace contextRef="#ctx0" brushRef="#br1" timeOffset="-119410.28">6088 10068 379 0,'0'0'344'16,"0"0"-280"-16,0 0 78 15,0 0 1-15,0 0-95 0,0 0-35 16,9-5 5-16,5 5-1 16,2 0 1-16,-1 0-12 15,-3 0-1-15,-2 0-10 16,-2 2-20-16,2 1-98 15,-4-1-105-15,0-2-236 16</inkml:trace>
  <inkml:trace contextRef="#ctx0" brushRef="#br1" timeOffset="-119149.16">6093 10169 465 0,'0'0'20'0,"0"0"106"16,0 0 24-16,0 0-72 15,0 0-1-15,0 0-19 16,89 3-17-16,-74-3-23 15,-2-3-18-15,-5 1-9 16,-2-1-76-16,0 0-183 16</inkml:trace>
  <inkml:trace contextRef="#ctx0" brushRef="#br1" timeOffset="-110989.54">6519 10040 394 0,'0'0'28'16,"0"0"51"-16,0 0 33 15,0 0-53-15,0 0 8 16,0 0 4-16,0 0-19 16,-16-8 2-16,16 7-24 15,0-1-4-15,0-1 4 16,0 1-22-16,-3-2 14 15,3 2-12-15,0-1-10 16,0 1 18-16,0-1-18 16,-3 3 16-16,3-3 12 0,0 3-10 15,0-1 8-15,0-1-14 16,0 2-11-16,0 0 5 16,0 0-2-16,0 0-4 15,0 0 0-15,0 0-16 16,0 11 15-16,0 9-3 15,0 7 4-15,-3 4 0 16,-6 3 4-16,-3 2-4 16,0-2 0-16,-1-3 7 15,4-2-5-15,0-8-2 16,3-3 0-16,0-7-2 16,5-5 8-16,-1-3-6 0,2-3 7 15,0 0-6-15,0 0 27 16,0-15-11-16,2-3-17 15,8-6-6-15,2 0-16 16,-3 0 1-16,4 2 8 16,-2 2-14-16,-2 3 13 15,-1 2-13-15,0 3 4 16,-2-1 15-16,3 2-8 16,0 2 15-16,-3 3 1 15,-2 2-4-15,1 2 0 16,-2 2 4-16,0 0 0 15,1 0 6-15,-1 7-2 16,0 10 6-16,-3 4 18 16,0-1-10-16,0-1 25 0,0-1-15 15,0-5-9-15,-3-3 1 16,3-3-14-16,0-5 4 16,0-2-7-16,0 0 2 15,0 0 5-15,0-2-10 16,5-11-14-16,10-6-31 15,4-2-13-15,0 2-9 16,-1 1-11-16,0 5-2 16,-3 1 35-16,-2 3 32 15,-2 5 13-15,-5 0 11 16,0 3-6-16,0 1 24 16,-5 0 3-16,1 0-20 15,-1 0 6-15,-1 14 5 0,0 5 22 16,0 2 20-16,0-2-19 15,-3 2-2-15,-2-5-32 16,2 0-8-16,-2-7-3 16,5-1-1-16,-3-5-60 15,3-3-139-15,0 0-478 16</inkml:trace>
  <inkml:trace contextRef="#ctx0" brushRef="#br1" timeOffset="-110102.68">6797 10239 267 0,'0'0'180'0,"0"0"-141"15,0 0 58-15,0 0-3 16,0 0-32-16,0 0-26 0,0-10 16 16,0 7-20-1,3 1-1-15,0-3-1 0,1 3-22 16,1-1 12-16,-2 1-12 16,3 1-4-16,-2 0 3 15,-1 1-3-15,2-3-4 16,-2 3 0-16,1 0 4 15,-1 0-2-15,0 0 0 16,0 0 5-16,1 0 23 16,-2 7-27-16,-2 3 16 15,0-1 18-15,0 0-11 16,0-1 29-16,0 0-16 16,-4-3-22-16,1-1 8 15,0-2-23-15,0-1 10 0,1-1-12 16,2 0 8-16,0 0-17 15,0 0-6-15,0 2-37 16,0 0-6-16,5 3-20 16,3 4 77-16,0-1-25 15,-5 1 0-15,3 2 23 16,-6-2 3-16,3-1 0 16,-1-2 10-16,-2-2 3 15,0-1 46-15,0-2-2 16,0-1-18-16,0 0 24 15,0 0-13-15,-11 0-15 16,-4 0-18-16,0 0-13 0,-1 0-4 16,7 2 0-16,1 1-42 15,4 0-35-15,4-2-114 16,0-1-269-16</inkml:trace>
  <inkml:trace contextRef="#ctx0" brushRef="#br1" timeOffset="-108828.74">7066 10305 57 0,'0'0'471'0,"0"0"-393"16,0 0 77-16,0 0-60 15,0 0-26-15,0 0-28 16,13-4-6-16,-12 12 11 16,1 4-18-16,-1 1-2 15,-1 2 8-15,0-4-25 16,0 1-6-16,0-2-3 16,-4-1-5-16,-5-2-75 15,3-7-210-15</inkml:trace>
  <inkml:trace contextRef="#ctx0" brushRef="#br1" timeOffset="-108092.83">7312 10026 355 0,'0'0'141'15,"0"0"-40"-15,0 0 59 16,0 0-57-16,0 0-30 16,0 0-4-16,0-6-18 15,0 6 8-15,0 0-19 16,0 0-9-16,0 0 2 16,0 0-27-16,0 0 8 0,0 0-14 15,0 0-2 1,0 0 1-16,0 12-11 0,4 4 12 15,3 4-2-15,-2 2 8 16,1 2-6-16,-3 4 0 16,-1 2 4-16,-2 0-6 15,0 0 2-15,0-4 0 16,0-1-6-16,0-1 6 16,0-1 0-16,-5-3-1 15,-4 2 0-15,4-3-6 16,-5-1 7-16,1-7-3 15,2-3-2-15,-5-2-5 16,1-4 10-16,1 0 0 16,-2-2 0-16,3 0-3 0,3 0 3 15,1 0 0-15,1-4-1 16,0-7 5-16,1 3-4 16,1-2 0-16,2 1 5 15,0-4-6-15,0 1 1 16,0-3-3-16,7 2-1 15,4-3 7-15,3 0-3 16,0 1 3-16,-3-2 8 16,-5 1-22-16,1-3 11 15,-2-1-36-15,-1-5 6 16,1-4-111-16,-1 1-66 16,2 0-322-16</inkml:trace>
  <inkml:trace contextRef="#ctx0" brushRef="#br1" timeOffset="-107814.77">7331 9802 634 0,'0'0'104'0,"0"0"22"15,0 0-44 1,0 0-30-16,0 0-52 0,0 0-12 16,8-19-15-16,-8 32-82 15,-2 2-79-15,-1 0-241 16</inkml:trace>
  <inkml:trace contextRef="#ctx0" brushRef="#br1" timeOffset="-107050.8">7486 10108 255 0,'0'0'90'0,"0"0"34"15,0 0 24-15,0 0-29 16,0 0-37-16,0 0 0 15,0-4-21-15,0 4-4 16,0 0 12-16,0 0-33 0,0 0-4 16,0-1-3-16,0 1-26 15,0 0 15-15,6-2-17 16,6 2 2-16,-3 0-6 16,2 0-3-16,0 0-17 15,-2 0-31-15,2 0-83 16,4 0-21-16,-3 0-121 15</inkml:trace>
  <inkml:trace contextRef="#ctx0" brushRef="#br1" timeOffset="-106794.61">7483 10194 453 0,'0'0'184'16,"0"0"-91"-16,0 0 42 16,0 0-91-16,0 0-28 15,0 0-12-15,87-6-8 16,-74 6-2-16,0 0-83 15,-5 0-186-15</inkml:trace>
  <inkml:trace contextRef="#ctx0" brushRef="#br1" timeOffset="-105324.52">7770 10054 251 0,'0'0'86'0,"0"0"20"16,0 0 19-16,0 0-13 15,0 0-51-15,0 0 6 16,-2-30-1-16,2 29-29 15,0 1 2-15,0 0-20 16,0 0-11-16,0 0-8 16,0 6 2-16,0 11-2 15,0 5 18-15,0 5-7 16,0 0 37-16,0 1-23 16,0-1-2-16,-1-5 9 15,-4-2-16-15,4-6-3 16,-2-5 18-16,3-3-20 0,-2-2 8 15,2-4-12-15,0 0-5 16,0 0 21-16,0 0-17 16,0-8 15-16,0-7-21 15,3-3-2-15,6-3-1 16,3 1-12-16,-3 2-8 16,3 0 16-16,0 4-17 15,-3 2 9-15,-2 1 11 16,1 1-11-16,-1 2 12 15,-1 2-3-15,0 1 3 16,0 4-5-16,0 1-1 16,1 0 9-16,-2 0-3 0,1 3 5 15,0 11-2 1,-4 5 2-16,-1 0 6 0,-1 1 25 16,0-3-12-16,0-3 3 15,0-1 1-15,0-7-22 16,0-3 9-16,0-1-12 15,0-2 2-15,0 0 8 16,0 0-7-16,0-8-6 16,9-4-16-16,3-6-46 15,4 3 20-15,-1 1-17 16,-3 1-24-16,0 4 32 16,-3 2 26-16,-3 3 28 0,-1 2-2 15,-3 2 8 1,0 0 12-16,-2 0 15 0,0 0 2 15,0 0 11-15,3 0-28 16,0 0 12-16,0 13 6 16,0-1-12-16,-2 3 12 15,1 2-31-15,-2-2-2 16,0-1-4-16,0-1 1 16,0-2-35-16,0-6-123 15,0-5-258-15</inkml:trace>
  <inkml:trace contextRef="#ctx0" brushRef="#br1" timeOffset="-104703.55">8096 10257 413 0,'0'0'294'0,"0"0"-248"16,0 0 107-16,0 0-82 15,0 0-42-15,0 0 15 16,33-24-20-16,-25 16 0 0,-1-3 6 16,0 2-25-1,-2-1 15-15,-2 3-20 0,-3-1 1 16,0 3 21-16,0 2-7 15,0 1 8-15,0 2-7 16,0 0-9-16,0 0-14 16,0 0 7-16,0 10-8 15,0 5-2-15,-3 2 8 16,0 3 2-16,-2-4 0 16,4 2-1-16,1-3-2 15,0 0 3-15,0-4-9 16,0-2 5-16,0-3-14 15,0-3 8-15,0-1 7 16,0 0-21-16,0-2 24 0,-3 0-17 16,0 0-31-1,-3 0 22-15,-4 1 11 0,-5 0 15 16,3 1 0-16,0-1 10 16,2 3-10-16,-1-3 0 15,8 1 0-15,1 0 1 16,2-2 3-16,0 0 4 15,0 3 25-15,2-3-15 16,4 1 13-16,8-1 0 16,2 0-9-16,-1 0 21 15,6 0-34-15,-5 0-5 16,-4 0-4-16,0 0-20 16,-2 0-55-16,-2 0-159 15,-1 3-622-15</inkml:trace>
  <inkml:trace contextRef="#ctx0" brushRef="#br1" timeOffset="-104395.58">8399 10390 370 0,'0'0'484'0,"0"0"-468"15,0 0 36-15,0 0 0 16,0 0-30-16,0 0-12 15,0 30 8-15,0-14-18 16,0-4-40-16,-1-4-179 16</inkml:trace>
  <inkml:trace contextRef="#ctx0" brushRef="#br1" timeOffset="-103249.46">8526 9929 88 0,'0'0'314'15,"0"0"-244"-15,0 0 26 16,0 0-16-16,0 0-5 16,0 0-41-16,0-13 10 15,0 13-16-15,0 0-11 16,0 0 17-16,0 0-17 16,0 0 6-16,0 0 15 15,0 0-13-15,0 0 18 16,0 0-30-16,0 0-10 15,0 0-6-15,0 15-9 0,-2 5 12 16,-2 6 0-16,-3 3 7 16,-1 3 5-1,-1 3 7-15,0 0-12 0,-1-3 34 16,1-2-23-16,3-3 5 16,1-5-7-16,0-6-13 15,3-4 7-15,1-5-10 16,1-4 4-16,0-3 0 15,0 0-1-15,0 0 6 16,0 0 22-16,0 0-20 16,0 0 11-16,0 0-9 15,0 0-10-15,0-3 2 16,0-1-4-16,0-5-1 0,4-3 0 16,9-5-4-1,4-5-2-15,7-4 5 0,1-4-30 16,0-1 14-16,1 3-31 15,-7 7 17-15,-1 4 29 16,-6 4-8-16,-3 5 9 16,-5 4 1-16,-2 4 0 15,-2 0-7-15,0 0 7 16,0 0-8-16,0 0 5 16,0 0-20-16,0 6 21 15,-9 5-18-15,-6 2 4 16,1 1 10-16,-3-2 6 15,-1 0 0-15,4 1 0 16,2-2 7-16,2-1-7 16,1-2 0-16,6 0 2 0,0-3-5 15,3 0 3 1,0 3 0-16,0 0 7 0,0 0-5 16,0 0 21-16,6 0 0 15,8 0-9-15,-1-1 24 16,0 1-24-16,2 0-3 15,-3-2-5-15,1 2 0 16,-2-1-6-16,-2-3 0 16,0-1-27-16,1-3-121 15,-4 0-574-15</inkml:trace>
  <inkml:trace contextRef="#ctx0" brushRef="#br1" timeOffset="-102263.97">8796 10120 545 0,'0'0'82'0,"0"0"45"15,0 0-8-15,0 0-50 16,0 0 2-16,0 0 0 16,-13 0-27-16,13 0 5 15,0 0-12-15,0 0-20 16,0 0 16-16,6 0-26 16,7 0 13-16,5 0 17 15,1 0-30-15,-1 0 5 16,-1-2-12-16,-1-1-8 15,-1 0 1-15,-3 0-54 16,-3-1-62-16,-3 3-90 16,-5 1-109-16</inkml:trace>
  <inkml:trace contextRef="#ctx0" brushRef="#br1" timeOffset="-102071.03">8832 10192 629 0,'0'0'85'16,"0"0"66"-16,0 0-15 15,0 0-72-15,0 0-31 16,0 0-27-16,64-2-4 16,-46 1-2-16,-3-2-54 15,-3-1-117-15,1-1-168 0</inkml:trace>
  <inkml:trace contextRef="#ctx0" brushRef="#br1" timeOffset="-101740.98">9129 9998 556 0,'0'0'19'16,"0"0"121"-16,0 0 15 15,0 0-71-15,-31 89 27 16,20-58-46-16,2 1-25 15,0-5-6-15,3-2-31 16,3-5 5-16,2-6-8 16,-1-6-7-16,2-2-51 15,0-6-152-15,0 0-296 16</inkml:trace>
  <inkml:trace contextRef="#ctx0" brushRef="#br1" timeOffset="-101275.1">9239 10080 26 0,'0'0'358'0,"0"0"-295"15,0 0 50-15,0 0-17 16,0 0-35-16,0 0-30 15,9-34 37-15,-7 34-4 16,-1 0-32-16,-1 0-14 16,0 0-17-16,0 14-1 15,0 4 15-15,0 1-1 16,-3 4 34-16,-6-4-3 16,0 0-27-16,-1-5 33 15,5-4-19-15,-1-2-10 0,5-4-12 16,-1-3-5-16,2-1-10 15,0 0-21-15,0-1-160 16,5-16-373-16</inkml:trace>
  <inkml:trace contextRef="#ctx0" brushRef="#br1" timeOffset="-101085.92">9239 10080 104 0</inkml:trace>
  <inkml:trace contextRef="#ctx0" brushRef="#br1" timeOffset="-100652.6">9239 10080 104 0,'-9'23'505'0,"9"-33"-471"0,2 1 104 0,5-2-67 15,4 0-57-15,0 2 11 16,2 1-20-16,1 1 1 16,-3 4 7-16,1 0-11 15,0 2 11-15,-2 1 2 16,-1 0-10-16,1 0 19 16,-2 0-11-16,1 7 13 0,-3 8-5 15,-4 5-13 1,-2 4 11-16,0 1 5 0,0 5-2 15,-14 0 16-15,0-1-21 16,-3-3-4-16,-1-2 16 16,1-4-24-16,1-2 17 15,1-6-5-15,0-1-12 16,3-3 11-16,3-5-11 16,-1-3-1-16,5 0 8 15,-1 0-8-15,3-3-1 16,3-6-3-16,0-3-16 15,0 0 2-15,5 2-20 16,7-2 4-16,4 3 16 16,-2 2-11-16,-1 6 17 0,-1 1-8 15,0 0 12-15,-3 0-3 16,-2 8 7-16,1 7 0 16,2 1 18-16,-1 1-2 15,2-1 7-15,0-3-3 16,0-2-20-16,4-5 1 15,1-5-1-15,2-1-161 16,3-3-728-16</inkml:trace>
  <inkml:trace contextRef="#ctx0" brushRef="#br1" timeOffset="-99002.03">9581 10082 472 0,'0'0'332'16,"0"0"-216"-16,0 0 81 16,0 0-58-16,0 0-72 15,0 0-7-15,0 0-8 0,0 0-46 16,0 0 4-16,0 0-10 15,0 0-10-15,0 0-7 16,0 0-74-16,0 5-58 16,-2 5-110-16,-1 7-118 15</inkml:trace>
  <inkml:trace contextRef="#ctx0" brushRef="#br1" timeOffset="-98830.95">9590 10300 848 0,'0'0'52'0,"0"0"139"15,0 0-69-15,0 0-103 16,0 0-19-16,0 0-11 16,25-3-84-16,-23-2-292 15</inkml:trace>
  <inkml:trace contextRef="#ctx0" brushRef="#br1" timeOffset="-95278.22">4729 7235 150 0,'0'0'66'15,"0"0"7"-15,0 0 36 16,0 0-29-16,0 0-24 0,0 0 3 16,0 0-30-1,-3 3-7-15,3-2 13 0,0-1-10 16,0 0 24-16,0 2-11 15,0-2-7-15,0 0 20 16,0 2-22-16,0-1 5 16,0 3 11-16,0-3-36 15,0 2 10-15,3-2-12 16,-2-1-6-16,2 3 16 16,-1-3-12-16,-1 0 12 15,1 0 8-15,-2 0-16 16,0 0 18-16,0 0-10 0,0 0-8 15,0 0 18 1,0 0-27-16,3-5 1 0,-3 0-1 16,0 0 5-16,0 0-11 15,0 3 4-15,0-3-8 16,0 2 4-16,0 0-2 16,0-2 8-16,-3 3-5 15,-3-1 9-15,0 0-5 16,0 1 1-16,-1 2-4 15,1 0-3-15,-2 0 5 16,1 0 2-16,-1 0-2 16,-1 0 4-16,3 0-2 15,-2 4 0-15,0 2-1 16,2-1-8-16,1 2 9 16,1-1 0-16,0 2-3 0,1 0 4 15,1-1-1-15,1 2 0 16,1 1 2-16,-2-2 2 15,2 4-2-15,0-2-2 16,0 2 2-16,0-3 6 16,0 1-8-16,2-1 0 15,6 1 2-15,0-3-5 16,-2-1 3-16,3 1-3 16,0-3 2-16,-2 1-10 15,-1-1 9-15,2-3 2 16,-2 2-17-16,1-2 15 15,1-1 0-15,-2 0-4 16,0 0 2-16,4 0 6 0,-1 0-2 16,0 0 0-16,6-8 6 15,-5 0-12-15,1-1 3 16,-1 1-3-16,-4-1 3 16,0 1-31-16,0-1 30 15,-1-3 4-15,2 2 0 16,-4-2-7-16,0 0 7 15,0-1 0-15,-3-2-1 16,3 1 5-16,-3 0-4 16,0 2 0-16,0 3-1 15,0 3-4-15,0 2 10 16,0-1 2-16,-3 0 0 0,-5 2 1 16,-3 0-6-1,-3 0-2-15,-5 3-13 0,2 0 7 16,-2 0-45-16,1 0-21 15,2 0-23-15,2 6-110 16,7 0-260-16</inkml:trace>
  <inkml:trace contextRef="#ctx0" brushRef="#br1" timeOffset="-94375.68">4954 7571 308 0,'0'0'241'15,"0"0"-181"-15,0 0 83 0,0 0-41 16,0 0-25-16,0 0-19 15,-1-9-25-15,1 9 0 16,0 0-33-16,0 12 3 16,-3 10 10-16,0 6 13 15,-6 8 28-15,0 8-14 16,-5 1-11-16,-2 6 22 16,-3-4-36-16,5 1 0 15,-2-4 5-15,4-4-15 16,3-4 1-16,3-9-6 15,0-6 4-15,5-10-6 16,1-6 2-16,0-5-21 16,0 0-44-16,3-8-87 0,7-17-139 15</inkml:trace>
  <inkml:trace contextRef="#ctx0" brushRef="#br1" timeOffset="-93858.71">4941 7608 494 0,'0'0'309'16,"0"0"-294"-16,0 0 87 16,0 0-14-16,0 0-56 15,0 0-32-15,3-29 0 16,9 29 0-16,3 0-5 15,3 0 5-15,2 0 0 16,0 0 8-16,-1 0-3 0,-2 6 3 16,2 3 4-16,-7 4-9 15,0 4 7-15,-6 2-6 16,-3 1-3-16,-3 2-1 16,0-2 7-16,0 1-6 15,-3-4 11-15,-6-2-9 16,0-4 26-16,-1-4-3 15,-1-4 3-15,-5-1 17 16,1-2-29-16,-6 0-2 16,6-2-15-16,-3-8-44 15,6-3-32-15,5-2-103 16,4 1-156-16</inkml:trace>
  <inkml:trace contextRef="#ctx0" brushRef="#br1" timeOffset="-90251.5">5244 7425 162 0,'0'0'117'0,"0"0"-13"15,0 0-6-15,0 0-31 16,0 0-27-16,0 0-8 16,0 0-4-16,0-15 2 15,0 14-9-15,0 1 11 16,0 0-11-16,0 0 7 0,0 0 10 15,0 0-27 1,0-2 14-16,0 0-9 16,0 1-13-16,0 0 1 0,0-1-4 15,0 1 0-15,0 1-6 16,0 0 6-16,0 0 0 16,0-2-2-16,0 2-8 15,0-2 7-15,0 1 0 16,0-1-11-16,3 0 5 15,0-4-9-15,1 3 11 16,-1-1 3-16,-3 0-34 16,3 1 38-16,-3 2-2 15,2 1 2-15,-2-1 10 16,1 1-6-16,2-2 10 16,-1 2 10-16,-1-2-16 15,2-1 15-15,-1 1-13 0,-1 2 1 16,1-2 14-16,-2 2-16 15,0 0 13-15,0 0 6 16,0 0-11-16,0 0 14 16,0 0-12-16,0 0-16 15,0 0 6-15,0 0-8 16,0 2-1-16,-6 12 9 16,-3 5-7-16,-3 5 17 15,0 1-7-15,3 2 5 16,1-1 14-16,1-1-29 15,1-1 2-15,6-2-4 16,0-3 3-16,0-3-8 16,0-8-25-16,11-4-130 0,6-4-248 15</inkml:trace>
  <inkml:trace contextRef="#ctx0" brushRef="#br1" timeOffset="-88413.06">5396 7403 142 0,'0'0'378'15,"0"0"-289"-15,0 0 66 16,0 0-28-16,0 0-57 15,0 0 7-15,-3 1-41 16,3-1-10-16,0 0 6 0,0 0-24 16,0 0 15-16,0 0-12 15,0 0-9-15,0 0 20 16,0 0-18-16,0 0 3 16,0 0 5-16,0 0-7 15,0 0 4-15,0 0-5 16,0 0-1-16,0 0 3 15,0 0-6-15,0 0-15 16,0 0 10-16,0 0-21 16,0 0 21-16,0 0 0 15,3 0 0-15,-3 0-2 16,5 0 5-16,-4 0 2 16,3 0-4-16,-2 3 3 0,1 0 1 15,1 1 0-15,-1-3 0 16,0 4-5-16,0 0 5 15,-1-1 0-15,-1 2-3 16,1 3 3-16,-2-2 0 16,0 1 0-16,0 1 2 15,0-2-5-15,0 0 4 16,-2 0-1-16,-7-1 3 16,2-1 4-16,0 0-2 15,-1-4-2-15,2 2 1 16,3-3 6-16,0 0-9 15,1 0 4-15,2 0 7 0,0 0-7 16,0 0 2-16,0 0-7 16,0 0 5-1,0 0-5-15,0 0 0 0,0 0-8 16,0 0-1-16,2 0-13 16,4 0 17-16,0 0-11 15,2 0-16-15,-1 0 15 16,-1 0-22-16,0 0 13 15,-2 0 12-15,1 0-12 16,-2 2 22-16,4 4 3 16,-4 1 0-16,0 0-7 15,0 3 8-15,-3-1 0 16,0 1-2-16,0-3 3 16,0 3-1-16,0-2 0 15,0-2 2-15,0 0 10 0,-4-2-8 16,-1 2 8-1,-2-5 16-15,1 4-17 0,1-3 12 16,-1-1-6-16,0 0-11 16,0-1 24-16,-1 0-14 15,1 0 7-15,0 0 3 16,-2 0-25-16,0-1 15 16,0-3-15-16,2-4 6 15,3 5-12-15,0-1 5 16,0-1-51-16,3 1-37 15,0-1-118-15,0 1-447 16</inkml:trace>
  <inkml:trace contextRef="#ctx0" brushRef="#br1" timeOffset="-87970.8">5554 7647 479 0,'0'0'122'15,"0"0"-89"-15,0 0 67 0,0 0 4 16,0 0-46 0,0 0-38-16,-28 46 3 0,25-35-20 15,1-4 4-15,1 1-7 16,-1-6-63-16,-1-2-209 16</inkml:trace>
  <inkml:trace contextRef="#ctx0" brushRef="#br1" timeOffset="-87168.71">5627 7435 176 0,'0'0'248'16,"0"0"-204"-16,0 0 56 15,0 0 28-15,0 0-13 16,0 0-49-16,0-15-6 16,0 13 23-16,0 2-28 0,0 0 5 15,0 0-11 1,0 0-23-16,0 0 10 0,0 0-36 15,0 0-2-15,0 0 2 16,0 4-23-16,0 5 23 16,0 4-2-16,0-1 10 15,-3 1-3-15,3-1-5 16,-3-1 0-16,-1-1-1 16,4-1 6-16,0-3-5 15,0-1 0-15,0-3 6 16,0 2-12-16,0-1 6 15,0-1 0-15,0 0-6 0,0-2 7 16,0 0-1-16,4 1 0 16,2-1 6-16,5 0-4 15,-4 0-2-15,5 0 0 16,-3 0-3-16,0 0 3 16,-3 0-3-16,1 0-19 15,-1 0-38-15,-3 0-7 16,3 0-46-16,-1 0-71 15,-2 0-181-15</inkml:trace>
  <inkml:trace contextRef="#ctx0" brushRef="#br1" timeOffset="-86920.79">5726 7499 424 0,'0'0'205'16,"0"0"-184"-16,0 3 32 15,0 9 63-15,0 4-28 16,0 1-36-16,0-3 11 16,-3 0-34-16,-2-1-24 15,2-4 3-15,-1-2-8 16,4 1-31-16,0-8-138 0,0 0-381 15</inkml:trace>
  <inkml:trace contextRef="#ctx0" brushRef="#br1" timeOffset="-86388.92">5751 7358 480 0,'0'0'102'16,"0"0"19"-16,0 0-3 15,0 0-58-15,0 0-22 0,0 0 18 16,20 45-7-16,-9-13 15 16,-3 6-31-16,-2 1 9 15,-3 2 15-15,-3-3-35 16,0-3 2-16,0 2-18 15,-12-4 5-15,-9-2-22 16,-9 0-15-16,-4-6-147 16,-5-4-314-16</inkml:trace>
  <inkml:trace contextRef="#ctx0" brushRef="#br1" timeOffset="-89852.13">23615 895 337 0,'0'0'179'0,"0"0"-139"0,0 0 69 15,0 0-19-15,0 0-31 16,0 0-18-16,0 0 12 16,3-4-15-16,2 0 8 15,-2-1 13-15,2 0-14 16,-2 0-5-16,1 1-5 16,-4 1-10-16,0 0 9 15,0 3-18-15,0 0-2 16,0 0 15-16,0 0-23 15,0 0-1-15,-9 6-5 16,-3 10 2-16,-3 10 5 0,0 3-4 16,0-2-2-1,8 1 11-15,2-6-10 0,5-2 1 16,0-4-3-16,0-6 4 16,8-1-3-16,8-5-1 15,4-4 0-15,5 0-6 16,3-12 5-16,1-6 1 15,-4-1 0-15,-1-1-11 16,-5 0 6-16,-4 2 5 16,-4 2 0-16,-5 3-6 15,-2 6 11-15,-1 4-5 16,-3 1 14-16,0 2-11 16,0 0 13-16,0 0-16 0</inkml:trace>
  <inkml:trace contextRef="#ctx0" brushRef="#br1" timeOffset="-89746.16">23505 1324 1403 0,'-4'-13'0'16,"4"-2"-3"-16,0-3-53 16,16 2-47-16,7-1-207 0,0 5-367 15</inkml:trace>
  <inkml:trace contextRef="#ctx0" brushRef="#br1" timeOffset="-87775.86">23754 1012 273 0,'0'0'233'0,"0"0"-143"16,0 0 41-16,0 0-33 16,0 0-42-16,0 0-5 15,0 0-10-15,9-3-22 16,-9 3 23-16,0 0 2 16,0 0-18-16,0 0 0 0,0 0-20 15,0 0 6-15,0 0-4 16,0 0-6-16,0 0 13 15,0 0-12-15,0 0 7 16,0 0 8-16,0 0-13 16,0 0 7-16,0 0-12 15,0 0-5-15,0 7 3 16,0 6 0-16,-7 6 2 16,-2 3 1-16,-5 1 3 15,0 6-4-15,-5 1 0 16,0 0 2-16,-2-2-6 15,3-2 4-15,2-4 0 16,-1-3-1-16,1-4 2 0,4-3-1 16,-3-7 4-1,5-1-3-15,-1-2 25 0,0-2-7 16,3 0 2-16,0 0 14 16,1 0-26-16,4 0 4 15,0 0-13-15,0 0-2 16,2 0 1-16,1 0-52 15,0-4-66-15,1 0-114 16,14-3-355-16</inkml:trace>
  <inkml:trace contextRef="#ctx0" brushRef="#br1" timeOffset="-87144.98">23819 1218 251 0,'0'0'232'0,"0"0"-163"16,0 0 32-16,0 0-30 15,0 0 32-15,0 0-8 16,-62 87 5-16,41-62-22 15,2-1-35-15,2-6 0 16,6-3-27-16,5-6-12 16,3-4 0-16,1-5-2 15,2 0-2-15,0 0 0 16,0 0-29-16,0-10-9 16,9-9-66-16,9-6-39 15,0 0-16-15,1 1 3 0,-4 0 88 16,-3 6 68-16,-4 6 13 15,-4 4 86-15,-1 4 23 16,-3 4-28-16,0 0-7 16,0 0-9-16,0 0-22 15,0 0-14-15,0 8-27 16,0 7 29-16,0 4 7 16,0-1-11-16,0 1 6 15,0-1-35-15,0-5-6 16,0 0-5-16,0-4-3 15,0-1-31-15,2-4-82 16,2-4-124-16,5 0-183 0</inkml:trace>
  <inkml:trace contextRef="#ctx0" brushRef="#br1" timeOffset="-86815.09">23962 1234 581 0,'0'0'237'0,"0"0"-186"16,0 0 22-16,0 0-64 16,0 0 30-16,0 0-12 15,-38 95-19-15,31-73 8 16,1-4-6-16,3-3-9 16,3-6 8-16,0-3-8 15,0-3-1-15,3-3 10 16,12 0-10-16,-2-3 21 0,4-11-13 15,-5 0 10-15,-5 3-3 16,-1 2-14-16,-5 4 25 16,-1 3 17-16,0 2-17 15,0 0-24-15,-7 0-2 16,-3 0-22-16,-1 0 3 16,-1 7-21-16,8-3-42 15,4 1-96-15,0-5-150 16</inkml:trace>
  <inkml:trace contextRef="#ctx0" brushRef="#br1" timeOffset="-86365.05">24150 1307 41 0,'0'0'603'15,"0"0"-577"-15,0 0 89 16,0 0-41-16,0 0-54 16,0 0-10-16,-35 65 16 15,35-61-5-15,8-4 16 16,10 0 12-16,4-1-17 16,2-14-18-16,1-3-6 15,-1 2-4-15,0-1 4 0,-4-3-5 16,-4 4 0-16,-4-2 0 15,-5 6-1-15,-4 1-2 16,-3 3 0-16,0-1-16 16,0 4 16-16,0 2-8 15,-3-1 1-15,-4 4 3 16,-2 0-19-16,-3 2 15 16,0 13 8-16,1 5-2 15,1 2 1-15,3-1 1 16,2 0 0-16,2-3 14 15,3-1-10-15,0-2 9 16,0-3 2-16,0-2-13 0,2-6-4 16,5 0-7-1,5-4-207-15,2 0-379 0</inkml:trace>
  <inkml:trace contextRef="#ctx0" brushRef="#br1" timeOffset="-85855.15">24537 1225 439 0,'0'0'102'15,"0"0"68"-15,-40 82 26 16,25-54-64-16,-1-4-68 0,6-6 10 15,2-4-37-15,2-6-18 16,6-3 6-16,-2-5-19 16,2 0-2-16,0 0 19 15,0 0-13-15,17-11-10 16,8-6-23-16,4 1-36 16,-4 5 0-16,-5 4-19 15,-4 2 17-15,-4 1 24 16,1 1 5-16,1-1 19 15,-1-1 5-15,0-3 4 16,-2 0 4-16,-1 1 0 16,-2-2 14-16,-2 2 26 0,-2-1 3 15,-2 3 6-15,-2 2-2 16,0 2-23-16,0 1 16 16,0 0-9-16,0 0-13 15,-5 0-18-15,-5 10 4 16,-3 4-4-16,2 2 3 15,2-1 2-15,3-5-5 16,0-1 0-16,6-1-3 16,0-1-1-16,0-6-71 15,16-1-74-15,7 0-86 16,7-1-405-16</inkml:trace>
  <inkml:trace contextRef="#ctx0" brushRef="#br1" timeOffset="-85555.22">24915 1244 844 0,'0'0'96'16,"0"0"-65"-16,0 0 37 15,0 0-23-15,0 0-22 16,0 0 4-16,-75 95-19 16,71-77-7-16,4-4 4 15,0-6-3-15,0-3-2 16,12-5 0-16,7 0 0 15,7-12 20-15,1-6-16 16,-4-3-1-16,-2-3 6 0,-7 4-7 16,-8 4 3-1,-5 1-4-15,-1 6 2 0,0 4-6 16,-10 2 2-16,-5 3-17 16,1 0 9-16,4 0-39 15,1 0-66-15,8 4-94 16,1 1-212-16</inkml:trace>
  <inkml:trace contextRef="#ctx0" brushRef="#br1" timeOffset="-84933.23">25280 1280 340 0,'0'0'338'0,"0"0"-307"15,0 0 140-15,0 0-97 16,0 0-53-16,-77 92-9 15,74-77-6-15,3-3-3 16,0-2-3-16,0-6-4 16,10-2-10-16,8-2-31 0,3 0 6 15,1-17 2-15,-5-2 30 16,-1-1 4-16,-7-2 2 16,-6 2 1-16,-3 2-1 15,0 2 1-15,-7 4 15 16,-12 3-15-16,-5 0-3 15,1 3 2-15,4 3-2 16,7 2 3-16,10 1 1 16,2 0-1-16,0-2-9 15,18-3-14-15,9-4 4 16,6-5 11-16,1-5 8 16,1-3 21-16,-1-5 35 15,2-2-13-15,-2-4 5 0,-1 0-30 16,-9 2 5-16,-8 6-23 15,-8 7-11-15,-8 8 11 16,0 8 22-16,0 2-7 16,-15 0-15-16,-8 18-1 15,-5 6 1-15,1 4 21 16,3 5-10-16,3 0-3 16,11 1-8-16,10-1-8 15,0-3-52-15,18-5-110 16,12-6-367-16</inkml:trace>
  <inkml:trace contextRef="#ctx0" brushRef="#br1" timeOffset="-84602.63">25939 1258 903 0,'0'0'42'0,"0"0"68"16,0 0 0-16,0 0-92 0,0 0 8 15,104-13 9-15,-67 9-11 16,1-1-2-16,-4 1-22 16,-3-3-2-16,-4 0-28 15,-5-4-113-15,-8 0-117 16,-4-3-369-16</inkml:trace>
  <inkml:trace contextRef="#ctx0" brushRef="#br1" timeOffset="-84391.6">26192 1095 387 0,'0'0'415'16,"0"0"-407"-16,0 0 140 0,0 0-10 16,0 0-60-16,-88 96-8 15,73-72-25-15,5-2-34 16,4 1 1-16,0-5-12 15,4-1-1-15,2-5-41 16,0-8-101-16,11-4-416 16</inkml:trace>
  <inkml:trace contextRef="#ctx0" brushRef="#br1" timeOffset="-83769.49">26619 1075 281 0,'0'0'164'15,"0"0"-103"-15,0 0 129 16,49-84-42-16,-46 74-50 15,-3 1 20-15,0 5-40 16,0 2-23-16,0 2-31 0,0 0-24 16,-11 6-4-16,-8 10-1 15,-2 8 5-15,2 3 5 16,1 2-5-16,4 3 0 16,4 1 0-16,3-2 3 15,4-1-3-15,1-2 0 16,2-3-18-16,0-1 6 15,0-4-4-15,0-2 3 16,0-6 12-16,0-4-10 16,0-2 11-16,0-4 0 15,0 0-8-15,-4 1 8 16,-8-3-33-16,-2 2 28 16,-3 0 1-16,0-1 6 0,-1 3-2 15,0-3 0 1,-1 1 2-16,1-1 11 0,-2 1-3 15,4 0 8-15,4 1 8 16,3-1-19-16,2 0 8 16,4 3-11-16,3-1-1 15,0 3 1-15,0 1 0 16,16 1 27-16,6 1 27 16,8-2-20-16,6-1 14 15,5 1-5-15,-1-3-23 16,1-2 4-16,-6-2-26 15,-2-1-2-15,-7 0-10 16,-6 0-122-16,-2-1-248 16</inkml:trace>
  <inkml:trace contextRef="#ctx0" brushRef="#br1" timeOffset="-83349.3">26516 1191 722 0,'0'0'221'16,"0"0"-86"-16,0 0-2 0,101-48-70 16,-71 31-53-16,-4 0-10 15,-6-3-11-15,-8-2-146 16,-4-4-460-16</inkml:trace>
  <inkml:trace contextRef="#ctx0" brushRef="#br1" timeOffset="-35866.18">1790 8216 442 0,'0'0'60'0,"0"0"30"15,0 0 11-15,0 0-27 0,0 0-7 16,0 0-19-16,0 0-17 16,0 0 9-16,0 0 3 15,0 0-4-15,0 0 6 16,21-1-12-16,-21 1 0 16,0 0-1-16,0 0-18 15,0-1 0-15,0-3-8 16,0 1-5-16,0 2-2 15,0-2 2-15,0 3 13 16,0 0-14-16,0-2-11 16,-2-1 11-16,-1 1 5 15,-2 1 3-15,0 1-12 0,-1 0 4 16,-3 0 0-16,1 0-3 16,-5 0 1-16,1 8 2 15,2 4 0-15,2 1-5 16,2-1 4-16,0 2 2 15,2 2-1-15,2-2 7 16,2 2-3-16,0 0-2 16,0-3-1-16,0 1 2 15,0-1-6-15,8-2 1 16,1-2 2-16,0-3 0 16,1-1 5-16,-1 1-5 15,-1-5 8-15,0-1-7 0,-2 0 10 16,-1 0-10-1,1 0 6-15,0-5 26 0,4-6-32 16,-1-2 9-16,-1 2-9 16,-5-1 1-16,4-3 2 15,-7 4-4-15,3-2-1 16,-3-2-4-16,0 5-3 16,0-3-3-16,0 3 11 15,0 1-7-15,-7 0-5 16,1 3 9-16,-2 0 3 15,-1 1 0-15,-4 1 2 16,1 3-2-16,-1 1 0 16,-1 0 2-16,2 0-7 15,0 0 5-15,5 10-3 16,-1-2 1-16,4 5-9 0,-2-1 10 16,3 3 1-16,3 0-1 15,0 2-2-15,0-4 3 16,0 3 0-16,5-2-1 15,3-2 0-15,0-3-2 16,1-3 3-16,4-1-2 16,1-3-3-16,-4-2 6 15,2 0-4-15,0 0 1 16,0-6-4-16,-3-6 6 16,-2-2 6-16,-2-1-5 15,-2 1 4-15,1 1-5 0,-4 0 0 16,0 1 1-1,0 0 4-15,0 3 17 0,-4 0-22 16,-4 4 1-16,1 3 11 16,-4 2-11-16,-2 0 0 15,2 0-2-15,-2 12-6 16,1 1 7-16,3 3-2 16,2 0-5-16,4-3 6 15,3-4-20-15,0 0-1 16,0-4 6-16,10-1-14 15,5-4 25-15,3 0 4 16,-6 0-12-16,3-5 13 0,-6-6 2 16,-6 1 7-1,-2-2 18-15,-1 7 1 0,0-2 15 16,0 4-1 0,0 3-25-16,-4 0-4 0,-5 0-13 15,-6 0 2-15,3 10-4 16,-3 0-6-16,3 3 6 15,6-4 0-15,3-2-17 16,3-4 0-16,0-2-6 16,0-1 2-16,0 0 13 15,6 0 10-15,5 0 8 16,-4-9 2-16,-4 0-9 16,0 0 16-16,-3 1-15 15,0 1-1-15,0 4 16 0,0 2 0 16,0 1-9-16,0 0-8 15,0 0 0-15,-9 0-2 16,0 4 2-16,0 4-3 16,6-1 2-16,-1-3-13 15,4-3 2-15,0-1-3 16,0 0 3-16,0 0 12 16,0 0 0-16,0-1 24 15,0-7 12-15,0-1-34 16,0 3 2-16,0 2-2 15,0 4-4-15,0 0 2 16,0 0-26-16,-3 2-10 16,0 11-12-16,-2 6-63 0,5-3-92 15,0 1-125 1</inkml:trace>
  <inkml:trace contextRef="#ctx0" brushRef="#br1" timeOffset="-34161.77">2734 8265 298 0,'0'0'38'0,"0"0"75"16,0 0-31-16,0 0-6 16,0 0-38-16,0 0 26 15,0 0-13-15,30-24-15 0,-30 19 16 16,0 1-10-16,0 0 6 15,0-1 27-15,-3 0-38 16,-7 3 11-16,4 2-20 16,-3 0-22-16,-3 0 5 15,-3 12-8-15,3 5-3 16,-1 1 3-16,5 2 1 16,2-3 0-16,3-1-4 15,3-5 6-15,0 1-11 16,0-4 5-16,11-5 0 15,5-2 2-15,5-1-2 16,1 0-6-16,-1 0 4 16,-4-9 2-16,-4-4 12 0,-4 0-10 15,-3-2 9-15,0 2 21 16,-6 1-24-16,0 1 25 16,0 1 7-16,0 5-20 15,0 0-3-15,-3 1-17 16,-3 1 12-16,-2 3-12 15,-3 0 5-15,-1 0-9 16,-3 5 4-16,0 10-8 16,-1 0 4-16,5 2-3 15,2-2 0-15,6 0-2 16,3-3-19-16,0-4 13 16,0-1-6-16,6-4-5 0,9-3 25 15,4 0-8-15,2 0-13 16,-3-5 12-16,-2-8 10 15,-5-2 2-15,0-2 5 16,-4 0-5-16,-6 1 9 16,-1 4-3-16,0 3 22 15,0 3-1-15,0 2-25 16,-4 0-3-16,-8 4 3 16,0 0 0-16,-6 0-8 15,0 13 1-15,2 5-5 16,4 2 7-16,0 0-26 15,6-2 7-15,6-1-6 16,0-5-2-16,0-2 5 0,8-8-9 16,8-2 4-1,-1 0 7-15,3 0-5 0,-5-11 26 16,-3-2 17-16,-5-4 2 16,-2 1 6-16,-3 3 2 15,0 1 29-15,0 3-28 16,0 5-18-16,-6 2 6 15,-6 2-10-15,-1 0-5 16,-5 10-2-16,-2 7 0 16,4 3-2-16,4 0 1 15,6-1-8-15,4-3-3 16,2-3-14-16,0-4 1 16,2-4 12-16,10-5 3 15,3 0 7-15,0 0 4 0,-3-12 0 16,1-1 5-16,-7-4 4 15,0 3-8-15,-4-1 24 16,-2 4-6-16,0 4 23 16,0 5-19-16,0 0-20 15,0 2-3-15,-12 0 4 16,-6 9-1-16,1 8-6 16,-2 4 1-16,10 2 0 15,3-5-1-15,3-4-13 16,3-2 0-16,0-7-8 15,0-1 1-15,3-4 13 16,9 0 9-16,3-8 1 16,-2-8 6-16,-2-2-5 0,-1-2 13 15,-4 1-8-15,-6 5 3 16,0 5 25-16,0 3-7 16,0 6-17-16,0 0-10 15,-3 0-2-15,-7 0-1 16,-4 13 3-16,2 3-5 15,2 1 4-15,7-5-11 16,3-2 0-16,0-5-19 16,0-3 4-16,9-2 27 15,4 0 12-15,1-14 0 16,-1-4 6-16,-2 3-13 16,-7 0 22-16,-2 4-26 15,-2 3-1-15,0 5-12 16,0 3-40-16,0 0-54 0,-5 16-74 15,2 3-149-15</inkml:trace>
  <inkml:trace contextRef="#ctx0" brushRef="#br1" timeOffset="-32685.84">3703 8265 549 0,'0'0'57'0,"0"0"-50"0,0 0 49 16,0 0 1-16,0 0-22 15,0 0 1-15,6 0 6 16,-6 0-1-16,0 0 11 15,0-3-12-15,-2-1 4 16,-7-1-28-16,-3 2 13 16,-1-2-12-16,2 5-4 15,-1 0 16-15,-4 0-4 16,4 5-20-16,-3 12 3 16,3 3-1-16,-1 1-5 0,10 0-3 15,1 0 3 1,2-2-2-16,0-2 0 0,5-3 0 15,14-5 0-15,0-3 3 16,1-6 0-16,4 0 3 16,-2 0-4-16,-4-15 8 15,0-1 6-15,-6-3-4 16,1 1 10-16,-5-2-16 16,-4 1 8-16,-2-1-8 15,-2 5 17-15,0 0 16 16,0 2-36-16,-5 4 2 15,-2 1 5-15,-5 8-10 16,0 0 1-16,-4 0-6 16,-4 0 2-16,1 5 2 15,-1 12-1-15,4 0-4 0,4 0 3 16,2 0 1-16,5-1-10 16,2-2 2-16,3-3-16 15,0 1 6-15,5-4 1 16,12-1 0-16,5-4 14 15,3-3-35-15,3 0-13 16,-4 0 33-16,-6-10 4 16,-5-1 16-16,-5-2 14 15,-5-5-13-15,-3 1 19 16,0 0-9-16,0 2 30 16,0 5-7-16,0 2-18 15,-9 3 4-15,0 3-14 0,-6 2-6 16,0 0 0-16,-4 4-4 15,-2 13 1-15,4 3 0 16,3 1 0-16,6-2 1 16,2-3 1-16,6-2-22 15,0-2 8-15,0-6-16 16,6-5 9-16,10-1 21 16,-1 0-20-16,0-4 15 15,-1-8 5-15,-8-6 2 16,-2 3 14-16,-4-2-8 15,0 4 19-15,0 2 5 16,0 4-23-16,0 4-6 16,-7 3-2-16,-2 0 0 0,-6 3-1 15,4 11-5-15,4 3-1 16,1 0-21-16,6 1-12 16,0-3 4-16,0-4 5 15,0-7-8-15,6-1 14 16,1-3 15-16,1 0 10 15,-1-5 38-15,-4-8 26 16,0-2-8-16,-3 2-10 16,0 2-20-16,0 6 13 15,0 3-39-15,0 2 0 16,0 0-3-16,-10 0-2 16,-2 7 3-16,-3 12-21 0,0 3-47 15,9 2-135-15,6-4-242 16</inkml:trace>
  <inkml:trace contextRef="#ctx0" brushRef="#br1" timeOffset="-31417.97">4769 8271 306 0,'0'0'126'0,"0"0"-85"15,0 0 73-15,0 0-17 16,0 0-45-16,0 0-3 16,0 0 31-16,0-21-35 15,-3 16 14-15,-1-2-3 16,-5 2 5-16,0 3-18 15,3-1-28-15,-6 3 4 16,-1 0-17-16,-5 4-2 16,4 14 6-16,-2 0-4 15,7 4-2-15,3 0 0 16,3-2 5-16,3-1-8 16,0-3 3-16,0-5-10 0,0-5 7 15,12-4 3-15,6-2 1 16,0 0 6-16,3-8 1 15,-2-8 5-15,-4-4-8 16,0-1-1-16,-6 0 21 16,-3-1-19-16,-3 2 14 15,-3 3-3-15,0 4 19 16,0 1-8-16,0 8-23 16,-3-1-5-16,-8 5 0 15,-3 0 0-15,-5 8-2 16,-3 10-2-16,0 7-4 15,8-3 4-15,4 1-3 16,3-1-18-16,2-7 16 16,5-1-15-16,0-4 4 15,0-5 2-15,8-5 6 0,6 0 12 16,0 0 4-16,4-15-2 16,-3-4 7-16,-4 1-4 15,-3-2 11-15,-5 2-3 16,0 4-5-16,-3 7 20 15,0 2-25-15,0 5 0 16,-3 0-6-16,-9 0 1 16,-6 10 2-16,0 7-4 15,5 6-7-15,4-3-1 16,3-1-19-16,4-4 4 16,2-1 17-16,0-9-10 15,0-1 12-15,2-4 4 0,7 0 4 16,0-11 25-1,4-7-11-15,-4-2 14 0,-4 1 13 16,-4 4-34-16,-1 1 12 16,0 4-11-16,0 5-7 15,0 4-2-15,0 1 1 16,-4 0-3-16,-10 3-1 16,-1 10-3-16,0 2 5 15,2 1-28-15,7 1-36 16,3-1-33-16,3-3-82 15,3-1-160-15</inkml:trace>
  <inkml:trace contextRef="#ctx0" brushRef="#br1" timeOffset="-29961.77">5732 8275 474 0,'0'0'27'15,"0"0"28"-15,0 0 52 0,0 0-21 16,0 0-24-16,0 0-4 15,0-47 5-15,0 44-13 16,-3 3-4-16,1 0-5 16,-2 0-17-16,-8 0-11 15,0 6-5-15,-2 8 16 16,-2 4-6-16,7-1-12 16,1 4 0-16,3-2-5 15,3-1-1-15,2-5 0 16,0-2-2-16,0-4 2 15,13-3-3-15,6-4 6 16,3 0-6-16,2 0 3 16,-2-4 0-16,-4-9-6 0,-3 0 14 15,-6-3-8-15,-3 1 3 16,-2 1 2-16,-2 2 2 16,-2 1 4-16,0-1 5 15,0 4-11-15,-2 3-3 16,-8 0 9-16,1 1-3 15,-6 4-5-15,-3 0-6 16,-3 0 1-16,-1 9 1 16,0 6-3-16,2 0-3 15,7 3 7-15,4-4-4 16,6 1 3-16,3-3 0 16,0-1-13-16,0-4-4 0,10 0 13 15,5-7 1-15,3 0 1 16,0 0-7-16,-3-4 10 15,1-8 6-15,-7-4-1 16,-3 0-2-16,-2-2-1 16,-2 3 13-16,-2 0 2 15,0 5-5-15,0 5-6 16,0 2 4-16,-6 3-10 16,-4 0 1-16,-4 0-1 15,-1 12-4-15,2 6 3 16,7 5-1-16,0-3-14 15,6 0 8-15,0-6-4 16,0-2-7-16,6-6 13 16,4-5-5-16,1-1 11 15,2 0 20-15,-2-5-11 0,-2-14 10 16,-2-2-5-16,-3-2 9 16,-4-2 3-16,0 5-17 15,0 5 3-15,-4 3-8 16,-9 4-3-16,-1 8 15 15,-5 0-16-15,-2 0-6 16,3 12 4-16,3 3-8 16,6 1-6-16,6 0 0 15,3-3-9-15,0-5 19 16,0-2-14-16,0-4 4 16,6-2 15-16,5 0 2 15,2 0 3-15,-1-11 0 0,-2 6-1 16,-5-2 5-16,-4 6-7 15,-1-1 0-15,0 2 13 16,0 0-14-16,0 0-13 16,-11 0-4-16,-6 13 17 15,1 1 0-15,4 1-6 16,4 1-76-16,8-4-213 16,0-5-516-16</inkml:trace>
  <inkml:trace contextRef="#ctx0" brushRef="#br1" timeOffset="-27929.64">2112 8598 570 0,'0'0'272'16,"0"0"-215"-16,0 0 56 15,0 0-21-15,0 0-61 16,0 0-21-16,-10 12-7 15,1 18-2-15,-9 7 41 16,-2 3-3-16,-2 3-18 0,0 0 11 16,1-1-16-1,-3-5 1-15,8-5-7 0,2-5-5 16,5-6-4-16,2-5-1 16,4-8-6-16,3-5-5 15,0-3-98-15,0 0-93 16,16-9-213-16</inkml:trace>
  <inkml:trace contextRef="#ctx0" brushRef="#br1" timeOffset="-27501.63">2099 8551 656 0,'0'0'135'15,"0"0"-81"-15,0 0 52 16,0 0-70-16,0 0-9 16,0 0-4-16,39-38-18 15,-20 36 3-15,-1 2 1 16,-2 0-4-16,-1 6-10 15,2 10-1-15,-8 5 6 16,-4-2 0-16,-5 7 6 16,0-1-4-16,0 0 15 0,-11 0-13 15,-3-3 9 1,-2-2 11-16,2-6-7 0,-2-1 9 16,1-3-12-16,-4-4 4 15,-1-1 3-15,-1-2-14 16,-1-3 4-16,5 0-11 15,1 0-13-15,4 0 3 16,9 0-44-16,3 0-40 16,0-2-122-16,6 1-310 15</inkml:trace>
  <inkml:trace contextRef="#ctx0" brushRef="#br1" timeOffset="-26715.32">2251 8887 430 0,'0'0'254'16,"0"0"-250"-16,0 0 105 15,0 0-59-15,0 0-43 16,0 0-4-16,77-78 3 15,-69 69-5-15,-2-2 3 16,-3 1 9-16,-3 3 9 16,0-1 1-16,0 2 57 15,0 1-27-15,0 2 9 16,0 1-20-16,0 1-10 16,0 1-8-16,0 0-24 15,0 0 0-15,0 0-7 0,-6 13-10 16,0 6 14-16,-3 3 3 15,5 0 0-15,-1-1-3 16,4-1 7-16,1-5-5 16,0 0 1-16,0-5-18 15,0-3-2-15,0-1-18 16,0-1 10-16,0-2 10 16,-3-1-7-16,-5 0 19 15,-2 3-15-15,1-1 7 16,-5 2 12-16,1-3-9 15,1 1 3-15,3-1-5 16,-1-2 6-16,4 0 7 16,1 1 0-16,-1-2 1 0,6 0 2 15,-3 0-1 1,3 0 2-16,-3 0 18 0,3 0-9 16,0 1 9-16,0 2-1 15,0-3 9-15,0 0-17 16,0 0-13-16,0 0 0 15,6 0 9-15,8 0 27 16,-1 0-5-16,2 0-15 16,4 0-13-16,-5-3 2 15,-1 3-5-15,1 0-7 16,-4 0-28-16,2 0-114 16,-3 0-219-16</inkml:trace>
  <inkml:trace contextRef="#ctx0" brushRef="#br1" timeOffset="88656.69">30776 6119 184 0,'0'0'16'15,"0"0"6"-15,0 0 38 16,0 0-11-16,0 0-25 0,0 0-15 15,0 0-8 1,0 0 0-16,0 0 5 0,0 0-4 16,0 0 54-16,0 0-33 15,0 0-23-15,19-19-98 16,-19 14-25-16,-6 4-3 16</inkml:trace>
  <inkml:trace contextRef="#ctx0" brushRef="#br1" timeOffset="90125.47">30851 6121 408 0,'0'0'88'0,"0"0"-44"16,0 0 46-16,0 0-2 0,0 0-64 15,0 0 10-15,0 0 6 16,0 0-22-16,0 0-12 16,0 0 25-16,0 0-12 15,0 0-2-15,0 0-14 16,0 0 16-16,0 0-12 15,0 0-2-15,0 0-4 16,0 0-1-16,0 0-9 16,0 0 9-16,0 0-17 15,0 0 12-15,0 0 3 16,0 0-10-16,0 0 8 16,0 0-3-16,0 0 7 15,2 0 5-15,-1 0-2 16,1 0 6-16,-2 0 10 15,1 0-9-15,-1 0 21 0,0 0-10 16,0-2 8-16,0-5-5 16,0 0-17-16,0-3-5 15,0 0-2-15,0 1 8 16,-4 0-3-16,-5-3-5 16,-1 3 0-16,-1 0 11 15,-1 2-2-15,3 2-6 16,0 1 1-16,0 3 1 15,1 0 4-15,-3 1-9 16,-4 0 0-16,0 0-1 16,-4 0 8-16,2 0-6 15,-2 6-1-15,4 5 6 0,-3-1-7 16,0 3 1-16,0 3 0 16,2-1 5-16,1 3-2 15,0 2-3-15,2-1 5 16,0 3 1-16,0 1-5 15,4 1-1-15,2 1 0 16,0 0 5-16,4-2-2 16,1 1 3-16,2-2 14 15,0-1-16-15,0 1 4 16,13-2 6-16,2-2-1 16,6 1 14-16,6-5-16 15,4 0 8-15,5-2-4 16,4-5-14-16,0-3 17 0,-4-4-18 15,-7 0 0 1,-7 0-3-16,-4 0-9 0,-6-11-70 16,-2-4-104-16,-5 0-232 15</inkml:trace>
  <inkml:trace contextRef="#ctx0" brushRef="#br1" timeOffset="90785.67">31218 6034 433 0,'0'0'152'15,"0"0"-74"-15,0 0 70 16,0 0-56-16,0 0-92 16,0 0 8-16,-25 34 16 15,1-4 59-15,-3 4-28 0,1 1-14 16,3 0-4-16,2-5 0 16,4-2-33-16,4-5 23 15,3-2-11-15,1-6-9 16,3-3 9-16,2-3-11 15,2-3-4-15,1-3 0 16,1-3 6-16,0 0-10 16,0 0 3-16,0 0-6 15,0 0-19-15,0 0-55 16,0 0-30-16,6-14-113 16,7-5-418-16</inkml:trace>
  <inkml:trace contextRef="#ctx0" brushRef="#br1" timeOffset="91234.64">31224 5960 472 0,'0'0'132'16,"0"0"-62"-16,0 0 25 0,0 0-9 16,0 0-69-16,0 0-16 15,17 33 65-15,-11-9-14 16,-3 4-14-16,1 2-2 15,-1 1-11-15,2 2 10 16,-2 2-14-16,0-1-7 16,-2-1 16-16,1-2-21 15,-1-1 8-15,-1-1 1 16,0-4-16-16,0 0 16 16,0-7-18-16,0-1 1 15,0-2 1-15,0-6 0 16,0 0-2-16,0-2 0 15,0-1-6-15,4-1-22 0,15-2-102 16,4-3-91-16,3 0-566 16</inkml:trace>
  <inkml:trace contextRef="#ctx0" brushRef="#br1" timeOffset="92180.57">31668 5956 509 0,'0'0'52'0,"0"0"42"16,0 0 47-16,0 0-47 15,0 0-46-15,0 0 5 16,4-3-32-16,-4 9-19 16,-9 16 1-16,-9 10 48 15,-6 6 10-15,-3 1-23 16,2 3 2-16,-2 0 6 15,5-4-25-15,2 0-9 16,3-6 11-16,5-4-22 16,-2-3 11-16,5-4-12 15,3-6 0-15,0 0-4 0,3-8 4 16,2-2-5-16,1-2-64 16,0-3-84-16,0 0-59 15,12-5-244-15</inkml:trace>
  <inkml:trace contextRef="#ctx0" brushRef="#br1" timeOffset="92541.5">31760 5931 565 0,'0'0'127'0,"0"0"-83"15,0 0 25-15,0 0-39 16,0 0 62-16,0 0-53 16,-1 111 29-16,-5-75-18 15,0 1-15-15,-2 0 13 16,1-2-38-16,1-5 4 15,3-1-6-15,0-4 0 16,1-3-3-16,1-3-5 16,-1-5 2-16,1-3-10 0,-2-4 1 15,1 0-67 1,-2-2-3-16,1-1-75 0,0 0-50 16,0-4-127-16</inkml:trace>
  <inkml:trace contextRef="#ctx0" brushRef="#br1" timeOffset="92817.4">31500 6180 50 0,'0'0'680'16,"0"0"-624"-16,0 0-18 15,0 0 71-15,0 0-39 16,85-6-34-16,-65 6-36 16,-2 0 6-16,-2 0-13 15,4 0-24-15,0 0-123 16,3 0-321-16</inkml:trace>
  <inkml:trace contextRef="#ctx0" brushRef="#br1" timeOffset="93807.27">32099 5919 406 0,'0'0'196'0,"0"0"-121"16,0 0 25-16,0 0-21 16,0 0-46-16,0 0-31 0,-18 9 19 15,1 6 16-15,5 4 5 16,1 0-5-16,2 0-35 16,3 4-1-16,4-1 3 15,2-1 5-15,0-3-9 16,0-1 0-16,9-1 1 15,6-3 2-15,0-4-3 16,4-4 0-16,2-2 2 16,5-3 6-16,-1 0-8 15,2 0 0-15,-4-8 1 16,-1-1-13-16,0-6 11 16,-4 3 1-16,-6-1-6 15,0-1 11-15,-3 4-5 16,-5-1 2-16,1 1 3 15,-4 2 31-15,1 1-10 0,-1 0-2 16,-1 1-4-16,0 0-14 16,0 3 6-16,0 0 1 15,0 3-13-15,0 0 18 16,0 0-18-16,0 0-7 16,0 0 5-16,-4 14-14 15,-9 4 16-15,-1 5 0 16,2 5 4-16,0-1 1 15,3 2-5-15,0 3 0 16,0-1 0-16,0 2 7 16,2 1-7-16,-1 1 0 15,2-1 5-15,0 1-6 0,0-2 1 16,0-2 0-16,0-5-2 16,-1-2 7-16,0-4-5 15,-3-6 0-15,3-5 3 16,-3-2-2-16,-1-4 2 15,-3-3-1-15,-3 0 31 16,-7 0-11-16,-1-14 24 16,0-4-11-16,0 0-26 15,1 1 15-15,5 1-24 16,6 2 0-16,2 4-1 16,6 5-5-16,0 5-12 15,5 0-104-15,0 0-253 16</inkml:trace>
  <inkml:trace contextRef="#ctx0" brushRef="#br1" timeOffset="130596.07">29533 8398 211 0,'0'0'0'15,"-109"-122"-18"-15,53 56-118 16</inkml:trace>
  <inkml:trace contextRef="#ctx0" brushRef="#br1" timeOffset="145601.17">29798 7469 340 0,'0'0'68'0,"0"0"-9"15,0 0 57-15,0 0-13 16,0 0-17-16,0 0-8 0,0 0-21 16,0 0-2-16,0 0 15 15,0 0-32-15,0 0 1 16,0-1-12-16,0-2-27 15,0 0 15-15,0 0-15 16,1 2 0-16,-1-1-3 16,2-1 5-16,-1 0-2 15,-1 0 0-15,2-2 6 16,-2 2-9-16,0-1 3 16,0 0 0-16,0 2 11 15,0 1-11-15,1-2 13 0,1 1 18 16,-2 2-24-1,0 0 26-15,0 0-24 0,0 0-9 16,0 0 4-16,0 0-4 16,0 0-2-16,0 0-1 15,0 10-12-15,0 10 15 16,-8 5 0-16,0 5 9 16,-1 1 15-16,1 4-23 15,1-2 23-15,-2 3-17 16,3-3 2-16,0 2-3 15,1 2-6-15,1-4 0 16,-3-2-3-16,1-3 8 16,0 0-5-16,-2-3 0 15,-1-1 7-15,2-3-10 16,2-6 3-16,1-1 0 0,-1-6-2 16,2-1 5-1,2-3-3-15,1-3 0 0,0-1 5 16,0 0-18-16,0 0 4 15,0 0-61-15,0 0-35 16,7-12-170-16</inkml:trace>
  <inkml:trace contextRef="#ctx0" brushRef="#br1" timeOffset="146458.57">29809 7435 98 0,'0'0'230'16,"0"0"-187"-16,0 0 29 15,0 0 13-15,0 0 11 0,0 0-28 16,0 0-26-16,0 0 27 16,0 0 7-16,0 0-14 15,1 0 18-15,-1 0-35 16,0 0-6-16,2 0-13 16,1 2-23-16,3 8 10 15,2 3 0-15,1 7 4 16,-1 0 16-16,0 2-26 15,0 3 11-15,-3 2-7 16,2 0-6-16,-1 6 9 16,2-3-7-16,2 3-5 15,-1-2 8-15,2 1-4 16,0-4-6-16,-2-3 0 0,1-2 7 16,-2-4-8-1,0 1 1-15,-2-5 0 0,1 1 3 16,2-2 4-16,-1-2-6 15,-2 0 4-15,1-3 1 16,-1-1 3-16,0 0-9 16,-3-2 0-16,0-2-2 15,0-1 6-15,-2 1-4 16,1-1 0-16,-1 1 6 16,-1-3-10-16,0 0 4 15,0-1-25-15,0 0-28 16,0 4-105-16,0-1-253 0,-1 1-253 15</inkml:trace>
  <inkml:trace contextRef="#ctx0" brushRef="#br1" timeOffset="146936.44">29922 8096 16 0,'0'0'307'0,"0"0"-266"16,0 0 30-16,0 0 57 15,0 0-28-15,0 0-46 16,-3-4 18-16,7 1-36 16,2 2 14-16,2-3 13 15,1 3-11-15,3 0 0 16,1-1 1-16,5 1-31 15,-1 1 12-15,2 0 10 0,3 0-11 16,4 0 10-16,4 0-35 16,0 0 11-16,-4 0-1 15,-8 0-14-15,-7 0 2 16,-10 0-6-16,-1 0-8 16,0 0-17-16,0 0-97 15,-7 0-134-15,-13 0-481 16</inkml:trace>
  <inkml:trace contextRef="#ctx0" brushRef="#br1" timeOffset="147872.31">29546 8086 319 0,'0'0'45'15,"0"0"13"-15,0 0 15 16,0 0-30-16,0 0-8 15,0 0-20-15,-6 0 20 0,6 0 9 16,0 0-9-16,0 0 31 16,0 0-6-16,0 0-8 15,0 0 21-15,0 0-13 16,0 0 0-16,0 0-2 16,0 0-32-16,0 0 21 15,0 0-16-15,0 0-7 16,3 0 16-16,6 0-27 15,1 0-3-15,4 0-7 16,2 0 7-16,1 0-9 16,1 0-1-16,-1 3 0 15,-2 0-5-15,-4-2 8 16,-1 2-3-16,-2-2 0 16,-2-1 4-16,0 2-8 0,1-2 4 15,-1 2 0-15,-1-1-6 16,1 1 1-16,0-2-6 15,-2 1 1-15,0 0-33 16,-1 1 0-16,0 3-76 16,3-4-114-16,2 1-117 15</inkml:trace>
  <inkml:trace contextRef="#ctx0" brushRef="#br1" timeOffset="151235.34">30461 7557 161 0,'0'0'59'0,"0"0"0"0,0 0 27 16,0 0-17-16,0 0-27 15,0 0-37 1,4 0 1-16,-4 0-6 0,0 0-12 15,0 0-20-15,0 0-56 16,0-5-44-16,0 0-41 16</inkml:trace>
  <inkml:trace contextRef="#ctx0" brushRef="#br1" timeOffset="151676.59">30461 7557 282 0,'9'-79'142'0,"-8"76"-123"16,1 0 93-16,0 0-21 16,0 2-23-16,-2 1-19 15,1 0 19-15,-1 0-5 16,0 0-31-16,0 0 25 15,0 0-12-15,0 0-22 16,0 0-3-16,0 0-20 16,0 10 0-16,0 11 3 15,0 8 2-15,0 7 31 16,-1 4-4-16,-3 3-9 0,2 2 20 16,2-1-32-1,0-4 7-15,0-1 9 0,0-1-27 16,2-6 21-16,3-3-21 15,0-4 4-15,-2-7-5 16,-2-3 1-16,-1-5 0 16,0-5 0-16,0 1 2 15,0 0-3-15,0-1 1 16,0-1-22-16,0 3-23 16,3-3-85-16,8-1-97 15,5-3-312-15</inkml:trace>
  <inkml:trace contextRef="#ctx0" brushRef="#br1" timeOffset="152246.99">30438 7433 420 0,'0'0'175'0,"0"0"-131"16,0 0 27-16,0 0 45 15,0 0-31-15,0 0-49 16,17-40-9-16,-4 38-16 16,6-1 7-16,4 3-17 15,-1 0 3-15,4 0 8 16,-3 7-11-16,0 2 8 16,-4 2 3-16,1 2-6 15,-3 1 3-15,-3 0-6 16,-5 3 2-16,0 2 5 15,-6 0-7-15,0 1 4 0,-2-1-5 16,-1 0 10-16,0 0-11 16,0 0-1-16,-4-2 0 15,-6-3-11-15,-3-3 7 16,-4-1 4-16,-3-3 3 16,-4-2 0-16,-3-3 12 15,1-2-12-15,0 0 9 16,2 0-5-16,5 0-3 15,5-2-4-15,4 0 0 16,7-1-9-16,3 0-27 16,0 0-111-16,19-1-520 15</inkml:trace>
  <inkml:trace contextRef="#ctx0" brushRef="#br1" timeOffset="165109.04">27642 11650 226 0,'0'0'80'16,"0"0"-39"-16,0 0 47 0,0 0 15 16,0 0-40-1,0 0-21-15,0 0 23 16,0 0-5-16,2-41-34 0,-1 40-1 16,1-1-20-16,-2 2-4 15,0 0-2-15,1-2-2 16,-1 2-23-16,2 0-80 15,-2 0-22-15,0 0 19 16,0 0 7-16,0-1-13 16</inkml:trace>
  <inkml:trace contextRef="#ctx0" brushRef="#br1" timeOffset="165382.18">27654 11532 173 0,'2'-10'66'0,"1"2"54"15,-2 0 7-15,1 4-34 16,-1 2 0-16,-1 2-7 0,0 0-26 16,0 5-58-16,0 19-1 15,0 15 52-15,0 9 13 16,-7 4 16-16,-4 3-40 16,2-4-10-16,3-4 14 15,3-6-41-15,2-7 10 16,-1-5-7-16,2-7 3 15,0-7-12-15,0-5 1 16,0-4-9-16,0-6-51 16,11 0-66-16,5-6-42 15,-1-16-317-15</inkml:trace>
  <inkml:trace contextRef="#ctx0" brushRef="#br1" timeOffset="165672.51">27715 11472 448 0,'0'0'64'0,"0"0"9"16,0 0 36-16,0 0-71 15,0 0-17-15,0 0 20 16,78 1-10-16,-56 22 40 15,-4 6-30-15,-6 1-10 0,-7-4 5 16,-5-3-31-16,0-3 16 16,-3-8-4-16,-9-2 5 15,-5-6 6-15,2-3-16 16,1-1-9-16,3 0-3 16,3 0-95-16,8 0-218 15</inkml:trace>
  <inkml:trace contextRef="#ctx0" brushRef="#br1" timeOffset="166519.57">28021 11286 346 0,'0'0'112'0,"0"0"27"16,0 0-22-16,0 0-33 16,0 0-2-16,0 0-34 15,0-3-40-15,0 10 9 16,0 10 12-16,0 2 31 15,0-2-38-15,0 0-18 16,-1 1 8-16,-2-4-12 16,0 0 0-16,3-3-8 15,0-3-45-15,0 0-113 16,0-8-174-16</inkml:trace>
  <inkml:trace contextRef="#ctx0" brushRef="#br1" timeOffset="166810.54">28150 11443 323 0,'0'0'224'0,"0"0"-213"0,0 0 98 15,0 0-11-15,0 0-54 16,0 0-16-16,-7 53-28 16,7-44 5-16,0-1-11 15,0-4-100-15,0-4-122 16</inkml:trace>
  <inkml:trace contextRef="#ctx0" brushRef="#br1" timeOffset="167098.5">28322 11236 323 0,'0'0'218'0,"0"0"-214"16,0 0 100-16,0 0-12 15,-20 83-40-15,15-57-34 16,-1 5-11-16,1 0-6 15,1-2-1-15,1-3-196 0,3-4-329 16</inkml:trace>
  <inkml:trace contextRef="#ctx0" brushRef="#br1" timeOffset="168880.69">27693 12138 106 0,'0'0'57'0,"0"0"65"15,0 0 2-15,0 0-42 16,0 0-26-16,0 0 12 16,0-7-48-16,0 0 8 15,0-1 27-15,0-1-29 16,0 3 26-16,0 4 2 15,0 0-13-15,0 2 1 16,0 0-40-16,0 7 2 16,0 19-4-16,0 15 13 15,0 9 40-15,-3 6 8 0,-3 2-28 16,0-1 11 0,1-6-34-16,1-5 1 15,4-8-8-15,0-7 7 0,0-8-10 16,0-5 0-16,0-6 3 15,0-5-9-15,0-6 6 16,0-1-32-16,0 0-31 16,9-17-47-16,5-10-211 15,2-6-211-15</inkml:trace>
  <inkml:trace contextRef="#ctx0" brushRef="#br1" timeOffset="169151.71">27703 12156 229 0,'0'0'78'16,"0"0"32"-16,0 0-59 16,0 0 33-16,86-17-33 15,-70 19-10-15,-6 16-15 16,-5 4-4-16,-3 0 22 15,-2 1 1-15,0-1-15 16,-5-5 14-16,-6-3-18 16,-2-1 10-16,1-6-20 15,1-1-16-15,1-3-3 16,7-3-44-16,3 0-343 0</inkml:trace>
  <inkml:trace contextRef="#ctx0" brushRef="#br1" timeOffset="169548.59">28024 11914 597 0,'0'0'45'16,"0"0"-30"-16,0 0 91 16,0 0-51-16,0 88 1 15,0-57-24-15,0 2-27 16,0-3-5-16,0-4 0 0,0-2-31 16,0-8-186-16,0-10-240 15</inkml:trace>
  <inkml:trace contextRef="#ctx0" brushRef="#br1" timeOffset="169811.54">28114 12126 579 0,'0'0'125'0,"0"0"-108"16,0 0 42-16,0 0-17 15,0 0 18-15,0 0-52 16,-5 58 5-16,4-48-13 16,1 1-1-16,0-5-48 15,0-4-156-15,7-2-164 16</inkml:trace>
  <inkml:trace contextRef="#ctx0" brushRef="#br1" timeOffset="170194.43">28312 11922 390 0,'0'0'72'16,"0"0"4"-16,0 0 25 15,0 0-74-15,0 0 16 16,0 0 12-16,72 9-21 16,-63 0 19-16,0 2-39 15,-5 3 3-15,-1 1 12 16,-3 2-28-16,0 0 12 15,0 2-6-15,-10 0 7 0,-1 0 8 16,4-1-13-16,-4-2 9 16,7-1 5-16,-1-2-17 15,4 0 8-15,1 0-14 16,0-6 7-16,0 0-8 16,0 1 3-16,7-3-2 15,10 1 0-15,1-4-108 16,3 0-146-16</inkml:trace>
  <inkml:trace contextRef="#ctx0" brushRef="#br1" timeOffset="170958.65">27748 12593 513 0,'0'0'105'0,"0"0"27"15,0 0-1-15,0 0-82 16,0 0-8-16,0 0-29 15,3 15-10-15,-3 17 52 0,0 4-18 16,-7 1 1-16,-1 3-2 16,1-1-32-16,1-4 16 15,4-3-19-15,1-2 1 16,-1-7 0-16,2-6 3 16,0-4-4-16,0-6 0 15,0-4-46-15,0-3-42 16,8 0-55-16,5-13-81 15,1-10-213-15</inkml:trace>
  <inkml:trace contextRef="#ctx0" brushRef="#br1" timeOffset="171221.63">27777 12631 282 0,'0'0'109'16,"0"0"-77"-16,0 0 52 15,0 0-29-15,0 0-6 16,0 0-11-16,62-27 1 16,-41 39 25-16,-4 7-20 15,-4-1-9-15,-7-1 9 16,-6-2-39-16,0-5 8 16,0-1 4-16,-3-3-3 15,-7-1 15-15,1-4-11 16,-4 1-10-16,2-2-8 0,3 2-19 15,4 1-208 1,2-2-224-16</inkml:trace>
  <inkml:trace contextRef="#ctx0" brushRef="#br1" timeOffset="171799.11">28052 12449 268 0,'0'0'327'0,"0"0"-228"15,0 0 24-15,0 0-34 16,0 0-65-16,0 0-21 16,5 13 20-16,-5 8 29 15,0 0-31-15,-3 2-21 0,0-1 8 16,0 0-17 0,1-4-53-16,2-3-112 0,0-6-197 15</inkml:trace>
  <inkml:trace contextRef="#ctx0" brushRef="#br1" timeOffset="172009.07">28145 12606 527 0,'0'0'246'16,"0"0"-234"-16,0 0 27 0,0 0 11 15,0 0-30 1,0 0-18-16,-8 57 0 0,7-44-2 16,1-3-30-16,0-3-149 15,0-5-199-15</inkml:trace>
  <inkml:trace contextRef="#ctx0" brushRef="#br1" timeOffset="172496.7">28336 12449 596 0,'0'0'75'0,"0"0"35"16,0 0-8-16,0 0-59 15,0 0 6-15,0 0-8 16,33-10-10-16,-24 10 12 16,-2 0-37-16,-4 6 1 15,-1 6-7-15,-2 5-1 16,0 0-7-16,0 0 7 15,-9-3 1-15,-3 0-2 0,4-3 2 16,4 0-17-16,1 0-4 16,3-2-31-16,0 1 33 15,0-1 0-15,0-1 19 16,0-2-5-16,0 1 11 16,4-3-6-16,-1 1 13 15,-1-2-3-15,-1 0 32 16,-1 0-16-16,0 1-23 15,0 4-3-15,-12-1 7 16,-2 4-7-16,0 2 0 16,5-1-175-16,9-3-176 15</inkml:trace>
  <inkml:trace contextRef="#ctx0" brushRef="#br1" timeOffset="173470.81">27721 13143 100 0,'0'0'238'16,"0"0"-157"-16,0 0 49 0,0 0-26 16,0 0-39-1,0 0 14-15,10-11-24 0,-9 10 1 16,2 1 3-16,-3 0-23 15,1 0 1-15,2 0-27 16,0 20 4-16,-1 11 33 16,-2 10-27-16,0 6 2 15,0 2 7-15,-8 2-29 16,-1-5 20-16,3-6-20 16,0-5 0-16,2-8-5 15,1-5 8-15,0-9-6 16,3-5 2-16,0-6-69 0,0-2-37 15,0 0-55 1,9-16-245-16</inkml:trace>
  <inkml:trace contextRef="#ctx0" brushRef="#br1" timeOffset="173741.97">27751 13150 333 0,'0'0'89'0,"0"0"-6"15,0 0 4-15,0 0-1 16,93 8-8-16,-83 13-53 0,-3 1 25 16,-7 0-17-16,0-2-7 15,0-1-5-15,-11-4-14 16,0-2 24-16,2-3-22 15,-1-5-7-15,4-4-4 16,1-1-49-16,5 0-153 16,0-12-369-16</inkml:trace>
  <inkml:trace contextRef="#ctx0" brushRef="#br1" timeOffset="175818.96">28054 13029 241 0,'0'0'63'0,"0"0"59"16,0 0-19-16,0 0 14 15,0 0-32-15,0 0-4 16,28-43 6-16,-26 41-24 0,-2 2 4 16,0 0-30-16,0 0-16 15,0 5-14-15,0 13 3 16,0 1-7-16,0 3-1 16,0 1 9-16,-2 0-22 15,2-1-72-15,0-6-135 16,0-7-276-16</inkml:trace>
  <inkml:trace contextRef="#ctx0" brushRef="#br1" timeOffset="176019.95">28193 13193 630 0,'0'0'49'16,"0"0"-19"-16,0 0-1 16,0 0-22-16,0 0-7 15,0 0 0-15,0 71-87 16,4-68-125-16</inkml:trace>
  <inkml:trace contextRef="#ctx0" brushRef="#br1" timeOffset="176434.01">28391 12978 791 0,'0'0'14'0,"0"0"49"16,0 0-16-16,0 0 4 0,0 0-16 16,0 0-30-16,-6 78 10 15,21-76-14-15,3-2 12 16,2 0-13-16,-4 0-16 15,-2 0 11-15,-3 0-8 16,-5 0 13-16,-1 0-11 16,-5 0 8-16,1 2 3 15,1 11 19-15,-2 5-6 16,1 2 22-16,1 2-31 16,-1 3 2-16,2-1-12 15,-1-2-151-15,3-5-380 16</inkml:trace>
  <inkml:trace contextRef="#ctx0" brushRef="#br1" timeOffset="177417.5">27893 13807 459 0,'0'0'213'16,"0"0"-210"-16,0 0 39 16,0 0-2-16,0 0-24 15,0 0-2-15,3 0-14 16,-3 0-1-16,0 5-24 16,0 2-121-16,0-3-8 0</inkml:trace>
  <inkml:trace contextRef="#ctx0" brushRef="#br1" timeOffset="177678.45">27914 14053 708 0,'0'0'48'0,"0"0"-24"0,0 0 1 15,0 0-22-15,0 0 3 16,0 0 2-16,2 42-8 16,-2-25 0-16,0 1-112 15,0 3-128-15</inkml:trace>
  <inkml:trace contextRef="#ctx0" brushRef="#br1" timeOffset="177897.4">27863 14477 475 0,'0'0'85'16,"0"0"-82"-16,0 0 31 15,0 0 47-15,0 0-36 16,0 0-23-16,-2 13 8 16,1-7-28-16,1 3 2 15,0 4-4-15,0 4-34 16,0-1-194-16</inkml:trace>
  <inkml:trace contextRef="#ctx0" brushRef="#br1" timeOffset="178120.57">27864 14792 594 0,'0'0'3'0,"0"0"3"15,0 0-6-15,0 0-7 16,0 0 5-16,0 0-29 16,0 14-40-16,5-14-172 0</inkml:trace>
  <inkml:trace contextRef="#ctx0" brushRef="#br1" timeOffset="179156.74">27861 13676 126 0,'0'0'94'15,"0"0"-45"-15,0 0 38 16,0 0-4-16,0 0-47 15,0 0-8-15,0 0 9 16,0 3-23-16,0-3 22 16,0 0-2-16,0 0 0 0,0 0 26 15,0 0-6-15,0 0-2 16,0 0 1 0,0 0-31-16,0 0 4 0,0 0-20 15,0 0-5-15,0 0 36 16,0 0-28-16,0 0 4 15,0 0 9-15,0 0-19 16,0 0-3-16,0 1 0 16,0 16-2-16,-1 6 1 15,-8 9 2-15,-1 10 11 16,-2 3 24-16,-3 5-22 16,1-3 15-16,1-3-7 15,3-4-18-15,2-10 15 16,2-1-15-16,2-8-4 15,2-9 0-15,2-4 10 0,0-6-10 16,0-2 0-16,0 0 2 16,0 0-10-16,0-7-10 15,10-13-69-15,6-7-40 16,1-3-164-16,1-3-318 16</inkml:trace>
  <inkml:trace contextRef="#ctx0" brushRef="#br1" timeOffset="179508.69">27902 13676 455 0,'0'0'23'15,"0"0"26"-15,0 0-15 16,0 0 15-16,0 0 4 16,100 8-8-16,-79 8-15 15,-9 2-19-15,-4 3-11 16,-6-1 0-16,-2 0 19 16,0-2-9-16,-6-3 32 15,-6-4-7-15,-4-5 10 16,-4-2 19-16,0-4-26 0,-2 0-5 15,2 0-28 1,2 0 3-16,7 0-16 0,8 0-27 16,3 4-115-16,2 4-94 15,19-1-31-15</inkml:trace>
  <inkml:trace contextRef="#ctx0" brushRef="#br1" timeOffset="180334.49">28147 13631 432 0,'0'0'107'0,"0"0"-22"0,0 0 67 16,0 0-76-16,0 0 8 15,0 0-24-15,-10 0-5 16,10 0-16-16,3-2-36 16,8 1 2-16,4-3-2 15,0 4 3-15,-4 0-10 16,0 0 4-16,-5 0 0 16,0 2-2-16,-1 10-9 15,-4 0 10-15,-1 1 1 16,0 2-8-16,-6-3 2 0,-6 2 10 15,-1-3-4 1,1-2 7-16,3 0 2 0,2-3-7 16,4-1-2-16,1-3 7 15,2 2-10-15,0-2 3 16,0 1 0-16,0-2-4 16,2 0 12-16,8 1-17 15,-3 0 4-15,2 0-115 16,2-2-54-16,-4 0-109 15,2 0-139-15</inkml:trace>
  <inkml:trace contextRef="#ctx0" brushRef="#br1" timeOffset="180537.66">28330 13761 567 0,'0'0'35'16,"0"0"27"-16,0 0 46 16,0 0-63-16,0 0-15 15,0 0-30-15,-27 87 1 16,27-79-3-16,0-5-108 16,5-3-148-16</inkml:trace>
  <inkml:trace contextRef="#ctx0" brushRef="#br1" timeOffset="180731.64">28543 13612 608 0,'0'0'40'16,"0"0"85"-16,-36 100-47 15,26-55-75-15,4 1-3 16,5-2-37-16,1-5-422 16</inkml:trace>
  <inkml:trace contextRef="#ctx0" brushRef="#br1" timeOffset="181429.55">27878 14120 375 0,'0'0'65'0,"0"0"49"15,0 102 18-15,-11-50-20 0,-3 2-31 16,0-6-21-16,2-3 5 16,0-6-49-16,5-8 12 15,4-6-26-15,0-8 5 16,3-8-10-16,0-2 3 16,0-7-57-16,0 0-59 15,12-11-122-15</inkml:trace>
  <inkml:trace contextRef="#ctx0" brushRef="#br1" timeOffset="181760.83">27872 14198 340 0,'0'0'163'0,"0"0"-111"16,0 0 15-16,0 0-41 16,0 0-5-16,85-28 11 15,-65 28 17-15,-4 17 13 16,-4 7-52-16,-5 6 10 16,-7-1 18-16,0-3-19 15,-4-3 7-15,-10-6 21 16,-2-7-3-16,1-1 13 0,1-6-31 15,1-2-12-15,3-1-8 16,1 0-5-16,8 0-2 16,1 0-105-16,1-9-174 15,18 1-199-15</inkml:trace>
  <inkml:trace contextRef="#ctx0" brushRef="#br1" timeOffset="182284.48">28129 14100 454 0,'0'0'100'16,"0"0"-36"-16,0 0 36 15,0 0-2-15,0 0-87 0,0 0 15 16,19-17-10-16,-4 16-12 16,3 1 3-16,-3 0-7 15,-3 0 0-15,-5 0-2 16,-1 0-3-16,-3 8 4 16,-3 2-1-16,0 1 2 15,0 2 12-15,-9 5 11 16,-6-1 12-16,-1 0 6 15,4-1-26-15,2-2 8 16,2-3-18-16,7-2 0 16,1-4-7-16,0 1 2 15,0-2-14-15,10-1-10 16,5 0-87-16,0-2-88 0,-2 1-143 16</inkml:trace>
  <inkml:trace contextRef="#ctx0" brushRef="#br1" timeOffset="182495.41">28344 14226 287 0,'0'0'290'15,"0"0"-265"-15,0 0 85 16,0 0-11-16,0 0-73 0,0 0-12 15,-32 78-14-15,32-68-9 16,0-3-49-16,0-7-126 16,0 0-146-16</inkml:trace>
  <inkml:trace contextRef="#ctx0" brushRef="#br1" timeOffset="182889.92">28513 14066 461 0,'0'0'33'0,"0"0"40"16,0 0 42-16,0 0-30 16,0 0-12-16,80 14-54 15,-79 4-4-15,-1 1 17 16,0 2-12-16,-13 1 33 16,-6 0-23-16,0-2-1 15,3 0 9-15,2-5-28 16,5-2 17-16,2-6-10 15,7 2-15-15,0-5-4 0,0 0 5 16,0 1-3-16,13 0 0 16,4 0-3-16,5-2-59 15,1 4-77-15,-2-2-161 16</inkml:trace>
  <inkml:trace contextRef="#ctx0" brushRef="#br1" timeOffset="183528.75">27874 14809 748 0,'0'0'106'0,"0"0"-8"16,0 0-38-16,0 0-60 16,0 0-6-16,0 0 1 15,0 19 5-15,6-1-11 16,2 1-108-16,-3-1-214 16</inkml:trace>
  <inkml:trace contextRef="#ctx0" brushRef="#br1" timeOffset="183761.76">27857 15350 508 0,'0'0'142'16,"0"0"-133"-16,0 0 56 15,0 0-6-15,0 0-21 16,0 0-9-16,0 31-28 16,0-18 5-16,0 3-6 15,0 1-33-15,6 4-249 16</inkml:trace>
  <inkml:trace contextRef="#ctx0" brushRef="#br1" timeOffset="183994.69">27944 15892 472 0,'0'0'19'0,"0"0"-15"0,0 0-4 15,0 0 1 1,0 0 4-16,0 0-1 0,-27 58-4 16,27-49-42-16</inkml:trace>
  <inkml:trace contextRef="#ctx0" brushRef="#br1" timeOffset="184385.71">27742 16837 349 0,'0'0'14'0,"0"0"-14"16,0 0-49-16,0 0 49 16,0 0-6-16,-21 93-1 15,21-78-191-15</inkml:trace>
  <inkml:trace contextRef="#ctx0" brushRef="#br1" timeOffset="184714.61">27745 17463 241 0,'0'0'117'0,"0"0"-111"16,0 0 1-16,0 0 7 15,0 0-7-15,0 0 17 16,-25 18-1-16,23-16 5 16,2-1 7-16,-1 1 1 15,-1 0 6-15,-1 1-28 16,3 2-14-16,-1-5-6 0,1 4-149 15,0-1-97 1</inkml:trace>
  <inkml:trace contextRef="#ctx0" brushRef="#br1" timeOffset="186026.59">27793 17488 313 0,'0'0'129'0,"0"0"-97"16,0 0 49-16,0 0-7 16,0 0-31-16,0 0-18 15,0 0 59-15,-3-36-34 16,3 34 12-16,0 0 2 15,0 2-26-15,0 0 7 0,0 0-26 16,0 0-8-16,0 0 5 16,0 0-13-16,0 2-5 15,0 17 4-15,-1 8 2 16,-4 10 20-16,-2 6-19 16,-3 1 1-16,2 5 1 15,-1-5 0-15,1 0-7 16,2-7 2-16,1-3 3 15,1-5-4-15,1-8-1 16,2-5 0-16,-1-7-1 16,2-8 5-16,0 1-8 15,0-2-15-15,0-3-72 16,10-15-140-16,7-8-354 0</inkml:trace>
  <inkml:trace contextRef="#ctx0" brushRef="#br1" timeOffset="186446.6">27826 17483 589 0,'0'0'73'0,"0"0"-21"0,0 0 40 16,0 0-60-16,0 0-19 15,0 0 11-15,51-49-21 16,-34 46 12-16,-2 1 23 16,0 2-16-16,-3 0 4 15,-1 0-4-15,0 15-21 16,-1 4 16-16,-3 7-15 15,-4-1 2-15,-3-1 2 16,0-2 2-16,0-5-5 16,-7-3-1-16,-7-5 2 15,-5-2 20-15,-3-5-14 16,0-2-6-16,0 0-4 16,4 0-4-16,6-6-57 0,9-4-17 15,3-1-49-15,3 2-90 16,16 3-363-16</inkml:trace>
  <inkml:trace contextRef="#ctx0" brushRef="#br1" timeOffset="187638.84">28167 17308 217 0,'0'0'129'16,"0"0"-81"-16,0 0 14 0,0 0 24 16,0 0 2-16,0 0-9 15,-7-4 12-15,7 4-22 16,-1-2 3-16,1 1-20 15,-2-1-20-15,2 0-6 16,0 2-16-16,0 0 5 16,0 0 6-16,0-2-19 15,0-2 3-15,0 4-5 16,0-3-7-16,0 2 3 16,5-2-7-16,5 1-3 15,2-1 14-15,1 0-18 16,-2 3 16-16,-1 0 2 15,-1 0-8-15,-3 0 1 0,-1 0 7 16,-1 0 0-16,-2 0-5 16,-1 0-1-16,-1 8 3 15,0 3-2-15,-1-2 5 16,-13 2 4-16,-4 0 16 16,3-3-8-16,-1-2 4 15,2-3-11-15,3-2-1 16,5-1-3-16,1 0 6 15,5 0-5-15,0 2-2 16,0 0-24-16,0 2-8 16,9-2-44-16,4 3 75 15,1 3-8-15,-3-2-16 0,-3 2 25 16,-2 0-1-16,-3 0 1 16,-1-4-5-16,-2-1 11 15,0-3-6-15,0 2 19 16,-11-2 4-16,-4 0 33 15,-1 0-42-15,0 0-10 16,2 0-4-16,2 0 0 16,6 0-7-16,6 0-102 15,0 0-154-15,3 0-176 16</inkml:trace>
  <inkml:trace contextRef="#ctx0" brushRef="#br1" timeOffset="188103.02">28373 17454 540 0,'0'0'67'0,"0"0"28"16,0 0 15-16,0 0-86 16,0 0-9-16,0 0 67 15,-26 29-38-15,17-16-26 16,1-4-18-16,3-3-3 15,4-3-4-15,1-3-73 0,0 0-34 16,0 0-84-16</inkml:trace>
  <inkml:trace contextRef="#ctx0" brushRef="#br1" timeOffset="188718.06">28548 17277 93 0,'0'0'445'15,"0"0"-387"-15,0 0 62 16,0 0-10-16,0 0-35 16,0 0-29-16,24-15-25 15,-34 32 17-15,-4 1 22 16,2 2-21-16,-1-6-9 16,5-2-19-16,5-3 8 15,1-7-19-15,2 0 0 16,0-2 8-16,0 0-3 15,8 0 17-15,13 0 8 16,6 0-20-16,-2-4 8 0,-2 0-16 16,-9 2 0-16,-5 2-4 15,-3-2 0-15,0 2 2 16,1 0-13-16,1 0-39 16,0 0-2-16,-1 0-30 15,1 0-13-15,0-2 30 16,0-1-33-16,0-4 25 15,-2 2 23-15,1-1 18 16,-4 0 34-16,1 3 2 16,-2 0 8-16,-2 3 41 15,0 0-21-15,0 0 4 16,0 1-12-16,-2 16 51 0,-5 4-9 16,-3 4-33-16,1 0-10 15,1-1-9-15,0-1-12 16,0-2 0-16,2-4-55 15,1-7-133-15,2-4-332 16</inkml:trace>
  <inkml:trace contextRef="#ctx0" brushRef="#br1" timeOffset="192288.3">27165 10935 237 0,'0'0'32'0,"0"0"-30"15,0 0 6-15,0 0-8 16,0 0 6-16,0 0 18 16,4-17 51-16,-2 14 22 0,1 0-23 15,-1 2 5-15,-1 1-48 16,2 0 16-16,-3-3-32 15,1 3-9-15,-1 0-6 16,0 0 0-16,0 0 0 16,0 0 0-16,0-1 6 15,0-1-6-15,0 0 14 16,2 2-4-16,-2-4 13 16,1 1-14-16,-1 1 5 15,0 1 15-15,0 1-14 16,0 0 7-16,0 0-19 15,0 0 3-15,0 0-12 0,0 0 3 16,0 0-7-16,0 0 9 16,0 0-3-16,0 12 4 15,-4 3 0-15,-5 2 2 16,1 1 1-16,1 3-3 16,-3 3 0-16,1-2 1 15,-2 4 4-15,-1 0-5 16,0 2 0-16,2-1 6 15,-1 2-8-15,1 1 2 16,2 1 0-16,-2 0-1 16,1 4 7-16,1 1-6 15,2 3 1-15,-1 4 7 0,1-3-8 16,2 2 0-16,-2 0 0 16,0 0-6-16,0 0 13 15,-5 2-7-15,1 0 0 16,-2 0 7-16,3-1-8 15,0 0 1-15,1-2 0 16,3-1-3-16,0 0 4 16,1-4-1-16,1 2 0 15,-2-2 7-15,1 1-9 16,-1 1 2-16,0 0 0 16,1-1-7-16,0 1 12 15,1-3-5-15,1 3 0 16,-1 0 8-16,3-3-15 0,0-2 7 15,0 1 0 1,0-4 0-16,0-1 2 0,0 1-2 16,-1-2 0-16,-2 2 6 15,1 0-6-15,1 2 0 16,-1-3 2-16,-1 1-8 16,-1-2 6-16,1-1 0 15,0 1 0-15,2 0 6 16,-2 2-8-16,1 3 2 15,1 1 0-15,-3 3 0 16,3-2 3-16,-4 0-3 16,1 1 0-16,-3-1 0 15,4-2 0-15,0 1 0 16,1-1 2-16,2-2-6 0,-1 2 7 16,-1 0-4-16,-1 2 1 15,0-1 0-15,0 2 2 16,-1-2-2-16,-1 2 0 15,1-2-6-15,-1 0 14 16,-1 1-8-16,2-2 0 16,-2 1 2-16,0 2-11 15,0-3 9-15,2 2 0 16,-1-4 0-16,2 2 2 16,0-2-2-16,0 2 0 15,1 2 4-15,-2-1-8 16,1-1 4-16,2 0 0 15,-1 0-3-15,2 0-1 0,0-1 4 16,0 3 0-16,0 1-2 16,0 2 1-16,0-3 1 15,5 3 0-15,-2-5-7 16,2 0 7-16,0 0-1 16,-2-2 0-16,0 0-8 15,2 2 2-15,-2-2 7 16,0 2 0-16,1 0-9 15,2 1 9-15,0 2 0 16,0 1-1-16,1-2-5 16,1 0 5-16,-4-1 1 15,2-1 0-15,-1-1-1 16,-1-2 1-16,1-2 0 0,-2-1 0 16,1-1 2-16,-1 4-5 15,1 0 3-15,-1-1 0 16,2 2-3-16,-2-4-13 15,3 0 11-15,-1-2-6 16,3 2 0-16,1-2 11 16,0 1 0-16,0-1 0 15,0 1 4-15,-3-1-2 16,-1 0-2-16,-1 0 0 16,-2 2 3-16,2-2-8 15,-3 1 5-15,1 0 0 16,1-1 1-16,-2 0-1 0,3 1 0 15,-1 0 0-15,1-1 6 16,-1-2-6-16,0 0 0 16,0 3 0-16,0-3-2 15,-2 3 4-15,-1-5-2 16,0 1 0-16,0 0 3 16,2-3-6-16,1 3 4 15,3-2-1-15,0 0 6 16,-2 2-3-16,1 1-3 15,1 0 0-15,-5-2 2 16,2 1-5-16,-1-2 3 16,-1 2 0-16,-1-2-1 0,0 2 4 15,0 0-3-15,2 0 0 16,-2 0 4 0,0 0-8-16,0-2 4 0,0-1 0 15,0-1-5-15,0 1 9 16,0 2-4-16,0 1 0 15,0 0 6-15,0 1-6 16,0 1 0-16,0 1 0 16,0 0-5-16,0 0 9 15,0 0-4-15,0-1 0 16,3 3 5-16,3-3-2 16,4 3 6-16,-3 0-8 15,3 1 2-15,0-1 2 16,3 1-5-16,-1 0 0 15,2-2 4-15,-4 3-5 0,-1 2 1 16,1 2 0-16,-4 1 0 16,-1 2 5-16,-2-2-5 15,-1 1 0-15,1-2 4 16,-2-2-4-16,4-2 0 16,0 1 0-16,1-3 7 15,0 2-3-15,2-2-4 16,1 2 1-16,-2-3 5 15,1 1-5-15,-1 1-1 16,2-1 0-16,-2-1 2 16,1 1 4-16,0-3-6 15,0 1 0-15,-3 0 4 0,1 0-4 16,0-1 5-16,-2 1 2 16,3 0-2-16,-2-3 0 15,0 0-4-15,-1 1-1 16,1-2 4-16,-1-2-2 15,1-2-2-15,3 3 0 16,-2-3 18-16,4 0-17 16,-3 1 10-16,2-1-6 15,-2-3-2-15,1 2 4 16,-2-3-7-16,1 2 0 16,1-3 33-16,-2-1-25 15,1-3 7-15,2 0 16 16,-3 2-22-16,-2-7 6 0,1 2-14 15,-3 1 0 1,-1-4 15-16,-1 2-13 0,0-3 2 16,0 1-5-16,0-2-10 15,0 0-8-15,0 0-38 16,9 0-54-16,10-16-48 16,10-17-361-16</inkml:trace>
  <inkml:trace contextRef="#ctx0" brushRef="#br1" timeOffset="192701.23">29234 12831 201 0,'0'0'0'15</inkml:trace>
  <inkml:trace contextRef="#ctx0" brushRef="#br1" timeOffset="192799.22">29136 12495 138 0,'0'0'0'0,"0"0"-70"15</inkml:trace>
  <inkml:trace contextRef="#ctx0" brushRef="#br1" timeOffset="193159.41">28990 11455 251 0,'0'0'7'0,"0"0"1"16,0 0-5-16,0 0-3 15,0 0-41-15,-26-79 7 16,20 65 34-16,2 0 66 16,-1 1-50-16,1 2 36 0,-2 2-52 15,-1-1-1 1,-3 1-27-16,-2-2-38 0,-1-2-66 16</inkml:trace>
  <inkml:trace contextRef="#ctx0" brushRef="#br1" timeOffset="194883.57">28623 10860 305 0,'0'0'72'0,"0"0"-57"16,0 0 43-16,0 0 7 15,0 0-20-15,0 0-16 16,28 61-5-16,-25-37 20 16,3 1-20-16,-2 1 16 15,4 3-3-15,-1-1-23 16,6 1 18-16,0 5 3 0,4 0-13 16,0 4 13-16,1 2-28 15,-2 0 8-15,2 5-7 16,-4 2-6-16,-1-1 9 15,-3-1-11-15,0 0 0 16,0 1 4-16,-1-1 0 16,1 4-4-16,2-1 4 15,-1 2 3-15,-1-3-3 16,-1-3-4-16,1 1 0 16,-1-3 0-16,2 2 5 15,-1 0-5-15,-1 2 0 16,1 2 4-16,0-1-3 0,0 2-1 15,3-2 0-15,-2-2 1 16,4 1 1-16,-5-2-2 16,1 3 0-16,0-4 6 15,-1 2-5-15,-1-1-1 16,0 4 0-16,-1-1-2 16,1 0 6-16,-3-2-4 15,2 1 0-15,-1 1 0 16,-1 1 0-16,0 2 0 15,-1 3 1-15,-2-5-8 16,0-2 12-16,1-6-5 16,-3 1 0-16,1-3 7 0,1-1-10 15,0 3 3-15,2 3 0 16,-2 3-6 0,0 1 7-16,-2 1-1 0,1 1 0 15,-2-1 7-15,0 0-9 16,0 0 2-16,0-2 0 15,0-1-8-15,0 1 13 16,0-3-5-16,1 3 0 16,1 0 3-16,-1 1-4 15,-1 1 1-15,0 1 0 16,3 1-2-16,-2 2 4 16,2 7-2-16,0 4 0 15,0-4 8-15,0-1-15 0,-3-8 7 16,2-5 0-1,-2 2-6-15,0 1 14 0,0 0-8 16,0 3 0-16,0 0 5 16,0-2-9-16,0-1 4 15,1-5 0-15,-1-5-4 16,0-5 7-16,0-5-3 16,0-2 0-16,0-4 1 15,0-3-6-15,0 2 2 16,0 1 3-16,0 1-5 15,0 3 5-15,0 2 0 16,0-1 0-16,-4 1-15 0,-2-2 13 16,-3 2-10-1,2 2 9-15,-2-2-4 16,-1 3 2-16,3-1 3 0,0 2 0 16,2 1-2-16,2 2-3 15,0 2 5-15,2 1 2 16,-1-2-8-16,-1 3 7 15,-1-1 1-15,1-2 0 16,-2 1 1-16,-1 1-1 16,3-2 0-16,-1 3 0 15,2-1-2-15,2 0 2 16,0-3 0-16,0 0 0 16,0-2 4-16,0 0-6 15,0-3 2-15,0 4 0 16,0 1-3-16,0-1 4 15,0-1-1-15,-3 0 0 16,-2 0 6-16,0-1-7 0,2 2 1 16,-1 0 0-16,2-1 4 15,-1 3-4-15,-2-1 7 16,1-1-5-16,-3 1-2 16,-2-2 6-16,1 3-6 15,1 1 0-15,0 1 0 16,0 4 2-16,1-2-2 15,0 2 11-15,0-3-5 16,1 0 7-16,0-2-6 16,2 3-2-16,2-4 16 15,1-1-21-15,0 4 22 16,-2-3-9-16,2-1-12 16,-3 3 9-16,2-1-6 0,-3-1-1 15,3 0 7-15,-1-4-6 16,2 1 0-16,-1-1-4 15,-1-2 7-15,-2 1-1 16,0 0-1-16,1-1 9 16,0 2 11-16,1-3-13 15,2 3 6-15,0 1-7 16,0-5-8-16,0-1 13 16,5-2-13-16,1-5 1 15,2 2 4-15,-1-1-3 16,0-3-5-16,-1-2 10 15,1-3-4-15,-1-3 1 0,0-2-7 16,0-2-34-16,2-3-20 16,1-3-69-16,-2-3-24 15,1-30-215-15</inkml:trace>
  <inkml:trace contextRef="#ctx0" brushRef="#br1" timeOffset="195903.05">26422 14416 231 0,'0'0'38'16,"0"0"-15"-16,0 0 101 16,0 0-5-16,0 0-17 15,0 0 8-15,0 0-19 16,6 0-23-16,-6 0-3 15,0 0-39-15,0 0-2 16,0 0-4-16,0 0-19 16,0 0 12-16,0 0-12 15,0 7 4-15,1-2 0 16,1 2 0-16,-1-4-5 0,1-1 0 16,-2-1 5-16,1-1-3 15,-1 0 2-15,0 0 4 16,0 0 41-16,0 0-8 15,2-11 15-15,1-6-32 16,0 0-13-16,-3 4 31 16,1 6-40-16,1-1 4 15,-2 6-12-15,0-1-26 16,3-3-79-16,3-3-154 16</inkml:trace>
  <inkml:trace contextRef="#ctx0" brushRef="#br1" timeOffset="199338.34">25774 10575 10 0,'0'0'189'15,"0"0"-178"-15,0 0-5 16,0 0 17-16,0 0 18 16,0 0 0-16,-6 0 26 15,6 0 3-15,0 0-39 16,2 2 32-16,1 1-33 16,-2 2 4-16,4 3-18 15,-2 0 2-15,3 1 20 0,1 3-23 16,1-2-6-1,1 6 27-15,1 0-19 0,2 3 11 16,2 0 7-16,0 0-21 16,1 2 10-16,3 5-19 15,-3 0-2-15,1 6 14 16,-3 1-12-16,-2 1 0 16,-2 2 7-16,-3-2-10 15,-1-1 19-15,-1 2-20 16,2-1 2-16,0 0 3 15,2 2 0-15,-1-4 0 16,3 2-2-16,-2 1 6 16,0 0-3-16,1-1-7 15,1 1 1-15,-3-1 6 16,1 1-1-16,0-4-6 0,0 1 3 16,-2-2 7-16,0 3-6 15,-1 0 1-15,1 1-2 16,1 2 4-16,0 0-1 15,-2 0-6-15,0-3 0 16,-1-2 4-16,-2-5-9 16,2 4 5-16,-3-1 0 15,1 1-2-15,-1 1 9 16,-1-1-7-16,0 2 0 16,2 2 3-16,-2-1-6 15,0 2 3-15,0-1 0 16,0-1-3-16,1-3 9 0,1 2-6 15,1-2 0 1,-2 0 6-16,2 0-9 0,0-3 3 16,-1 2 0-16,-1-1-7 15,1-1 12-15,-1-1-5 16,4 1 0-16,-1-2 4 16,-2-1-6-16,1-2 2 15,-2 3 0-15,1-2-7 16,-2 1 11-16,1-1-4 15,-1-1 0-15,0 0 5 16,0 0-8-16,0-1 3 16,0 1 0-16,0-1-3 15,0 3 4-15,0-2-1 0,0 1 0 16,0-1 5-16,0-1-8 16,0 1 3-16,0 0 0 15,0 0-5-15,0 4 10 16,0 1-5-16,0 0 0 15,0 0 3-15,0-2-4 16,0 0 1-16,2 1 0 16,-1-4-8-16,-1 0 9 15,0 1-1-15,0 3 0 16,0 0 6-16,0 3-6 16,0 0 0-16,0 2 0 15,0 3-4-15,0-1 7 16,0 1-3-16,0 0 0 15,0-1 4-15,0-2-5 0,0-1 1 16,0-1 0 0,0-1-8-16,0-1 7 0,0-1 1 15,5 0 0-15,-1-1 6 16,-1 3-7-16,3-1 1 16,-3 0 0-16,0 2-6 15,2-1 11-15,-1 0-5 16,1 1 0-16,-1-4 3 15,2 3-9-15,-3-5 6 16,0 1 0-16,1-2-4 16,1-2 8-16,-2 0-4 15,0 2 0-15,-2 0 4 0,-1 0-9 16,0 0 5-16,0 2 0 16,0-1-7-16,0 3 12 15,0-1-5-15,0 3 0 16,0-1 0-16,2-2-1 15,2-1 1-15,-1 4 0 16,0-3-5-16,2 2 7 16,-2 1-2-16,0-1 0 15,0 0 3-15,-2 1-9 16,1 1 6-16,-1 0 0 16,2 2-5-16,0 4 5 15,-2-2 0-15,1 0-1 16,-1 1 7-16,1-2-7 0,-1-1 1 15,1 1 0 1,1-3-5-16,-1-1 7 0,-1 2-2 16,-1-2 0-16,0 0 1 15,0 1-7-15,0 0 6 16,0-2 0-16,0 2 1 16,0-1 0-16,0-1-1 15,0 3 0-15,0 1 2 16,0 0-4-16,0 0 2 15,0 1 0-15,0-1-2 16,-1 0 2-16,-4 4 0 16,0 1-2-16,1 2 7 0,-2 1-5 15,3 1 0 1,0 0 1-16,2-3-5 0,-2 0 6 16,1-5-2-16,1 1 0 15,-2 2 2-15,0-2-7 16,0 5 5-16,-5-1-3 15,1 3-4-15,-1-2 3 16,1 2 4-16,-2-2 0 16,3-1 0-16,3-1 0 15,3-3-6-15,0 0-9 16,0-1 9-16,0 0-14 16,0-3 20-16,0-1 0 15,-1-3-12-15,-4 0-4 16,-1 0 2-16,-1 1 4 15,-1 0 8-15,2 3 4 0,0-3-1 16,2 0-1-16,1-1 6 16,-2-1-6-16,2-1 0 15,2-2 0-15,-2-1-3 16,1 2 4-16,-1-2-1 16,0 3 0-16,-1 3 8 15,-1 1-10-15,0 1 2 16,2 1 0-16,1 0 3 15,-2-3-1-15,-3 1-2 16,3-3 0-16,-2-1 7 16,-3 4-3-16,2-2 5 15,-2 3-8-15,-1-4 17 16,2-2-13-16,3-3-1 0,2-4-4 16,-1 1-15-16,1-2 12 15,-2 0 3-15,-3 0 0 16,2 0 9-16,-2 3-9 15,-1-1 11-15,2 0-8 16,1-2 4-16,1-2-11 16,2-1 4-16,0-1 0 15,0 0-7-15,0 2 11 16,-3 0-4-16,0 4 4 16,0-1 1-16,-1 3 5 15,1-2-10-15,-1-1 0 16,2-2 3-16,-1 1 6 0,0-1-7 15,-2 2 20-15,-3 3-7 16,-1-3 20-16,-3 1-25 16,3 0 0-16,4-4-6 15,0-2-2-15,5-5-2 16,1-1 0-16,1-1 0 16,-1-2-1-16,2 1 1 15,-1 1 0-15,-2 1 8 16,1 2-2-16,-1-1-6 15,-2 1 0-15,1 1 4 16,-5 2-5-16,2 2 1 16,-1-2 0-16,2 0 0 0,-1 0 4 15,1-1-4 1,3-2 0-16,0-1 7 16,1 2-8-16,1 0 1 0,-4 3 0 15,1 1 5-15,-2 1-3 16,-1 3 7-16,-1-3-5 15,2-2 2-15,1 2-4 16,0-4-2-16,3-3 0 16,-1 1 12-16,0-1-7 15,2-1 8-15,-1 2-13 16,2-1 7-16,-1 2-10 16,1-3 3-16,-2 2-15 15,1-4 1-15,-1 0-53 16,2-2-50-16,-1 0-17 15,1-17-146-15,-2-10-199 0</inkml:trace>
  <inkml:trace contextRef="#ctx0" brushRef="#br1" timeOffset="201101.04">1996 10741 72 0,'0'0'47'15,"0"0"-29"-15,0 0-18 16,0 0-118-16,0 0 118 15,0 0 0-15,-73-49 26 16,59 46-26-16</inkml:trace>
  <inkml:trace contextRef="#ctx0" brushRef="#br1" timeOffset="201992.65">1824 10597 315 0,'0'0'135'16,"0"0"-98"-16,0 0 11 16,0 0 7-16,0 0 5 15,0 0-21-15,-6-12-3 16,6 12 25-16,-1 0-33 15,1 0-22-15,0 0-6 16,-2 0-2-16,-2 12 2 16,-11 3 4-16,3 10 7 15,-3 4 10-15,0 2-6 0,3 4-9 16,2-1 11-16,1 1-17 16,1-1 11-16,1 0-9 15,-2 0 6-15,3 5-11 16,3-2 3-16,0 6 0 15,1 0 7-15,2 4-6 16,-1-1 0-16,-2 0-1 16,1-3 8-16,2 0-7 15,0 2-1-15,0 1 0 16,0-5-4-16,6 1 8 16,2 0-4-16,1-1 0 15,0 1 8-15,-3-1-12 0,-3 1 4 16,0-3 0-1,0 1 7-15,0 0-7 0,3 1 0 16,4 1-1-16,-1 2 3 16,6 0-3-16,0-1 1 15,-3-2 0-15,4 1-3 16,-10-4 7-16,0-2-4 16,-1-2 0-16,2 2 3 15,-1-2 1-15,6 4-4 16,0-2-15-16,-3-4 13 15,3 4-2-15,1-4 4 16,-4 0 0-16,-1 0 4 16,2-2-8-16,-4 0 4 15,-1 2-1-15,-1-1-8 0,1 2 6 16,-4-3 3-16,2 0 0 16,0-4 5-16,0 0-8 15,1-1 3-15,1 3 0 16,1-3-7-16,-3 1 4 15,0-1-1-15,3-3 1 16,-2 0 5-16,1-1-6 16,1-1 4-16,-3 2 0 15,0 0-7-15,1-4-9 16,-2 1 11-16,1-2-15 16,-3-3-11-16,0 1-3 15,4-2 5-15,-4-6 24 16,0 0-3-16,0-3 11 0,0-4-3 15,0 0 0 1,0 0-13-16,0-1-94 0,-4-16-180 16,-2-3 104-16</inkml:trace>
  <inkml:trace contextRef="#ctx0" brushRef="#br1" timeOffset="204874.52">1906 10712 356 0,'0'0'53'16,"0"0"4"-16,0 0-15 16,0 0 17-16,0 0 3 15,0 0-20-15,-1 2 18 16,-1-2-22-16,1 0-16 16,-4 0-9-16,1 2-9 15,-5 1-4-15,0 5 0 16,-6 4 0-16,2 0-5 0,-5 5 5 15,3 2 0-15,-6-1-3 16,3 4 6-16,-6 1-3 16,5 3 0-16,4-1 7 15,-3 3 0-15,6 1-7 16,-1 5 0-16,1 0 4 16,1 4 3-16,1-3-7 15,1 2 0-15,0-1 8 16,-3 0-7-16,3-1-1 15,0-1 0-15,-1-3 1 16,4 2 7-16,-2-4-3 16,2 4 9-16,3-3-9 0,-4-3 6 15,4 5-8 1,0-1-3-16,1 1 16 0,-1 0-13 16,2 1 11-16,-2-2 1 15,1-2-14-15,1-3 15 16,-1-1-16-16,2-1 3 15,-1-2 4-15,1 0-3 16,0 0-1-16,0 2-1 16,0 2 4-16,0 3 3 15,0 0-5-15,0 1-2 16,0 0 1-16,0-3 0 16,0 3-3-16,0-2 0 15,0-2 8-15,0 3-7 16,0-2-1-16,0 2 1 15,0-1-2-15,0-1 5 0,0-1-4 16,0 3 0-16,0-3-6 16,0 0 6-16,0-1 0 15,0 1 0-15,1-4-1 16,-1 0 3-16,2-2-2 16,-2 1 0-16,1 0 7 15,2-3-11-15,0 2 4 16,0-1-8-16,-1 0 7 15,1 0-2-15,0 0 3 16,-3 1 0-16,0 2 7 16,0-1-13-16,0-2 6 15,0 2 0-15,0 1-6 16,0-2 4-16,0 1 0 0,0 0 0 16,0-3 0-16,0-1-2 15,0 0 4-15,0 1 0 16,0-3-9-16,4 1 11 15,-4 0-2-15,0-1 0 16,0 1 7-16,0 2-10 16,0-1 3-16,0 2 0 15,3-2-5-15,-3 2 6 16,3-4-1-16,-3 4 0 16,0-3-10-16,3 1 8 15,-3 1-8-15,0-2 9 16,0 4-10-16,0-2 14 0,0 2-3 15,0 1 0-15,0 1 2 16,-3-3-3-16,0 2 1 16,0-3 0-16,-1-2-7 15,4-1 4-15,-3 0 3 16,0 0-1-16,1 4 7 16,-1-3-10-16,0 4 4 15,2 1 0-15,1-3-5 16,0 2 5-16,0-2 0 15,0-1 0-15,-2 0 3 16,2-1-6-16,-1 1 3 16,-1 0 0-16,1 2-4 0,-2-1 7 15,-3 0-3 1,3 0 0-16,0-1 6 0,0 0-9 16,-3 2 3-16,3-3 0 15,0 4-4-15,1 1 6 16,-1-2-2-16,-2 3 0 15,-1 2 5-15,1 0-9 16,2-2 4-16,-3 0 0 16,3 0-3-16,0 3 7 15,-4-2-4-15,4-1 0 16,-2 1 3-16,1 0-7 16,1-4 4-16,0 3 0 15,-2 1-3-15,2-1 8 0,-4 3-5 16,4-2 0-1,-3 1 3-15,3-1-3 0,0-1 0 16,-2 2 1-16,2-1-7 16,-2 1 8-16,0 4-2 15,1 0 0-15,-1 2 3 16,-1-1-3-16,3 1 0 16,3 0-1-16,-3 0-3 15,3 2 4-15,0 1 0 16,-4-2 0-16,4-5 3 15,0 3-6-15,0-4 3 16,0 0 0-16,0 2-2 16,0 1 3-16,0 2-1 15,0-1 0-15,-3 1 1 16,3 0-4-16,0-2 3 0,0-1 0 16,0 0-4-16,0-1 2 15,0 0 2-15,-3 1 0 16,3-1-1-16,-3-1-4 15,1 1 5-15,1 1 0 16,-1 1-6-16,1 0 3 16,-2-1 3-16,1-2 0 15,1 0 0-15,1-1-3 16,0 1 3-16,0 0 0 16,0 0-3-16,0 2 3 15,0-1 0-15,0 1 0 16,0 0 0-16,0 1-5 0,0 2 5 15,3 0-3 1,1-3-21-16,1 3 24 0,1 2 0 16,-3-1 0-16,4 4-2 15,-4 3-1-15,0 2 3 16,3 1-5-16,-3-3 0 16,2-2 5-16,-1-4 0 15,3-2 0-15,-2 0-7 16,1-1 6-16,0-2-37 15,0 1 37-15,0 4-6 16,-2 0 9-16,1 2-3 16,1-3 1-16,0 0-6 15,0-2-1-15,4-1 7 16,-4-1-20-16,0-1 1 16,-1-1 8-16,-1 1 9 0,2 1 0 15,-3 2 1-15,3-1-5 16,-3 0 1-16,0-2 5 15,3 2-6-15,0-1 4 16,-3 1-2-16,0 1-25 16,0 2 19-16,0-2 8 15,0 2 1-15,0 1-27 16,0-2 27-16,0-1 2 16,4-1 4-16,-4 2-5 15,3 2 3-15,2 0-1 16,-2 6-2-16,2 1 2 15,0 1 3-15,-2-3-1 0,3-1 4 16,3-1 0-16,-2-1-7 16,1-1 4-16,2-2-5 15,1 1 0-15,0 2 3 16,0 1 0-16,4 1 4 16,-5 2 7-16,2-4-10 15,3 0 10-15,0-1-14 16,2-1 1-16,-1-1 6 15,-6 1-3-15,4-1-4 16,0 2 9-16,-3 1 7 16,4-1-2-16,-3 2-10 15,-2-3 11-15,4 1-3 16,0-1-7-16,-3-2-5 0,1-8 1 16,0-4 5-16,-2-3-3 15,1-4 1-15,-4-3 0 16,-1-1 2-16,-3 3-2 15,3-2-4-15,-3 1 0 16,6 2 6-16,-2-2-13 16,1-3-166-16,2-6-150 15</inkml:trace>
  <inkml:trace contextRef="#ctx0" brushRef="#br1" timeOffset="207086.71">29410 14341 381 0,'0'0'78'0,"0"0"-61"15,0 0 67-15,0 0-7 16,0 0 9-16,0 0-23 16,-19 0-3-16,19 0 7 15,0 0-26-15,0 0 11 16,0 0 2-16,0 0-23 15,0 0 9-15,0 0-21 16,0 0-2-16,0 0 18 16,0 0-27-16,0 0 9 15,0 0-17-15,12 0 6 0,3 0-2 16,4 0-4-16,6-5-3 16,0 1-5-16,4-3-52 15,1-1 7-15,0 3-47 16,-3 1-57-16,-8 4-11 15,-11 0-120-15</inkml:trace>
  <inkml:trace contextRef="#ctx0" brushRef="#br1" timeOffset="207236.65">29442 14441 309 0,'0'0'154'0,"0"0"-112"16,0 0 64-16,0 0-1 0,0 0-53 15,0 0-29 1,104 5-23-16,-71-8-36 0,-3-15-178 16</inkml:trace>
  <inkml:trace contextRef="#ctx0" brushRef="#br1" timeOffset="208325.87">31010 7766 479 0,'0'0'130'0,"0"0"-111"16,0 0 24-16,0 0-25 15,94 0-18-15,-81 0-22 0,3 0-77 16,-3-4-126-1</inkml:trace>
  <inkml:trace contextRef="#ctx0" brushRef="#br1" timeOffset="208526.01">30961 7834 580 0,'0'0'214'0,"0"0"-192"16,0 0 90-16,0 0-21 16,0 0-73-16,0 0 0 15,56 0-18-15,-26 0-30 16,-2-2-184-16,1-10-358 16</inkml:trace>
  <inkml:trace contextRef="#ctx0" brushRef="#br1" timeOffset="209140.96">31438 7337 690 0,'0'0'127'0,"0"0"-56"16,0 0-26-16,0 0-27 16,0 0 37-16,3 96 60 15,-3-47-48-15,0 4-24 16,0-3 1-16,0-1-10 16,0-2-6-16,0-7-3 15,0-3-25-15,0-10 19 0,3-5-19 16,-2-7 1-1,1-8-2-15,-2-4 5 0,0-1-4 16,0-2 0-16,0 0-35 16,0 0-36-16,3 0-80 15,7 0-98-15,-1 0-94 16</inkml:trace>
  <inkml:trace contextRef="#ctx0" brushRef="#br1" timeOffset="209522.87">31405 7333 763 0,'0'0'0'16,"0"0"0"-16,0 0 24 15,109-30 13-15,-73 28-21 16,-5 2 10-16,-9 0 14 16,-7 0-20-16,-10 0 18 15,-2 0-10-15,-3 0-6 16,0 0 8-16,0 11-29 0,0 5 43 15,-3-1-1-15,-3 0-28 16,-1 0 14-16,0-3-21 16,3-1-4-16,-1 0-2 15,2 2-2-15,-4 0-59 16,-2 0-225-16</inkml:trace>
  <inkml:trace contextRef="#ctx0" brushRef="#br1" timeOffset="212988.56">30119 10631 199 0,'0'0'48'16,"0"0"-31"-16,0 0-10 15,0 0-4-15,0 0 16 0,0 0-12 16,-24-24 55-16,23 23 31 16,1 1-23-16,0 0 1 15,0 0-44-15,0 0-23 16,0 0-8-16,0 0 9 15,0 0 10-15,0 0 19 16,0 0-17-16,0 0 10 16,0 0-26-16,0 0 3 15,0 4 12-15,0 11-6 16,0-1 7-16,-6 3-1 16,-1 2-16-16,1 1 9 15,-1 4-9-15,1 3 1 16,0 3 7-16,2 6-6 15,-2 2-1-15,-1 3 10 16,-1 1-3-16,-1 0-4 0,-3 0-4 16,2-1 0-16,-1 0-2 15,-1-3 1-15,5 4 1 16,2-4 8-16,1 1 3 16,1-2-13-16,-3 0 2 15,-1 1 0-15,0 0-4 16,0-2 8-16,2-1-4 15,1-1 0-15,-2-3 5 16,2 0-9-16,1 0 4 16,1-2 0-16,-1 1-8 15,0-2 9-15,0-1-1 16,-2-1 0-16,2 0 5 0,-1-1-4 16,1-4-1-16,0 3 0 15,0-2-5-15,0-2 7 16,0 1-2-16,0-2 0 15,2-2-5-15,1 1-1 16,0 0-7-16,0-1 13 16,-2 2-2-16,-1-3 4 15,-2-1-4-15,-2 3-2 16,0 0 4-16,-1 3 2 16,2 0-2-16,-1 3 0 15,3 0 2-15,1 1-2 16,0 0 0-16,0 1-3 15,-2 0 2-15,0-4 1 0,-2 3 0 16,0-4-9-16,-1 0 3 16,1 1 9-16,-2-3-3 15,1 1 0-15,2 0 2 16,2 1-4-16,-1 0 2 16,1-1 0-16,1 2-2 15,2 0 3-15,-2-2-1 16,0 2 0-16,0 1 3 15,-2 1-3-15,2 0 0 16,0 0 0-16,0 1 0 16,-1 0 5-16,-1 1-5 15,2-2 1-15,0 2 3 0,-1-1-4 16,2 2 0-16,-1-1 2 16,0 3-4-16,2 2 8 15,-2 0-4-15,1 4 5 16,0-2-2-16,2-2-5 15,-2-1 0-15,-1-4 1 16,1 3-8-16,1 0 10 16,1 0-3-16,0-1 0 15,0 1 3-15,0 1-3 16,0 0 0-16,0 1 0 16,0 0-6-16,0 2 8 15,0-3-2-15,0 1 0 16,0-2-1-16,0 1-3 0,0-2-7 15,0 0 7-15,0 1-1 16,0-3-2-16,0 1 7 16,0 0-1-16,0 0 3 15,0-3-3-15,1 3 1 16,-1 0 0-16,0-1-2 16,0 3-1-16,0-1 3 15,0 0 0-15,0-1 4 16,0 1-8-16,0-2 4 15,0 1 0-15,0-2-1 16,2 2 2-16,1-2 1 16,1 3-2-16,-1-1 6 0,0 1-8 15,0 2 2-15,-1 1 0 16,-1 2-6-16,-1 2 11 16,2-4-5-16,-1 2 0 15,2 0 7-15,-1-3-5 16,1 0-2-16,0 1 0 15,0-3-6-15,2 1 10 16,-3-3-4-16,-1 4 0 16,-1-1 0-16,0 1-5 15,0 0 5-15,0 0 0 16,0-1-1-16,0-2 4 16,0 0-3-16,0 0 0 15,2-2 4-15,1 0-8 16,-1-2 4-16,-1 1 0 15,2 0-5-15,0-1 8 0,0 0-3 16,2 2 0-16,-4 0 2 16,-1 0-6-16,3 0 4 15,-3 1 0-15,0-1 0 16,0 0-3-16,0 2 3 16,0 0 0-16,0-1-3 15,0 1 3-15,0-2 0 16,0 1 1-16,4 1-4 15,-1 1 1-15,2 1 2 16,-2 0 0-16,0 1-1 16,0 1-3-16,-1 3 1 15,1-5-5-15,1 1 2 0,-1-1-3 16,0-2 9-16,0 5-6 16,0 0 8-16,-2 1-9 15,1-1 2-15,-1 0-5 16,1 4-2-16,-2-4-4 15,1 2-17-15,2-5 26 16,-1 1-14-16,-1-2 20 16,-1 0 1-16,0-3 0 15,0 1-3-15,0-3-2 16,-1-1-1-16,-4 1 6 16,1 0 7-16,-2-1-6 15,1 0 4-15,2 0 0 16,2-2-1-16,1 2-3 0,0-2 4 15,0 0 18-15,0 0-18 16,0 0 12-16,1 0-7 16,4-1-7-16,1 2 12 15,0 0-9-15,1 3 2 16,3-1-8-16,0-1 6 16,2 0-4-16,-2 0-1 15,-1 1 2-15,-2 1 4 16,0 3-3-16,0 1-2 15,-1 2 2-15,1 2 1 16,-1 3-2-16,1 0-3 16,-1-1 1-16,-1-3-1 0,-3-1 1 15,1 0-1 1,-3-1 11-16,1-2-8 0,2 1 27 16,-1-1-29-16,-1 0 3 15,2-2-1-15,-1 0-2 16,2 2 4-16,-1-2-5 15,1 5 3-15,2-3 5 16,-1 3-3-16,1 0 5 16,3-1 6-16,-3-1-14 15,0-1-2-15,0-1 1 16,1-2 5-16,2 1-6 16,0-2 0-16,0 2 0 15,3 0 13-15,-2 1-12 16,0-3 9-16,0 3-8 15,-1-3 3-15,1 2-4 0,0 0-1 16,3 2 0-16,-3-1-1 16,3 1 4-16,-2 1-3 15,-2 1 0-15,1-4 5 16,-4 2-5-16,2 2 4 16,-2-1 9-16,1 2 12 15,2 1-17-15,-1-1-4 16,-1 2-4-16,0-3-5 15,-2-1 2-15,-2-4-29 16,-2-2-26-16,7-9-52 16,7-9-186-16</inkml:trace>
  <inkml:trace contextRef="#ctx0" brushRef="#br1" timeOffset="-213636.1">32983 10568 274 0,'0'0'128'16,"0"0"-70"-16,0 0 14 0,0 0-9 16,0 0-27-16,0 0 5 15,0 0 23-15,-6-30-4 16,6 30 13-16,0 0-11 15,0 0-35-15,0 0-16 16,0 0-11-16,0 5 0 16,8 12 0-16,1 7 4 15,3 6 3-15,0 3 2 16,2 1-9-16,2 4 17 16,0 0-16-16,0 3 5 15,-2 2-4-15,-2 3 3 16,-2 0-5-16,-1 3 0 15,-1-2 7-15,-1 1-10 0,1 3 3 16,-4 3 0-16,3-1-2 16,-4 0 5-16,0-1-3 15,3 0 0-15,-1-2 0 16,0-2-5-16,2 1 5 16,0-4 0-16,2 2-2 15,3 3 6-15,2 4-4 16,-1 4 0-16,2-1-10 15,-4 2 4-15,-3-8-9 16,-6-4-14-16,-2-1 3 16,0-5-1-16,-2-2 27 15,-6-1-3-15,1-1 6 0,7 1-7 16,0-2-5-16,0-1 4 16,2 4-2-16,-1-5 11 15,3 0-9-15,-4-1 5 16,0-1-5-16,0 1 4 15,0 0 1-15,0 0 0 16,0 1-2-16,0-1 1 16,0 0 1-16,-2 2 0 15,2-3 1-15,0 3-1 16,0 2 0-16,3-3 0 16,9 2-4-16,-5 1 1 15,-2 0 1-15,-1 1 1 16,-4 4 2-16,3-2 3 0,-1 2-4 15,-1-2 0-15,1-1 0 16,0 0 0-16,0 2 0 16,1-1 0-16,3 5 1 15,2-1-8-15,-1-1 6 16,3 1 1-16,1-1-2 16,-3-4 4-16,3 0-2 15,-3-3 2-15,-1 0 3 16,2 0-10-16,2-1 5 15,-4 3 0-15,1-3 0 16,-4-1 6-16,0 1-6 16,1 0 0-16,-5-2 2 15,0-1-2-15,0-1 0 0,0-1 0 16,0-5-1-16,-3 1 7 16,1 2-6-16,1-1 0 15,-2 3 3-15,0 3-5 16,-1-3 2-16,-1 2 0 15,2-1-6-15,0-2 13 16,-3 1-7-16,0-3 0 16,0 0 2-16,2 3-7 15,4 0 6-15,-2 2-1 16,2-1 0-16,-3 0 4 16,0-1-4-16,0 0 0 15,0 1 0-15,2 2-1 0,-2 2 1 16,-1 1 0-1,-1 0-7-15,2 0 16 0,0 1-9 16,0-2 0-16,3-3-2 16,0 0 2-16,0-1 0 15,0 1 3-15,-3 0-8 16,0 0 9-16,1 0-4 16,-1 5 3-16,-2-1 3 15,2 4-4-15,0-3-2 16,1 0 3-16,1 0-2 15,-1-2 3-15,2 0-4 16,0 1 4-16,-1 1-1 16,-1 2 12-16,1 1-15 15,1-1 0-15,0 1-2 0,0-3 10 16,0 1-8-16,0-1 0 16,0 0 2-16,0-3 5 15,0 2-6-15,0 1-1 16,0 0 7-16,0 2-6 15,3 0 8-15,1 2-9 16,-2 2 0-16,2-3 1 16,-2 0-1-16,-1-2 2 15,2 2-3-15,-3-1 2 16,0 1-1-16,0-3 6 16,0 4-5-16,0-2 11 15,0 2-12-15,0-2 1 16,0-1-2-16,0-1 1 0,0-1-1 15,0 3-3 1,-3 1-1-16,-1 2-1 0,-2 0 5 16,0 2 1-16,1 1 10 15,-3-2-9-15,0 1 7 16,-1-3-6-16,0-1 2 16,2 2-7-16,1 0 3 15,-1 5-7-15,0-4 3 16,-5-1 1-16,3 1 3 15,-3-6 0-15,-1 1 5 16,1-2-6-16,1-1 1 16,-2 1 0-16,4 0-1 0,0-2 5 15,-1 2-4 1,4-3 5-16,-2-2-2 0,3 1-1 16,0-4-2-16,-1 1 4 15,3-3 7-15,-2-1-7 16,1-1 0-16,2-1-4 15,-2-2 4-15,1-3-6 16,-1 1 2-16,1-3 0 16,0-1 0-16,1-3 4 15,-1 0-4-15,0 2 12 16,-2 2-2-16,2 1 19 16,-1 1-23-16,2 0-4 15,2 0-1-15,0-1 6 16,0-2-7-16,0-3 1 15,0 0 5-15,0-2-10 0,5 2 4 16,2-3-79-16,4-7-112 16</inkml:trace>
  <inkml:trace contextRef="#ctx0" brushRef="#br1" timeOffset="-114889.24">349 13577 357 0,'0'0'131'0,"0"0"-52"16,0 0 34-16,0 0-29 16,0 0-32-16,0 0-13 15,0 0 24-15,0 0-2 16,3 0 0-16,-3 0-1 16,0 0-27-16,0 0 2 0,0 0-11 15,0 0-22 1,0 0-2-16,0 0-1 0,0 10 1 15,0 9 1-15,0 6 0 16,0 3 12-16,0 3 11 16,-8 1-13-16,-1 2 11 15,2-2-17-15,-2-4 6 16,3-3 4-16,3-3-14 16,3-4 4-16,-3-5-5 15,3-6 3-15,0-1-10 16,0-6-5-16,0 0-50 15,0 0-29-15,0-4-76 16,6-13-93-16</inkml:trace>
  <inkml:trace contextRef="#ctx0" brushRef="#br1" timeOffset="-114500.73">459 13610 459 0,'0'0'178'16,"0"0"-109"-16,0 0 76 16,0 0-91-16,0 0-21 15,0 0 49-15,0 70-23 16,0-40-4-16,-3 0-16 16,-3 0-13-16,6-3 12 15,-4-1-32-15,4-2-2 16,-3-2-3-16,0-5 5 15,0-3-12-15,-2-5-18 16,5 0-61-16,-3-9-65 16,0 0-188-16,-3 0-313 15</inkml:trace>
  <inkml:trace contextRef="#ctx0" brushRef="#br1" timeOffset="-114139.81">161 13702 439 0,'0'0'156'15,"0"0"-121"-15,0 0 140 16,0 0-74-16,0 0-72 16,0 0-19-16,16 0 1 15,9 0 71-15,1 0-7 16,1 0-22-16,6 4-14 16,-8-1-33-16,-3 1-5 15,-5 0-1-15,4 1 2 16,-2 0-5-16,-4 1 3 15,0-2-28-15,-2-2-41 16,2-2-123-16,-6 0-136 0</inkml:trace>
  <inkml:trace contextRef="#ctx0" brushRef="#br1" timeOffset="-113809.84">235 13907 540 0,'0'0'30'0,"0"0"81"0,0 0 52 16,0 0-83-16,0 0-10 16,106-8 9-16,-73-2-34 15,-6 2-19-15,0 2-12 16,-9 1-14-16,1 2-1 16,-4 3 0-16,-3 0-28 15,-9 0-131-15,0 0-225 16</inkml:trace>
  <inkml:trace contextRef="#ctx0" brushRef="#br1" timeOffset="-113077.01">641 13680 752 0,'0'0'86'15,"0"0"-72"-15,0 0 69 16,0 0-11-16,0 0-37 16,0 0 7-16,-3 64-25 15,3-53-9-15,0-7-15 16,8 0 7-16,-1-4-7 15,3 0 2-15,4 0-10 16,-2-8 15-16,3-7-2 16,-5 2 5-16,-2 3 2 15,-4 2 2-15,-4 5 3 0,0 1 20 16,0 2 4-16,0 0-4 16,0 0-30-16,0 0-2 15,0 13-2-15,0 9 4 16,0 6 16-16,0 4 4 15,0 5-15-15,0-3 22 16,0 1-18-16,-4-4-7 16,4-4 3-16,0-2-1 15,-3-4-4-15,-2-3 0 16,-1-4-6-16,-1-2 6 16,-5-5 0-16,3-2 6 15,0-2 1-15,1-2-4 0,1-1 7 16,1 0 14-16,3 0-6 15,0-3 10-15,3-1-16 16,0-1-7-16,0 1-1 16,0-2 2-16,0 2-11 15,0-1 5-15,0 2-44 16,0-1-13-16,2-3-53 16,7-1-88-16,5-1-180 15</inkml:trace>
  <inkml:trace contextRef="#ctx0" brushRef="#br1" timeOffset="-112746.9">844 13668 283 0,'0'0'332'0,"0"0"-312"16,0 0 71-16,0 0 73 15,2 82-74-15,-2-42 21 16,0 1-37-16,0-2-15 16,0 0-8-16,0-5-42 15,0-4 20-15,4-5-16 16,-1-3-10-16,0-2 1 0,0-7-4 15,-3-4-8-15,3-5-36 16,3-4-70-16,0 0-64 16,4-2-63-16,-2-17-343 15</inkml:trace>
  <inkml:trace contextRef="#ctx0" brushRef="#br1" timeOffset="-112468.54">841 13697 414 0,'0'0'51'0,"0"0"-18"16,0 0-3-16,0 0 11 16,0 0 3-16,0 0 22 15,84-7 11-15,-67 23-2 16,-6 0-12-16,-5 2-6 15,-3-2 19-15,-3-2-46 16,0-3 11-16,0-2-12 16,-6-2-22-16,-3-3 7 15,-4 1-14-15,-4 0-3 16,-1-5-200-16,2 0-395 16</inkml:trace>
  <inkml:trace contextRef="#ctx0" brushRef="#br1" timeOffset="-110466.9">1089 13563 563 0,'0'0'97'0,"0"0"54"16,0 0-32-16,0 0-56 15,0 0-23-15,0 0-28 16,0-5-11-16,0 21-1 16,0 12 0-16,0 12 43 15,3 11-1-15,1 8-8 16,-1 1 20-16,0 3-33 16,0-5-1-16,0-1-7 15,-1-9-6-15,-1-7 5 0,1-5-12 16,1-9 0-16,1-9-1 15,-1-7 1-15,0-6-2 16,-2-5-5-16,-1 0-48 16,0 0 21-16,2 0-16 15,-1-6-37-15,-1 0-51 16,2 2 79-16,-2 4-24 16,0 0 11-16,0 0 39 15,0 0 26-15,0 0 7 16,0 0 15-16,0 0 31 15,0 0 7-15,0-3 7 16,-2 0-2-16,-5-3-43 16,0-2 24-16,-1-3-15 15,-4-3 6-15,2-1-1 16,-1-3-11-16,-3-4 7 0,3 2-6 16,2 0-9-16,4 10 7 15,4 2-1-15,-1 4-1 16,2 4 14-16,0 0-20 15,0 0-2-15,0 0-7 16,0 0-7-16,0 0 2 16,0 11-17-16,8 11 22 15,4 7 13-15,4 4-10 16,-2-2 8-16,-1-1-2 16,-4-3-5-16,3-6 4 15,-2-4-7-15,-2-5-1 16,-2-7 18-16,0-5-13 0,9 0 6 15,6-11 17-15,7-19 47 16,9-5-31-16,-4-1-28 16,-9 5-13-16,-6 7-3 15,-9 8-21-15,-9 10-28 16,0 6-73-16,0 0-213 16</inkml:trace>
  <inkml:trace contextRef="#ctx0" brushRef="#br1" timeOffset="-106363.09">2563 10394 475 0,'0'0'78'16,"0"0"18"-16,0 0-19 16,0 0-47-16,0 0 26 15,0 0-17-15,74-1-7 16,-41 1 2-16,3 0-6 16,4 0 8-16,3 3-8 15,-1-1-11-15,0 5-5 16,3-1-8-16,-5 1 6 0,-7-2-10 15,-3 0-7-15,-11-1 4 16,-4-1-14-16,-3-2-21 16,-3-1-13-16,0 0-51 15,-3 0-165-15</inkml:trace>
  <inkml:trace contextRef="#ctx0" brushRef="#br1" timeOffset="-105989.77">2952 10311 53 0,'0'0'632'0,"0"0"-627"16,0 0 78-16,0 0 22 15,0 0-42-15,0 0-63 16,0 0 8-16,11-23-8 16,8 32 3-16,3 3 6 15,1 1-4-15,-1 3-5 16,-3 0 21-16,-5-2-15 16,-5-2 7-16,-3 1 15 0,-5-2-11 15,-1 1 21-15,0-1-12 16,-1 2-20-16,-11 0 20 15,-2 0-20-15,-2 2 2 16,-2 2-8-16,0 3-10 16,5 0-103-16,1 1-172 15,12-3-356-15</inkml:trace>
  <inkml:trace contextRef="#ctx0" brushRef="#br1" timeOffset="-105342.44">3494 10361 203 0,'0'0'306'16,"0"0"-254"-16,0 0 61 0,0 0 8 15,0 0-46 1,0 0-20-16,0-7-23 0,0 7-8 16,0 7-24-16,0 11 33 15,-3 5 43-15,-5 2-29 16,-4 1-8-16,-4-4 1 15,4 1-24-15,0-4 9 16,3-3-20-16,3-2 0 16,3-6-6-16,0 1 1 15,3-5-9-15,0 1-82 16,0-5-134-16,8 0-143 16</inkml:trace>
  <inkml:trace contextRef="#ctx0" brushRef="#br1" timeOffset="-105051.51">3612 10368 502 0,'0'0'78'16,"0"0"64"-16,0 0 26 16,-39 107-46-16,28-78-47 15,3-3-16-15,0-3-36 0,5-8 7 16,0-3-13-16,0-3-16 16,3-5 1-16,0 1-2 15,-3-3-50-15,3-2-100 16,-2 0-220-16</inkml:trace>
  <inkml:trace contextRef="#ctx0" brushRef="#br1" timeOffset="-104721.44">3355 10390 483 0,'0'0'214'0,"0"0"-109"15,0 0 71-15,0 0-56 16,0 0-50-16,0 0-8 16,0-10-55-16,0 10-6 15,6 0 4-15,3 0 0 16,4 0 11-16,1 0-14 15,7 2-2-15,1 4 5 16,1 2-4-16,2-2-1 16,-1-1 0-16,-2-2-17 0,3-2-73 15,1-1-107 1,-4 0-53-16,-3 0-125 0</inkml:trace>
  <inkml:trace contextRef="#ctx0" brushRef="#br1" timeOffset="-103768.41">3352 10529 398 0,'0'0'24'16,"0"0"10"-16,0 0 36 15,0 0-33-15,0 0-20 16,0 0 7-16,39-16 9 16,-26 16-3-16,4 0-5 0,0 0 8 15,-3 0-1 1,5 5-1-16,-5 2-17 0,-1 1-13 15,5-1-2-15,0 0-14 16,2-3-203-16</inkml:trace>
  <inkml:trace contextRef="#ctx0" brushRef="#br1" timeOffset="-102817.89">3868 10352 314 0,'0'0'233'0,"0"0"-129"16,0 0 34-16,0 0-49 16,0 0-57-16,0 0-30 0,-4 49 125 15,-5-14-76 1,-5 4 8-16,1-2 2 0,1-1-29 16,4-7-4-16,0-6-2 15,3-4-15-15,1-8 5 16,1-5-16-16,1-3 0 15,2-3 6-15,0 0-3 16,0 0 3-16,0 0-6 16,0-14-7-16,5-11-6 15,2-4-14-15,2 3 8 16,-3 4-18-16,-3 11 13 16,0 4 21-16,-3 6 0 15,3 1-38-15,0 0 8 16,0 0-2-16,4 0 23 0,-1 5 10 15,0-2-12-15,2 0-1 16,-2-3 7-16,4 0 1 16,1 0 4-16,2-3-3 15,2-9-11-15,-3 2 0 16,1-5 14-16,-2 2 3 16,-2 1 4-16,-2 3 2 15,-7 4 24-15,3 4 3 16,-3 0 5-16,0 1-2 15,0 0-36-15,0 0 0 16,-6 14 7-16,-4 11 2 16,-2 2 29-16,-1-1-19 15,2-1-5-15,2-6-1 0,4-1-10 16,4-5-6-16,1-2-9 16,0-1-99-16,0-9-100 15,3-1-285-15</inkml:trace>
  <inkml:trace contextRef="#ctx0" brushRef="#br1" timeOffset="-102382.04">3996 10589 648 0,'0'0'59'16,"0"0"-16"-16,0 0 51 15,0 0-74-15,0 0-20 16,91-29 14-16,-74 24-14 16,1-3 1-16,-6-2 10 15,-2 0-7-15,-4 0 50 16,3-4-7-16,-4 1-17 16,-4 1-2-16,-1-1-11 15,0 4-12-15,0 1 4 16,0-2-8-16,0 4 8 15,-1 1-9-15,-5 1 6 16,-2 4-2-16,-5 0-4 16,-1 0 2-16,-2 9-2 15,-2 8 7-15,0 4-6 16,3 2 7-16,2 2 1 0,2-1 8 16,5-2-11-16,2-4 10 15,2 0-14-15,2-4 7 16,0-3-12-16,0-2 3 15,3-1-13-15,14-6-19 16,5-2-43-16,5 0-100 16,1 0-160-16</inkml:trace>
  <inkml:trace contextRef="#ctx0" brushRef="#br1" timeOffset="-101990.9">4310 10470 672 0,'0'0'124'16,"0"0"-57"-16,0 0 9 15,0 0-40-15,0 0 44 16,0 0-10-16,-30 70-40 16,24-55-7-16,3-2-1 15,1-4-20-15,1-2-4 16,1-6 2-16,0 2-13 15,0-3 8-15,9 0-12 16,8 0 3-16,0-13-18 16,1-4-5-16,-3 1 33 15,-4 0 1-15,-3 5 6 0,-5 5 6 16,-3 2 30-16,0 4-5 16,0 0-17-16,0 0-17 15,0 4 0-15,-1 12 9 16,-5-1-2-16,-1 3 7 15,5-5-14-15,1 0 0 16,1-4-3-16,0-2-30 16,0-1-51-16,0-5-141 15,11-1-102-15</inkml:trace>
  <inkml:trace contextRef="#ctx0" brushRef="#br1" timeOffset="-101532.91">4504 10416 646 0,'0'0'69'15,"0"0"82"-15,0 0-38 16,0 0-32-16,0 0-39 15,0 0-4-15,18-22-5 16,-18 22-31-16,0 0 4 16,0 0-6-16,0 15-6 15,0 2 0-15,0 5 6 16,-5 1 0-16,-8 1-2 0,5-1 9 16,4 1 2-16,1-4-9 15,1 0-17-15,2 0 14 16,-1 0 3-16,-1-5 0 15,1 1 3-15,-2-3 3 16,3-6 15-16,-3-2 7 16,2-4-1-16,-1-1 11 15,-4 0-15-15,3 0-15 16,3 0-8-16,-3 0-4 16,0 0 3-16,1 0-5 15,-2 0-31-15,-5 0-7 16,3 0-64-16,0 0-45 0,0 0-105 15,6-2-150-15</inkml:trace>
  <inkml:trace contextRef="#ctx0" brushRef="#br1" timeOffset="-100963.2">4642 10520 492 0,'0'0'77'0,"0"0"25"0,0 0 10 16,-31 80-57-16,31-65-23 16,0-2-18-16,0-4 1 15,0-4-14-15,0-3 7 16,5-2 6-16,5 0 0 15,5-4 18-15,-3-6-14 16,3-6 2-16,-6-1 31 16,-3 0-25-16,-3-1-8 15,-3 1-12-15,0-2 2 16,0 4-8-16,0 2 0 16,-2 2 0-16,-4 5-2 15,0 0 2-15,3 4-1 0,2 0-6 16,1 1-7-16,0 1 11 15,0 0-21-15,0 0-3 16,0-2 19-16,3-4-16 16,10-7 15-16,5-1 5 15,2-5 8-15,2-1 3 16,-1-2-7-16,-3-3 1 16,1 1-1-16,-4 2 4 15,-3 7-4-15,-9 5 10 16,0 4 11-16,-3 4 11 15,0 2-14-15,0 0-12 16,-6 0 15-16,-9 5-21 16,-3 16 1-16,-1 5 2 0,1 8-1 15,0 4-4 1,9 2-3-16,-1-1-157 0,7-3-162 16</inkml:trace>
  <inkml:trace contextRef="#ctx0" brushRef="#br1" timeOffset="-58912.82">28208 16467 55 0,'0'0'12'0,"0"86"-4"0,4-43 31 16,8-3 1-16,0 1 3 16,-1 0 10-16,-1 1-21 15,-1 0-19-15,1 1 0 16,2-5-10-16,2-6-6 15,5-10-129-15</inkml:trace>
  <inkml:trace contextRef="#ctx0" brushRef="#br1" timeOffset="-22165.7">2135 11568 17 0,'0'0'195'15,"0"0"-152"-15,0 0 54 0,0 0-9 16,0 0-21-16,0 0 0 16,0 0 3-16,0 0 10 15,0 0-18-15,0-4-2 16,0 4-12-16,0 0-10 15,0-2 4-15,0 2-10 16,0-1 0-16,0 1 2 16,0 0-19-16,0 0 1 15,0 0 3-15,0 0-10 16,0-2 14-16,0 2-7 16,0 0 1-16,0 0 10 15,0-2-17-15,0 2 0 0,0-2-8 16,0-2 3-16,0 2-9 15,0 0 4-15,0 0 0 16,0 2-5-16,0 0 9 16,0-1-4-16,0 1 0 15,0 0 1-15,0 0-6 16,0 0 5-16,0 0 0 16,0 0-2-16,0 0 5 15,0 0 1-15,0 0-4 16,0 0 5-16,0 0-7 15,0 0 2-15,0 0-2 16,0 0-1-16,0 9 1 16,0 7 2-16,0 1 5 0,0 3-2 15,0 2 6-15,0 0-7 16,0 0-1-16,-3 2 11 16,-3-1-11-16,-2 2 10 15,2 1-1-15,-1-3-9 16,4-1 12-16,-3-1-13 15,1-5 2-15,1 2 5 16,-1-6-4-16,1-2-3 16,1 1 0-16,0-4 6 15,3-3-4-15,0-1-2 16,0-3 0-16,0 0 2 16,0 0 4-16,0 0-5 15,0 0-1-15,0-3-40 16,0-10-59-16,0-6-238 0,0-2-356 15</inkml:trace>
  <inkml:trace contextRef="#ctx0" brushRef="#br1" timeOffset="-21715.73">2123 11538 503 0,'0'0'67'0,"0"0"40"0,0 0 10 15,0 0-37-15,0 0-12 16,0 0-5-16,22 2 10 15,-16 5-32-15,6 1 0 16,1-1-8-16,-2 4-11 16,1 3 7-16,-2 3-19 15,-2 4-2-15,-2 3 12 16,-2 6-15-16,-2 1 11 16,-2 3 0-16,0 0-16 15,0-2 23-15,0-2-21 0,0-3 7 16,0-3 1-1,1-6-6-15,1-5 0 0,2-6-4 16,-3-2 4-16,1-4-9 16,-1-1 5-16,-1 0-36 15,0 0-40-15,0 0-76 16,0 0-102-16,0-8-376 16</inkml:trace>
  <inkml:trace contextRef="#ctx0" brushRef="#br1" timeOffset="-21431.4">2099 11807 336 0,'0'0'219'0,"0"0"-174"15,0 0 77-15,0 0-15 16,0 0-20-16,0 0-63 16,19-1 31-16,-5 1 32 15,2 0-37-15,-1 0-1 16,-2 0-14-16,-5 0-31 16,-2 0-4-16,0 0-12 0,1 0-49 15,2-3-135 1,-1-3-378-16</inkml:trace>
  <inkml:trace contextRef="#ctx0" brushRef="#br1" timeOffset="-20621.47">2324 11433 603 0,'0'0'71'0,"0"0"19"16,0 0 51-16,0 0-39 16,0 0-57-16,0 0-27 15,9-8 10-15,-3 1-14 0,-3 1-10 16,3 0-2-16,-1-2 2 15,-1 2-4-15,-1 1 0 16,-2 0 0-16,-1 4 3 16,0-1-1-16,0 2 5 15,0 0-1-15,0 0 28 16,0 0-24-16,0 0-9 16,0 2-1-16,0 12-2 15,0 8 2-15,-4 3 6 16,0 1-5-16,2 1 9 15,-1-4-10-15,0-2 0 16,3-3 0-16,0-6 4 16,0-4-4-16,0-4 0 15,0-1 3-15,0-3-6 16,0 0 3-16,0 0 0 0,-3 0 4 16,-3 0-4-16,-3 0 0 15,-1 0-2-15,-4 0-1 16,4 0-2-16,-1 3 4 15,2-1 1-15,3 0-4 16,1 1 6-16,3-3-2 16,2 0 0-16,0 0 4 15,0 0 2-15,0 0 0 16,2 0 22-16,9 0-27 16,3 0 10-16,5 0 10 15,-1-3-5-15,-3 1-10 16,0 0 5-16,-5 2-11 0,-5 0-2 15,-4 0-2-15,-1 0-14 16,0 0-46-16,0 0-82 16,0 0-114-16,0 7-106 15</inkml:trace>
  <inkml:trace contextRef="#ctx0" brushRef="#br1" timeOffset="-20381.31">2472 11572 18 0,'0'0'598'0,"0"0"-575"0,0 0 141 15,0 0-35-15,0 0-30 16,0 0-56-16,-9 74-14 15,4-63-26-15,1-4 3 16,1 1-6-16,-3-3-78 16,3-5-226-16</inkml:trace>
  <inkml:trace contextRef="#ctx0" brushRef="#br1" timeOffset="-19670.09">2472 11572 179 0,'37'-49'590'16,"-37"37"-557"-16,0-1 57 16,9-1 5-16,3 0-56 15,-3 3-27-15,0 2 2 16,-5 4 8-16,-1 0-16 15,-3 2 18-15,0 2-1 16,0 1-10-16,0-2 36 16,0 2-21-16,0 0-2 15,0-1 12-15,0 1-23 16,0 0 3-16,0 0-13 0,0 0-1 16,0 0-8-16,0 0-4 15,0 3-10-15,0 11 14 16,0 1 3-16,0 5 1 15,0 0 0-15,0-2 0 16,0-1-4-16,0-2 0 16,0-4-9-16,0-4-1 15,0 1-7-15,0-2 15 16,0-2 5-16,0 2-10 16,0-3 9-16,-3-1-6 15,-1 0 8-15,-1 2 1 16,-2 0-1-16,-2 1-5 0,0 0-14 15,4 0 14-15,-2-1 2 16,3 3 3-16,-1-4 0 16,1 0-3-16,-1-1 8 15,-1 1-5-15,2-2 0 16,4 0 3-16,0-1-4 16,0 2 1-16,0-2 0 15,0 0 6-15,0 0-2 16,0 0-1-16,0 0-3 15,0 0 4-15,0 0 13 16,4 0-17-16,-1 0 0 16,5 0 14-16,1 0-12 15,4 0 1-15,2 0 0 0,3 0 2 16,-2 0 0-16,2 0 2 16,-3 0-4-16,0 0 2 15,-6 0-5-15,-3 4-7 16,-1 0-50-16,-1-1-227 15</inkml:trace>
  <inkml:trace contextRef="#ctx0" brushRef="#br1" timeOffset="-8298.4">10021 11522 131 0,'0'0'95'0,"0"0"-45"16,0 0 46-16,0 0-18 16,0 0-27-16,0 0 13 0,0 0 6 15,0-2-10 1,0 0 6-16,0 2-9 0,0-1-11 15,0 1 2-15,0 0-11 16,0-2 0-16,0 2-6 16,0-1-14-16,0 1 6 15,0 0-12-15,0 0 4 16,0 0 1-16,0 0-14 16,0 0 6-16,0 0 1 15,0 0-2-15,0 0 13 16,0 0-14-16,0 0 0 15,0 0 4-15,0 0-9 16,0 0 2-16,0 0-3 16,0 0-8-16,0 4 8 15,0 14-5-15,0 5 5 0,0 5 0 16,-4 4 5-16,-4 4-4 16,2 5-1-16,-4 3 4 15,-1 1-3-15,1-1 0 16,-2-3-1-16,1-6 8 15,2-5-6-15,3-3 4 16,-1-8-5-16,6-5 3 16,-1-4-3-16,2-6-1 15,0-2 0-15,0-2 0 16,0 0 5-16,0 0-5 16,0 0 0-16,0 0-11 15,0-2-21-15,0-10-95 16,0-3-114-16,0-3-381 15</inkml:trace>
  <inkml:trace contextRef="#ctx0" brushRef="#br1" timeOffset="-7427.94">10001 11591 435 0,'0'0'116'16,"0"0"-90"-16,0 0 93 16,0 0-1-16,0 0-46 15,0 0-31-15,0-12 2 16,0 8 0-16,2-2-11 16,7-2-6-16,2 2-22 0,-1 0-1 15,0 1 3 1,1 1-2-16,1 0-4 0,-3 0 0 15,0 1 1-15,1 1-6 16,-1 2 5-16,0 0 0 16,0 0-3-16,-5 0-5 15,1 5 8-15,-2 7 2 16,-3 1-2-16,0 3 16 16,0 2-10-16,0-1 9 15,-5 2 10-15,-4-4-12 16,-1 0 8-16,1-4 1 15,1 0-6-15,1-7 9 16,1 1-15-16,3-2 0 16,0-1-1-16,2-2-6 15,1 0 0-15,0 0-3 0,0 0-14 16,0 0-9-16,0 0-33 16,0 0 29-16,0 0 4 15,3 0-12-15,1 0 17 16,1 0 12-16,2 0 0 15,-1 3 3-15,2 2 0 16,-2 4 2-16,1 2-2 16,-3 3-2-16,1-1 5 15,-4 7 0-15,1-2 1 16,-2 4-3-16,0 2 2 16,0-2 0-16,0 0 7 15,0-3-5-15,-5 0 16 0,-2-6 6 16,-3 2-1-16,-1-6 19 15,-1 0-8-15,-1-4 11 16,-5-1 5-16,3 0-18 16,-1-4 5-16,2 0-9 15,5 0-17-15,0 0 7 16,3-8-18-16,2-3-1 16,2-1-1-16,2-1-79 15,0 2-43-15,2 2-94 16,12-2-299-16</inkml:trace>
  <inkml:trace contextRef="#ctx0" brushRef="#br1" timeOffset="-6633.92">10233 11465 302 0,'0'0'278'15,"0"0"-201"-15,0 0 43 16,0 0-36-16,0 0-66 16,0 0 15-16,30-36-13 15,-20 25 12-15,-3 2-16 16,-2 0-13-16,1-3 1 16,-1 3 5-16,-1 0-9 15,0-1 17-15,-2 1-10 0,1 3 5 16,-3 1 11-1,0 3-7-15,0 0 17 0,0 1-9 16,0 1-17-16,0 0 9 16,0 0-16-16,0 0-3 15,0 10 2-15,0 11 2 16,-9 5 7-16,3 0 22 16,0-1-18-16,0-3 16 15,0-3-17-15,0-5-5 16,3-3 1-16,2-3-3 15,-2-3-4-15,3-4 0 16,0-1-73-16,0 0-142 16,0 0-231-16</inkml:trace>
  <inkml:trace contextRef="#ctx0" brushRef="#br1" timeOffset="-6482.97">10233 11465 81 0</inkml:trace>
  <inkml:trace contextRef="#ctx0" brushRef="#br1" timeOffset="-6364.01">10233 11465 81 0,'115'22'656'0,"-115"-22"-624"0,0 3 55 15,0 12 32-15,0 2-13 16,-2 0-50-16,-4-1-12 0,2-3-22 15,-2-3-22-15,3-2 8 16,1-3-8-16,2-5-7 16,0 0-81-16,0 0-147 15,0-5-283-15</inkml:trace>
  <inkml:trace contextRef="#ctx0" brushRef="#br1" timeOffset="-5644.17">10475 11382 488 0,'0'0'265'15,"0"0"-212"-15,0 0 39 16,0 0-13-16,0 0-42 16,0 0-13-16,34-44-2 15,-31 38-4-15,4 1-5 16,-5 2 15-16,1-2-14 16,-2 2-1-16,2 0 7 15,-3 0-6-15,0 3 5 0,0 0-3 16,0 0-9-16,0 0 9 15,0 0-15-15,0 0-1 16,0 0 0-16,0 0-2 16,0 0 1-16,0 0-3 15,0 8-3-15,0 7 2 16,0 4 5-16,-3 3 0 16,-1 0-3-16,-2 2-4 15,1-1-11-15,-1-1 1 16,0-2-7-16,2-3 11 15,-1-2-9-15,0-5 2 16,0-2 19-16,4-4-7 16,-2-4 8-16,1 0 0 0,-1 0 0 15,3 0 1 1,-3 0-1-16,3 0 6 0,-2 0 3 16,-1 0-3-16,0 0-2 15,-1 0-2-15,1 0 3 16,2 0-6-16,-2 0 1 15,0 0 0-15,1 0-2 16,1 0 8-16,1 0-6 16,0 0 7-16,0 0-6 15,0 0 23-15,0 0 6 16,3 0-20-16,4 0-1 16,5 0-4-16,0 0 11 0,0-1-14 15,-6 1 3 1,-3 0-10-16,0 0-1 0,0 0-24 15,0 0-56-15,1-2-149 16,1-2-185-16</inkml:trace>
  <inkml:trace contextRef="#ctx0" brushRef="#br1" timeOffset="-5313.13">10646 11271 378 0,'0'0'224'0,"0"0"-162"16,0 0 65-16,0 0-46 15,0 0-35-15,0 0 6 16,21 69 5-16,-21-41-6 16,0 2-15-16,0-3-32 15,-15 0 4-15,-1-2-5 16,-1-2 2-16,-2-3-10 16,4-4-3-16,-1-5-131 15,3-1-103-15,0-8-336 0</inkml:trace>
  <inkml:trace contextRef="#ctx0" brushRef="#br1" timeOffset="-4773.51">10160 11268 495 0,'0'0'72'16,"0"0"64"-16,0 0 4 16,0 0-48-16,0 0-37 15,0 0-14-15,0 0-33 16,0 25-5-16,-5 8 55 16,-5 7-15-16,7 3-8 15,0 0-16-15,3-3-12 16,0-5 0-16,0-1-7 15,0-6-13-15,15-3-66 0,3-11-201 16</inkml:trace>
  <inkml:trace contextRef="#ctx0" brushRef="#br1" timeOffset="15813.19">4116 11545 395 0,'0'0'39'0,"0"0"8"16,0 0 59-16,0 0-36 15,0 0-24-15,0 0-3 16,0 0-13-16,0 0-10 15,0-1-7-15,0 1-12 16,0 0 8-16,0 0-9 16,0 0 0-16,0 0 5 15,0 0-4-15,0 0-1 0,0 0 0 16,0-2-5-16,-2 0 4 16,2 0-12-16,0-4 9 15,0 3-1-15,0 1 10 16,0 0-4-16,0 0 12 15,0 1-5-15,0 1 8 16,0-2 0-16,0 2-10 16,0 0 9-16,0 0-13 15,0 0 7-15,0 0-9 16,0 0 0-16,0 5 0 16,0 10 2-16,0 7-2 15,0 3 19-15,-1 5 0 0,-3 4 14 16,-1 1-3-16,-1 5-6 15,3-1 20-15,-3-5-19 16,1-4-20-16,1-7 28 16,1-5-32-16,2-8 7 15,1-3-7-15,0-5 5 16,0-2-1-16,0 0-5 16,0 0-11-16,0 0-54 15,0-13-97-15,0-8-265 16</inkml:trace>
  <inkml:trace contextRef="#ctx0" brushRef="#br1" timeOffset="16279.08">4056 11586 139 0,'0'0'584'0,"0"0"-583"16,0 0 47-16,0 0 63 15,0 0-54-15,0 0-17 16,-7-27-28-16,11 25 4 16,7 2 11-16,-1 0-27 15,3 0 3-15,1 0 12 16,1 4-11-16,0 5 13 0,-2 3-9 15,2 3-5-15,-3 2 8 16,0 5-9-16,-3 3-1 16,-3 3 3-16,-3 4 0 15,-1 0 1-15,-2 1-5 16,0-3 1-16,0-3-5 16,-2-5 9-16,-4-5-5 15,0-3 19-15,-2-3-12 16,1-4 33-16,-2-3-1 15,0-2-7-15,0-2 7 16,-1 0-28-16,4 0-3 16,-5-3-8-16,4-7-14 0,-2-1-26 15,6 2-76-15,3-4-118 16,0 2-243-16</inkml:trace>
  <inkml:trace contextRef="#ctx0" brushRef="#br1" timeOffset="17036.05">4274 11545 586 0,'0'0'135'16,"0"0"-62"-16,0 0 78 16,0 0-40-16,0 0-66 15,0 0 16-15,-2 0-27 16,4-3-26-16,4-3 0 16,0-3 1-16,0 0 10 15,3 0-19-15,-2-2 0 16,-1 0-3-16,2 0-1 0,-1 0-9 15,2 0 13-15,-3-1-22 16,-1 3 21-16,-2 4-1 16,-2 2 2-16,-1 0-6 15,0 3 10-15,0 0-4 16,0 0 6-16,0 0 0 16,0 0-12-16,0 12 6 15,0 8 0-15,0 6 4 16,-3-1-3-16,2-1 10 15,-2-4 5-15,1-3-16 16,1-5 8-16,1-4-8 16,0-3 1-16,0 1-6 0,0-6-6 15,0 2-58-15,0-2-66 16,0 0-106-16,0 0-76 16</inkml:trace>
  <inkml:trace contextRef="#ctx0" brushRef="#br1" timeOffset="17189.28">4274 11545 461 0</inkml:trace>
  <inkml:trace contextRef="#ctx0" brushRef="#br1" timeOffset="17320.24">4274 11545 461 0,'33'64'52'0,"-30"-64"93"0,-3 0 18 0,0 0-96 16,0 0-43-16,0 0 10 16,0 0-21-16,0 0-9 15,0 0-4-15,0 0-6 16,3 0-1-16,1 0-34 16,1 0-46-16,2 0-47 15,-1 0-32-15,2 0-51 16,-2 0-75-16</inkml:trace>
  <inkml:trace contextRef="#ctx0" brushRef="#br1" timeOffset="17396.21">4383 11606 92 0,'0'0'83'0,"0"0"-83"16</inkml:trace>
  <inkml:trace contextRef="#ctx0" brushRef="#br1" timeOffset="17717.86">4383 11606 57 0,'73'-4'652'16,"-73"4"-617"-16,0 0 9 15,0 1 32-15,0 12-5 16,0-1-28-16,0 1-2 16,0-4-20-16,0 0-8 15,-2 0-13-15,-1-5 1 16,-1-2-2-16,3-2-103 15,-2 0-96-15,1 0-202 16</inkml:trace>
  <inkml:trace contextRef="#ctx0" brushRef="#br1" timeOffset="18355.84">4517 11514 771 0,'0'0'58'0,"0"0"-44"16,0 0 82-16,0 0-31 16,0 0-47-16,0 0 5 15,30-81-23-15,-27 70 19 0,0 2-15 16,-3 5 3-16,3 1 12 15,-3 1-11-15,0 2 7 16,0 0 11-16,0 0-17 16,0 0 20-16,0 0-20 15,0 0-6-15,0 0-6 16,0 0 0-16,0 9 3 16,0 7-7-16,0 2 12 15,0 2-5-15,0-3 0 16,0-1-3-16,3-3-1 15,-3-4-30-15,3-2 15 16,-3-1 9-16,0-3-19 0,0-1 28 16,0-2-3-16,0 2-7 15,0-2 6-15,0 0-1 16,0 0 6-16,0 0-6 16,-3 2 13-16,-3 1-5 15,-2 1-2-15,-2 2 2 16,1-2-5-16,5-1 3 15,-1 1 0-15,5-3 0 16,0-1 8-16,0 1-8 16,0-1 0-16,0 0 2 15,0 0 1-15,0 0 37 16,0 0-35-16,11 2 11 16,1-2-8-16,1 0 16 0,2 0-13 15,-2 0-8 1,-1 0 0-16,-4 0-3 0,2 0-16 15,1 1-53-15,-2 3-122 16,2-2-328-16</inkml:trace>
  <inkml:trace contextRef="#ctx0" brushRef="#br1" timeOffset="27115.96">8123 11559 63 0,'0'0'226'0,"0"0"-210"16,0 0 41-16,0 0 29 0,0 0-28 15,0 0-22-15,0 0 2 16,0 0 24-16,0 0-18 16,0 0-12-16,0 0 4 15,0 0-18-15,2 0 3 16,-2 0-5-16,0 0-16 15,0-2 12-15,0 2-2 16,0 0 5-16,0 0 14 16,0-2-14-16,0 2 7 15,0 0 3-15,0 0-11 16,0 0 17-16,0 0-10 16,0 0-12-16,0 0-1 15,0 0-7-15,0 0-2 0,0 7-4 16,0 13 5-16,-2 6 2 15,-4 5 0-15,-3 2 3 16,2 3 22-16,-2 0-9 16,0-4-3-16,2-5-9 15,-1-1-1-15,5-7 4 16,0-5-9-16,1-3 0 16,2-6 2-16,0-3 5 15,0 0-7-15,0 0 0 16,0-2 3-16,0 0-4 15,0 0 1-15,0 0-45 16,0 0-40-16,0 0-75 16,0-14-212-16</inkml:trace>
  <inkml:trace contextRef="#ctx0" brushRef="#br1" timeOffset="27528.14">8140 11557 72 0,'0'0'531'16,"0"0"-495"-16,0 0 12 16,0 0 57-16,0 0-27 15,0 0-28-15,-2 0-9 16,2 0-12-16,3 0-16 16,9 0 12-16,2 0 17 15,2 0-16-15,-1 0 1 16,-2 4-17-16,-1 1-9 15,0-3 4-15,-2 0-2 16,-2 0-3-16,1-1 0 16,-3-1-19-16,1 0-18 0,-1 2-83 15,-1-2-73-15,-5 2-69 16,0 0-221-16</inkml:trace>
  <inkml:trace contextRef="#ctx0" brushRef="#br1" timeOffset="27745.2">8168 11674 524 0,'0'0'80'0,"0"0"-67"16,0 0 63-16,0 0 26 15,0 0-36-15,0 0-54 0,24 10-1 16,-12-8 1-16,3-2-12 15,-2 2-4-15,-1-1-51 16,-3 1-72-16,0 0-14 16,-4-2-98-16</inkml:trace>
  <inkml:trace contextRef="#ctx0" brushRef="#br1" timeOffset="28068.18">8076 11939 481 0,'0'0'24'0,"0"0"22"16,0 0 61-16,0 0-26 16,0 0-7-16,0 0-15 15,55 0-26-15,-42 0-3 16,-1 0-27-16,-6 0-3 16,-1 0 0-16,-2 0-25 15,1 0-53-15,2 0-115 16,0 0-191-16</inkml:trace>
  <inkml:trace contextRef="#ctx0" brushRef="#br1" timeOffset="28750.76">8398 11403 17 0,'0'0'488'0,"0"0"-469"0,0 0 70 16,0 0 21-16,0 0-8 16,-24 93-45-16,18-75-4 15,0-3-1-15,0 0-25 16,3-6-4-16,0 0-20 15,3-3-1-15,0-4-4 16,0-2-6-16,0 0-94 16,0 0-178-16,3 0-351 15</inkml:trace>
  <inkml:trace contextRef="#ctx0" brushRef="#br1" timeOffset="29019.68">8427 11587 263 0,'0'0'478'0,"0"0"-458"15,0 0 46-15,0 0 10 16,0 0-11-16,0 0-23 15,3 44 0-15,-3-33-22 0,0 0-9 16,0-3-10 0,0-1 6-16,-1-3-14 15,1-2-20-15,-2-2-140 0,2 0-174 16</inkml:trace>
  <inkml:trace contextRef="#ctx0" brushRef="#br1" timeOffset="29627.74">8566 11505 164 0,'0'0'674'0,"0"0"-670"0,0 0 25 15,0 0 47-15,0 0-34 16,36-80-34-16,-24 64 9 16,-3 3-6-16,-3 5-3 15,-1 1 14-15,-2 2 7 16,-2 3-15-16,-1 2 15 16,0 0-14-16,0 0 12 15,0 0-9-15,0 0-14 16,0 0-4-16,0 7-2 15,0 8 2-15,-1 7 0 16,-2-2 7-16,0 0-8 0,0-2 1 16,1-1 0-16,-1-1-5 15,3 0 0-15,-3-2-14 16,3-2-1-16,0 1-9 16,0-2 16-16,0-2 4 15,0-2-2-15,-3-3 10 16,3 0-10-16,-2-4 7 15,1 0 3-15,-2 0-6 16,-1 0 7-16,-1 0 2 16,2 0 3-16,2 0-4 15,-1 0-1-15,2 0 0 16,0 0 0-16,0 0 3 16,0 1-7-16,0 1 2 0,0 2 2 15,3-1 48 1,7 0-41-16,-2 1 2 0,6-4-9 15,0 0-4-15,-2 0-14 16,3 0-24-16,0 0-63 16,0-4-53-16,-3-4-153 15</inkml:trace>
  <inkml:trace contextRef="#ctx0" brushRef="#br1" timeOffset="30407.93">8302 11436 288 0,'0'0'101'16,"0"0"-20"-16,0 0 66 15,0 0-23-15,0 0-27 16,0 0-33-16,-12 1 6 15,12-1-16-15,0 0-18 16,0 0 21-16,0 0-11 0,0 0-15 16,5 0-20-16,8-9-6 15,2-2 2-15,0 0-7 16,-3 1 0-16,1 1 1 16,-4 1-1-16,-1 2 0 15,-4 1-4-15,-2 2 10 16,-2 1-6-16,3 2 0 15,-3 0 3-15,0-1-7 16,0 1 4-16,0 0 0 16,0 0-2-16,0 0-10 15,0 3 10-15,0 14-6 16,0 5 8-16,-3 2 6 16,-2-1-6-16,-1-2 0 15,3-3 0-15,0-3 7 16,0-5-7-16,2-2 0 0,-2-2 0 15,0-3-5-15,3 0 5 16,-1-2-16-16,-1-1-56 16,2 3-37-16,0 0-24 15,0 0-38-15,0 3-13 16,-1-2 10-16,-1 0-17 16</inkml:trace>
  <inkml:trace contextRef="#ctx0" brushRef="#br1" timeOffset="30647.45">8333 11578 179 0,'0'0'120'16,"0"0"-36"-16,0 0 54 15,0 0-22-15,0 0-44 0,0 0 37 16,-11 0-44-16,11 0-6 16,0 0 1-16,0 0-32 15,0 0 11-15,0 0-3 16,0 0 6-16,0 0-22 15,6 0-17-15,5 3 5 16,2 2 18-16,1 0-19 16,-2-5-1-16,-1 3-6 15,1-3-29-15,0 0-47 16,2 0-189-16</inkml:trace>
  <inkml:trace contextRef="#ctx0" brushRef="#br1" timeOffset="31270.7">8547 11484 94 0,'0'0'325'15,"0"0"-316"-15,0 0 17 16,0 0-24-16,0 0 4 16,73-81 5-16,-67 76-11 0,-3 5 0 15,-1 0-8-15,-2 0-203 16</inkml:trace>
  <inkml:trace contextRef="#ctx0" brushRef="#br2" timeOffset="55555.03">4155 12094 182 0,'0'0'247'0,"0"0"-236"15,0 0 55-15,0 0 28 16,0 0-35-16,0 0-12 16,0 0-6-16,0 0 12 15,0 0-19-15,0 0-16 16,0 0 12-16,0 0-10 16,0 0-2-16,0 0 4 15,0 0-17-15,0 0 5 16,0 0 1-16,0 0-11 15,0 0 9-15,0 0-9 0,0 0 0 16,0 0 0 0,0 0 5-16,0-2-5 0,0 1 0 15,0-1 2-15,0-1 3 16,0 0-5-16,0-1 0 16,0 3 3-16,0-1 0 15,0 1 4-15,0 1 9 16,0 0-5-16,0 0 12 15,0 0-14-15,0 0 2 16,0 0 6-16,0 0-16 16,0 9 5-16,0 15 0 15,-2 9 5-15,-7 7 22 16,-1 0-28-16,1 4 13 16,-2-5 8-16,-2-1-12 15,7-8 9-15,-2-4-9 0,1-5-6 16,4-6 5-16,0-4-10 15,3-4-2-15,0-3 0 16,0-4 4-16,0 1-8 16,0 2 3-16,0-3-29 15,0 0-2-15,0 0-26 16,0-11-45-16,0-7-54 16,5-5-72-16,2-4-196 15</inkml:trace>
  <inkml:trace contextRef="#ctx0" brushRef="#br2" timeOffset="55863.78">4159 12060 198 0,'0'0'288'15,"0"0"-258"-15,0 0 64 16,0 0 37-16,0 86-35 16,3-46-40-16,-1 4 14 15,1 0-24-15,0-3-5 16,1-6-4-16,0-4-26 16,1-4 8-16,1-8-7 0,-3-1-10 15,3-6 1 1,-1-4-3-16,-1-3-1 0,-1-3 0 15,-2-2-58-15,1 0-56 16,-1 0-34-16,1-2-97 16</inkml:trace>
  <inkml:trace contextRef="#ctx0" brushRef="#br2" timeOffset="56155.84">4116 12343 500 0,'0'0'61'0,"0"0"21"16,0 0 43-16,0 0-42 15,0 0-19-15,0 0 2 16,84-9-21-16,-68 7-7 16,-6 0-35-16,-5 2-1 15,-2 0-4-15,1 0-57 16,-1 0-96-16,-3 0-159 16</inkml:trace>
  <inkml:trace contextRef="#ctx0" brushRef="#br2" timeOffset="57099.58">4305 12119 225 0,'0'0'365'15,"0"0"-335"-15,0 0 90 16,0 0 5-16,0 0-58 15,0 0-20-15,-1 0 21 16,2-10-43-16,4 0-21 16,1 0-4-16,-3-1 3 15,0 0-2-15,0 2 8 16,1 0-9-16,-1 2 0 16,0 2 5-16,-3 3-1 15,3 0-1-15,-3 0 3 0,0 1-1 16,0 1-1-16,0 0-4 15,0 0 0-15,0 0 0 16,0 0-1-16,0 6 1 16,0 12 2-16,0 6-2 15,0 2 15-15,0-4-7 16,0 3-3-16,0-5 8 16,0-3-11-16,0-4 5 15,0-4-7-15,0-4 7 16,0-2-14-16,2-3 7 15,-1 0-52-15,2 0-120 16,2-8-269-16</inkml:trace>
  <inkml:trace contextRef="#ctx0" brushRef="#br2" timeOffset="57415.65">4446 12194 462 0,'0'0'156'16,"0"0"-110"-16,0 0 114 0,0 0-62 15,0 0-52-15,0 0 5 16,3 52-8-16,-1-46-34 16,-2-1 1-16,2-2-10 15,-1 0-5-15,1 0-10 16,-1 1-108-16,1-1-66 16,1-2-127-16</inkml:trace>
  <inkml:trace contextRef="#ctx0" brushRef="#br2" timeOffset="58412.87">4550 12075 355 0,'0'0'220'0,"0"0"-180"15,0 0 84-15,0 0-7 16,0 0-56-16,0 0-15 16,-9-8 16-16,9 3-27 15,0 1-8-15,0-1-7 16,0 1-20-16,0 1 11 15,0-1-11-15,0-2-1 16,3 0-1-16,6-2 2 0,0 2 0 16,-1 2-6-16,0 3 10 15,-3-1-4-15,-1 2 0 16,-1 0 1-16,2 0-10 16,-2 0 8-16,4 0 1 15,-1 3-5-15,0 5 9 16,-1 2-4-16,-1-3 0 15,1 2 3-15,0-1-3 16,-3 0 0-16,1 1 0 16,-2 2 1-16,-1-2 5 15,2-1-4-15,-2 1 1 16,0-3 2-16,0-1-1 16,0 0-4-16,0 0 0 15,0-3-2-15,0 4 4 16,0-1-2-16,0 2 0 0,-3-1 5 15,-2 1-4-15,0-1-1 16,0-3 0-16,2 1 2 16,0-2 2-16,0 2-4 15,3-4 0-15,-1 0 5 16,1 3-9-16,0-3 4 16,0 1 0-16,0 4-3 15,0-2 8-15,0 1-5 16,0 2 2-16,0-4 3 15,0 3 3-15,0-2-3 16,4-1 1-16,4 2 15 16,3-4-19-16,3 0 21 0,1 0 1 15,0 0-23-15,-3 0 13 16,3 0-14-16,-6 0 0 16,-3 0-5-16,2 0 7 15,-3 0-2-15,1 0 0 16,-3 0 5-16,3 0-7 15,-3 0 2-15,1 2 0 16,-2-2-2-16,-1 0 5 16,-1 0-3-16,0 0 0 15,2 0 1-15,-2 2-5 16,0-2-14-16,0 0-78 0,0 0-228 16</inkml:trace>
  <inkml:trace contextRef="#ctx0" brushRef="#br2" timeOffset="59118.21">4459 12287 339 0,'0'0'97'16,"0"0"21"-16,0 0-8 16,0 0-28-16,0 0-20 15,0 0-14-15,3-14-1 16,0 9-30-16,-3 0 12 16,3-1-6-16,-3 1-10 15,3-1 10-15,-3 1-10 16,3 2-8-16,-1 2 3 15,-2-1-3-15,1-1 2 16,1 1 0-16,-1 0-1 0,2 1-3 16,-2 1 3-16,-1-1 0 15,0 1 16-15,0 0-17 16,2 0 10-16,1 0 1 16,3 4-13-16,0 7 20 15,0 3-1-15,-3 1 0 16,1-2 11-16,-1 3-25 15,-3-2 3-15,0 2-11 16,0 0-23-16,-10-3-106 16,-4-4-316-16</inkml:trace>
  <inkml:trace contextRef="#ctx0" brushRef="#br2" timeOffset="66369.35">12108 12086 92 0,'0'0'183'16,"0"0"-131"-16,0 0 41 15,0 0-38-15,0 0 4 16,0 0-20-16,0 0-12 16,0-10 12-16,0 9-3 15,0 0 10-15,0-2-5 16,0 3-11-16,0 0 9 16,0 0-14-16,0 0-6 15,0 0 11-15,0 0-26 16,0-2 5-16,0 2 1 15,0 0-9-15,0 0 16 16,0 0-9-16,0-2-2 0,0 1 12 16,0 1-16-16,0-2 9 15,0 0 0-15,0 1-9 16,0 1 13-16,0-1-2 16,0 1-4-16,0 0 14 15,0 0-19-15,0 0 4 16,0 0-6-16,0 0 5 15,0 4-7-15,0 15 0 16,0 9 5-16,-1 9 23 16,-7 1 0-16,-1 3-3 15,-3 2-9-15,0-5-3 16,-1 1 14-16,1-5-10 16,0-3-6-16,2-7 4 0,1-4-12 15,4-6 1-15,1-5-4 16,2-3 6-16,2-5-15 15,0-1 7-15,0 0-50 16,0-8-43-16,0-10-184 16,9-6-124-16</inkml:trace>
  <inkml:trace contextRef="#ctx0" brushRef="#br2" timeOffset="67067.2">12113 12105 474 0,'0'0'170'0,"0"0"-169"16,0 0 78-16,0 0-20 15,0 0-33-15,0 0 13 16,43-38-15-16,-31 33 7 16,1 3-23-16,-4 0 10 15,0 2-2-15,-3 0-16 0,-1 0 15 16,0 2 0-16,-3 12 14 15,-2 4 15-15,0 6-17 16,0-1 12-16,-5 1 2 16,-5-2-20-16,0-4 11 15,1-3-14-15,0-5-10 16,4-1 13-16,2-6-20 16,2-3 4-16,1 0-3 15,0 0 2-15,0 0-8 16,0 0-21-16,0 0-46 15,6 0 27-15,0-2-5 16,3 2 4-16,-2 0 7 0,-1 0-8 16,0 5 27-16,-1 9 10 15,0-1 9-15,-2 7 0 16,-1-2 2-16,-2 3 3 16,0-3 10-16,0 2-9 15,0-4 15-15,0-1-1 16,0-1 3-16,-3-3 28 15,-7 0-12-15,-1-3 12 16,-1-1-3-16,-1-2-15 16,-1-2 14-16,0-3-20 15,0 0-12-15,2 0 5 16,3 0-17-16,2-10-3 16,1-1 0-16,3-2-62 0,3 4-36 15,0-3-115 1,0 4-216-16</inkml:trace>
  <inkml:trace contextRef="#ctx0" brushRef="#br2" timeOffset="68289.22">12339 12046 132 0,'0'0'119'15,"0"0"-88"-15,0 0 72 16,0 0-10-16,0 0-33 16,0 0 5-16,-3 0-8 15,3 0 7-15,0 0 1 16,0 0-20-16,0 0 1 15,0 0-5-15,0 0-8 0,0 0 9 16,0 0-17 0,0 3 5-16,0-3 1 0,0 0-20 15,0 0 15-15,0 0-9 16,0 0-6-16,0 0 5 16,5 0-16-16,2-7 0 15,1 1-2-15,-2 1-3 16,1-2 5-16,1 2 0 15,-4 0-1-15,2-2-5 16,-1 3 6-16,-2-1 0 16,2 2-2-16,-3 2 4 15,-1-1-2-15,-1 2 0 16,2 0 2-16,-2 0-8 0,0 0 6 16,0 0-1-1,0 0-3-15,0 6 4 0,0 12 0 16,0 3 22-16,-2 3-16 15,-6-1 18-15,0 0-17 16,1-4 2-16,1-1-1 16,0-3 0-16,0-5-8 15,3-4 0-15,1-2-16 16,2-4-50-16,0 0-171 16,0 0-297-16</inkml:trace>
  <inkml:trace contextRef="#ctx0" brushRef="#br2" timeOffset="68590.14">12505 12126 85 0,'0'0'556'0,"0"0"-473"16,0 0 49-16,0 0-34 16,-25 89-36-16,17-74-37 0,4-2-2 15,2-5-23-15,2-2-3 16,0-5 0-16,0-1-134 15,0 0-212-15</inkml:trace>
  <inkml:trace contextRef="#ctx0" brushRef="#br2" timeOffset="69235.08">12621 11995 682 0,'0'0'17'16,"0"0"28"-16,0 0 70 16,0 0-69-16,0 0-9 15,0 0-26-15,5-26 27 16,2 22-26-16,4 3-6 0,-2 1-6 16,-2 0 0-1,-1 0 3-15,-1 0-2 0,-1 3 3 16,-1 8-4-16,0 0 13 15,-3 2-4-15,0-3 13 16,0 2-7-16,0-1-11 16,0-2 11-16,0-1-14 15,0 0 1-15,0-1 1 16,0 1 2-16,-6 1-4 16,-1 1-1-16,-4 1 5 15,2 2-8-15,-3-1 3 16,2 0 0-16,1 1-4 15,0-2 10-15,5-2-6 16,-1 0 0-16,4-5 2 0,-1 1-3 16,2-4 1-1,0 2 0-15,0-1 6 0,6 2 5 16,9-4 32-16,1 2-13 16,5-2-24-16,-4 0 7 15,-4 0-13-15,-2 2 0 16,-5-1-2-16,-1 1-9 15,-3 1-29-15,-2 3-72 16,0-1-126-16,0-2-524 16</inkml:trace>
  <inkml:trace contextRef="#ctx0" brushRef="#br2" timeOffset="78452.92">6102 12020 85 0,'0'0'325'0,"0"0"-295"16,0 0 23-16,0 0 27 0,0 0-31 15,0 0-6 1,0 0 14-16,0-4-11 0,0 4-6 16,0 0-24-16,0 0-13 15,0 0 4-15,0 0-6 16,0 0-1-16,0 0 0 16,0-2 2-16,0 2-2 15,0-2 0-15,1 1 0 16,-1-1 2-16,0 0 2 15,0 2 3-15,0-1 16 16,0 1-6-16,0-1 9 16,0 1-12-16,0 0-6 15,0 0 14-15,0 0-20 16,0 0 11-16,2 0 2 16,-2 0-14-16,1 11 20 0,-1 15 32 15,0 7-13-15,0 6 2 16,-9 2-25-16,-3 1-7 15,-1-2 20-15,2-3-22 16,0-6 14-16,0-6-11 16,5-5-1-16,0-8 2 15,3-2-10-15,1-7-2 16,2-3 0-16,0 0-2 16,0 0 2-16,0 0-40 15,0-3-38-15,0-10-40 16,3-3-93-16,5-1-135 15</inkml:trace>
  <inkml:trace contextRef="#ctx0" brushRef="#br2" timeOffset="78962.82">6111 12088 467 0,'0'0'171'0,"0"0"-145"0,0 0 85 16,0 0-36-1,0 0-34-15,0 0-20 0,5-26-5 16,6 21 4-16,7-3-5 15,-3 5 8-15,1 3-7 16,4 0-2-16,-4 0 13 16,-1 0-14-16,1 15 5 15,-4 2 5-15,-4 2-13 16,2 3 9-16,-4 0-15 16,0 1 0-16,-3 3 13 15,-1-1-16-15,-2 0 4 16,0-3 3-16,0-2-5 0,-2-1 9 15,-7-3-6 1,-4 1 1-16,-2-4 14 0,-3 0-11 16,0-1 9-16,-3-3 3 15,3-5-13-15,-1-2 12 16,3-2-16-16,-1 0-3 16,5 0-1-16,3-10-1 15,5-2-17-15,4-2-30 16,0-3-70-16,1-2-109 15,14 2-369-15</inkml:trace>
  <inkml:trace contextRef="#ctx0" brushRef="#br2" timeOffset="79967.55">6481 12041 387 0,'0'0'210'0,"0"0"-163"16,0 0 86-16,0 0-21 15,0 0-55-15,0 0-14 16,-2 0 18-16,2 0-31 15,0 0-7-15,0 0 8 16,0 0-27-16,0-5 8 16,2-4-12-16,5-2 4 15,-1-2-10-15,3-3 6 16,0 4-4-16,1-1 2 16,-4 2-8-16,-1 3 9 15,-2 4 0-15,-2 0 1 16,1 4-5-16,-2 0 5 0,0 0 0 15,0 0 3-15,0 0 2 16,0 8-3-16,0 11 3 16,-6 5 6-16,-3 1 19 15,0-3-19-15,-3-1 2 16,3-4 12-16,3 0-16 16,-1-5 6-16,4-4-15 15,-2-2 3-15,4-4-8 16,1-2-26-16,0 0-73 15,0 0-156-15,0-2-534 0</inkml:trace>
  <inkml:trace contextRef="#ctx0" brushRef="#br2" timeOffset="80379.5">6455 12144 454 0,'0'0'226'0,"0"0"-182"15,0 0 66-15,0 0-42 16,0 0-6-16,0 0 5 16,-4 0-24-16,4 0-1 15,0 0-18-15,0 0-7 16,9 0 3-16,0 0-10 0,0 0 6 15,1 0-16 1,-4 0-17-16,3 0-18 0,4-2-73 16,-4 1-110-16,-3-1-237 15</inkml:trace>
  <inkml:trace contextRef="#ctx0" brushRef="#br2" timeOffset="80716.42">6610 12126 611 0,'0'0'156'0,"0"0"-99"0,0 0 82 16,0 0-44-16,0 0-60 16,0 0-12-16,0-4-18 15,0 8 12-15,0 9 9 16,0 3 1-16,0 0 1 16,0-2-21-16,0-2-4 15,-1-4-3-15,-3-5-2 16,4-1-28-16,-2-2-64 15,2 0-120-15,0-3-186 0</inkml:trace>
  <inkml:trace contextRef="#ctx0" brushRef="#br2" timeOffset="81287.45">6718 11967 666 0,'0'0'48'0,"0"0"18"16,0 0 32-16,0 0-39 15,0 0-24-15,0 0-17 16,13-28 1-16,-7 28-14 16,0-2 8-16,-1 2-10 15,-1 0 4-15,1 0-6 16,-1 3 1-16,2 7 11 16,-3-1 4-16,0-1-14 15,0 0 7-15,0-1-7 16,0 3 0-16,-3 0 7 15,0-3-7-15,0 0 4 16,0 4-1-16,0-3 0 0,-9 1-4 16,4 0-2-16,-2-1 4 15,0 2-5-15,2-3 1 16,1 1 0-16,1-2-1 16,1-1 7-16,2-1-6 15,0 2 0-15,0-4 2 16,0 2 4-16,0-1 3 15,2-1 13-15,5-1 14 16,8-1-26-16,-3 0 12 16,6 0-21-16,-6 0 5 15,-3 0-12-15,1 1-30 16,-4 5-39-16,0-2-137 16,-6 1-364-16</inkml:trace>
  <inkml:trace contextRef="#ctx0" brushRef="#br2" timeOffset="86507.17">2102 12177 195 0,'0'0'227'0,"0"0"-197"15,0 0 46-15,0 0-5 0,0 0-33 16,0 0 10-16,0 0-10 15,0 0-12-15,0 0-4 16,0-2-5-16,0 0 3 16,0 2-12-16,0-4 1 15,0 3 5-15,0 1-13 16,0-4 9-16,0 3-4 16,0 0-6-16,0-1 18 15,0 2-2-15,0-1-8 16,0 1 10-16,0 0-12 0,0 0 11 15,0 0 2 1,0 0-10-16,0 0 11 0,0 0-3 16,0 7-8-16,0 13 9 15,0 12 12-15,0 5 13 16,-9 4-12-16,-2 1-10 16,-2-3 12-16,4-2-20 15,1-4-4-15,0-8 19 16,-1-3-26-16,1-7 9 15,5-5-11-15,0-5 4 16,3-4-9-16,0-1-24 16,0 0-68-16,3-10-81 15,6-13-189-15</inkml:trace>
  <inkml:trace contextRef="#ctx0" brushRef="#br2" timeOffset="86875.05">2118 12213 653 0,'0'0'57'0,"0"0"30"16,0 0 9-16,0 0-16 15,0 0-21-15,0 0-13 16,17-2 10-16,-4 2-27 16,2 4-12-16,3-1-1 15,-3-2-13-15,1 3-2 16,-4-3-1-16,-2 1-9 15,-2-2-16-15,1 1-29 16,0-1-50-16,0 1-38 16,-3 3-109-16,-5-3-158 15</inkml:trace>
  <inkml:trace contextRef="#ctx0" brushRef="#br2" timeOffset="87144.97">2112 12353 445 0,'0'0'210'16,"0"0"-166"-16,0 0 82 15,0 0-15-15,0 0-50 16,0 0-24-16,17 5 15 0,-3-4-29 15,0-1-10 1,2 0-2-16,1 0-9 0,-1 0-4 16,-2 0-27-16,0 0-85 15,-3 0-46-15,1 0-175 16</inkml:trace>
  <inkml:trace contextRef="#ctx0" brushRef="#br2" timeOffset="87422.89">2097 12500 410 0,'0'0'170'0,"0"0"-160"0,0 0 90 15,0 0 19-15,0 0-55 16,0 0 1-16,29 7-8 16,-10-7-11-16,2 0-4 15,1 0-37-15,-1 0-5 16,-3 0 0-16,-3 0-98 16,0-5-54-16,-5 1-197 15</inkml:trace>
  <inkml:trace contextRef="#ctx0" brushRef="#br2" timeOffset="88397.4">2333 12046 155 0,'0'0'69'15,"0"0"-5"-15,0 0 32 16,0 0-22-16,0 0-21 15,0 0-28-15,0 0 16 0,0-15 7 16,0 14 2-16,0-2 11 16,0 0-9-16,0-1-6 15,0 0-2-15,0 2-10 16,0 2 16-16,0 0-7 16,0 0-11-16,0 0-7 15,0 2-18-15,0 15 6 16,0 7 36-16,0 2-13 15,0 0 2-15,-3 0-21 16,-4-2-8-16,4-6-1 16,0-3-5-16,3-8-6 15,0-3-53-15,0-4-161 16,0 0-394-16</inkml:trace>
  <inkml:trace contextRef="#ctx0" brushRef="#br2" timeOffset="88689.47">2394 12181 674 0,'0'0'83'0,"0"0"-59"16,0 0 101-16,0 0-46 15,0 0-19-15,0 0-35 16,-6 89-20-16,6-76 0 16,0-4-5-16,0-3-27 15,0-6-175-15,0 0-439 16</inkml:trace>
  <inkml:trace contextRef="#ctx0" brushRef="#br2" timeOffset="89403.59">2521 12053 603 0,'0'0'154'16,"0"0"-106"-16,0 0 80 15,0 0-54-15,0 0-41 16,0 0-18-16,0-31-10 15,6 25 8-15,0 2-11 0,0 1 1 16,3 0 1 0,-2 2-1-16,1 1 9 0,-2 0-11 15,4 0-1-15,-4 0 8 16,0 0-7-16,0 0 5 16,3 0-2-16,-3 4-1 15,-3 3 8-15,3-1-11 16,-3 2 1-16,-3-1 11 15,0 2-11-15,0-2 9 16,0 2-9-16,0 3 7 16,0-2-10-16,-6 2 2 15,0-1 0-15,-3 0-4 16,-1 0 9-16,4-2-5 16,1-1 0-16,-1-3 2 15,6 3-5-15,0-5 3 0,0-1 0 16,0 2-7-16,0-1 7 15,0-1 0-15,0 4 0 16,0-4 5-16,0 3-8 16,0-1 3-16,0-2 0 15,0-1-4-15,0 0 11 16,0 1-1-16,8-2 10 16,-1 0-3-16,2 0 17 15,3 0-19-15,-3 0-3 16,4 0 11-16,-2 0-17 15,-4 0 2-15,-2 0-4 16,1 0 4-16,-2 0-8 0,-1 0 4 16,3 1 0-16,-1 1-5 15,-1 0-28-15,2 0-49 16,0-2-152-16</inkml:trace>
  <inkml:trace contextRef="#ctx0" brushRef="#br2" timeOffset="102401.08">5979 12939 369 0,'0'0'70'0,"0"0"-44"16,0 0-15-16,0 0 9 15,0 0-20-15,0 0-77 16,0 0-157-16</inkml:trace>
  <inkml:trace contextRef="#ctx0" brushRef="#br2" timeOffset="102836.55">6209 12614 545 0,'0'0'94'16,"0"0"68"-16,-49 117-33 15,22-73-12-15,0-2-41 16,2-7-41-16,4-3 22 16,0-5-27-16,9-6-13 15,-1-3 0-15,5-9-13 16,4-2-3-16,1-4-1 16,1-1 4-16,2-2-12 15,0 0-11-15,0 0-52 16,0-5-38-16,11-9-178 15,1-4-182-15</inkml:trace>
  <inkml:trace contextRef="#ctx0" brushRef="#br2" timeOffset="103120.49">6199 12589 548 0,'0'0'89'0,"0"0"-64"16,0 0 134-16,0 0-27 15,3 118-50-15,-3-75-20 16,0-6 12-16,0 1-38 16,0-6-3-16,0 0-14 0,0-5-16 15,0-6 5-15,0-2-6 16,0-6-2-16,0-2 0 15,0-7-16-15,0 0-35 16,0-4-71-16,0 0-106 16,0 0-193-16</inkml:trace>
  <inkml:trace contextRef="#ctx0" brushRef="#br2" timeOffset="103354.03">6099 12870 627 0,'0'0'98'16,"0"0"7"-16,0 0 5 16,0 0-4-16,0 0-29 15,0 0-47-15,77-9 1 16,-62 5-26-16,-4 1-5 15,2 0-11-15,-4-1-122 16,-1-4-193-16</inkml:trace>
  <inkml:trace contextRef="#ctx0" brushRef="#br2" timeOffset="103816.88">6367 12563 377 0,'0'0'209'0,"0"0"-153"15,0 0 91-15,0 0-34 16,0 0-63-16,0 0-8 16,0 20 43-16,0-4-30 15,0 3-6-15,-3-2-21 16,-4-1-14-16,2-1-8 16,-1-2-5-16,3-2-2 0,-1-2-42 15,1-2-168-15,3-6-265 16</inkml:trace>
  <inkml:trace contextRef="#ctx0" brushRef="#br2" timeOffset="104124.78">6445 12691 653 0,'0'0'22'15,"0"0"131"-15,0 0-38 16,0 0-49-16,0 0-16 15,0 0-31-15,-11 84-11 16,8-79-8-16,0 2-3 16,0-6-72-16,2-1-195 15</inkml:trace>
  <inkml:trace contextRef="#ctx0" brushRef="#br2" timeOffset="104793.12">6546 12550 574 0,'0'0'67'15,"0"0"13"-15,0 0 32 16,0 0-61-16,0 0-46 16,0 0 14-16,27-16-5 15,-15 16-9-15,-3 0 15 16,2 0-16-16,-3 0 12 15,-2 0 10-15,0 0-4 16,-1 4 23-16,-5 8-34 16,0 2 4-16,0 2 21 15,0 0-5-15,-2-2 2 16,-8-2 6-16,-3-1-24 16,2-4 16-16,2 1-14 0,4-5-16 15,4-3 5-15,-1 0-2 16,2 0-4-16,0 0 0 15,0 0-12-15,0 0-21 16,8-3-34-16,4 1 6 16,1 0 28-16,-4 2-9 15,-1 0 11-15,-2 0 27 16,1 0-10-16,-4 9 10 16,2 1 2-16,-4 3 2 15,1-3 20-15,-2-1-1 16,0 2 7-16,0-4 6 15,0-2-18-15,0-2 22 0,0-3-13 16,0 0-4-16,-5 0 16 16,-5 0-21-16,1 0-8 15,0 0-6-15,0 0-21 16,0-1-61-16,3 1-125 16,3 0-122-16</inkml:trace>
  <inkml:trace contextRef="#ctx0" brushRef="#br2" timeOffset="106149.23">8168 12584 187 0,'0'0'153'15,"0"0"-96"-15,0 0 34 16,0 0 6-16,0 0-31 16,0 0-8-16,16-18 16 15,-16 18-33-15,2 0-3 16,-2 5-9-16,1 17-13 16,-1 14 69-16,0 8-9 0,0 6-28 15,-13 2 8-15,1 0-26 16,0-4 7-16,-3-3-16 15,3-6-19-15,2-6 13 16,1-4-15-16,4-11 1 16,4-6-6-16,1-8 2 15,0-4-57-15,0 0-90 16,12-23-154-16</inkml:trace>
  <inkml:trace contextRef="#ctx0" brushRef="#br2" timeOffset="106539.11">8192 12597 67 0,'0'0'379'0,"0"0"-365"16,0 0 32-16,0 0 62 15,0 0-44-15,94 43 2 16,-78-10 8-16,-4 2-22 0,-3 5-17 16,-4 0 27-1,-4-1-24-15,-1-1-10 0,0 0 5 16,-3-7-17-16,-7-3 18 15,-1-6-13-15,1-4 6 16,-2-6 4-16,1-5-26 16,0-4 8-16,-3-3-7 15,4 0 1-15,-2 0-14 16,1-13-69-16,5-2-137 16,6-1-242-16</inkml:trace>
  <inkml:trace contextRef="#ctx0" brushRef="#br2" timeOffset="106989.13">8483 12467 588 0,'0'0'27'16,"0"0"162"-16,0 0-58 16,-15 113-8-16,6-74-30 15,-1-3-44-15,2-3-1 16,5-8-24-16,3-5-23 15,0-5-1-15,0-6-3 0,0-5-77 16,0-4-184-16,6 0-436 16</inkml:trace>
  <inkml:trace contextRef="#ctx0" brushRef="#br2" timeOffset="107229.18">8562 12718 540 0,'0'0'123'16,"0"0"-32"-1,0 0 49-15,0 0-49 0,-36 87-67 16,33-74-11-16,1-1-13 15,2-7-3-15,0-5-103 16,0 0-319-16</inkml:trace>
  <inkml:trace contextRef="#ctx0" brushRef="#br2" timeOffset="107806.9">8693 12454 453 0,'0'0'219'0,"0"0"-174"16,0 0 112-16,0 0-46 16,0 0-62-16,0 0-5 15,9-11-29-15,-3 11-5 16,0 0-2-16,3 0-2 16,1 6 3-16,-4 9-1 0,-1 6-2 15,-4 1 25-15,-1-1-15 16,0 1 12-16,0-3 8 15,-1-5-26-15,-5 0 16 16,1-5-20-16,0-4-6 16,2 0 8-16,1-5-6 15,2 0-2-15,0 0 0 16,0 0-9-16,0 0-23 16,3 0-55-16,9 0-44 15,-2 2 47-15,1 9 12 16,-1 0 22-16,-2 8 46 15,-4-2 4-15,-1-2 3 0,0 0 15 16,-3-6 16-16,0-4 30 16,0-4 4-16,0-1 2 15,0 0 7-15,-12 0-33 16,-7 0-11-16,1 0-33 16,-3-5-8-16,7 1-123 15,3 2-414-15</inkml:trace>
  <inkml:trace contextRef="#ctx0" brushRef="#br2" timeOffset="110198.53">4116 12725 74 0,'0'0'186'0,"0"0"-110"15,0 0 64-15,0 0-50 0,0 0-18 16,0 0 22-16,15-37-23 16,-9 30-10-16,1-1-17 15,-1 1-12-15,2 1 19 16,-2-1-24-16,0 2-7 16,-1 1 10-16,-2 0-19 15,-1 4 14-15,-2 0-2 16,1 0-22-16,-1 15 9 15,0 15-4-15,0 9 44 16,0 7-3-16,-4 1-31 16,-8-3 22-16,2 1-24 15,-1-4-8-15,2-6 13 16,2-8-19-16,2-6 0 16,2-10 0-16,3-6-4 15,0-5-13-15,0 0-67 0,0-10-59 16,11-15-122-16</inkml:trace>
  <inkml:trace contextRef="#ctx0" brushRef="#br2" timeOffset="110499.46">4210 12631 703 0,'0'0'84'0,"0"0"-19"15,0 0 49-15,0 0-55 16,0 0-17-16,0 0-13 16,42-1 19-16,-25 1-18 15,0 1-8-15,2 4-10 16,-5-1-9-16,-1 2-3 15,-2-4 0-15,-2 2-39 16,2-1-21-16,-3 1-72 16,-2-3-125-16,-3 0-180 15</inkml:trace>
  <inkml:trace contextRef="#ctx0" brushRef="#br2" timeOffset="110725.39">4228 12780 472 0,'0'0'163'0,"0"0"-119"15,0 0 139-15,0 0-60 16,0 0-68-16,0 0-8 16,27 0 3-16,-13 0-36 15,-3 0-10-15,0 0-4 16,-3 4-18-16,0 4-47 15,-2 2-65-15,-3 4-36 0,-3 0-110 16</inkml:trace>
  <inkml:trace contextRef="#ctx0" brushRef="#br2" timeOffset="110927.31">4192 13038 143 0,'0'0'419'16,"0"0"-385"-16,0 0 130 16,0 0-36-16,0 0-60 15,0 0-3-15,72 0-39 16,-53 0-4-16,-1 0-22 16,-3 0-22-16,1 0-88 0,-1 0-167 15</inkml:trace>
  <inkml:trace contextRef="#ctx0" brushRef="#br2" timeOffset="111363.26">4502 12567 243 0,'0'0'405'15,"0"0"-293"-15,0 0 33 16,0 0-40-16,0 0-47 16,0 0-46-16,-3 7 1 0,2 8 36 15,-2 1-24-15,0 0 3 16,0-1-27-16,3-3 6 15,-2 0-14-15,2 1 1 16,0-4-105-16,0-5-165 16</inkml:trace>
  <inkml:trace contextRef="#ctx0" brushRef="#br2" timeOffset="111608.55">4587 12710 237 0,'0'0'455'0,"0"0"-452"16,0 0 77-16,0 0 20 15,0 0-24-15,0 0-26 16,0 55-37-16,0-48 1 15,0 1-14-15,0-2-8 16,3-6-104-16,3 0-214 16</inkml:trace>
  <inkml:trace contextRef="#ctx0" brushRef="#br2" timeOffset="112209.6">4680 12564 224 0,'0'0'376'0,"0"0"-345"0,0 0 83 16,0 0-12-16,0 0-84 16,0 0-18-16,9-22 12 15,-3 22 1-15,7 0-6 16,-4 0 13-16,0 0-12 16,1 8 20-16,-5 3-9 15,1 2 5-15,-3 2 21 16,-3 0-18-16,0-3 4 15,0-1 18-15,0-3-30 16,0-3 5-16,0-2-6 16,-3-2-14-16,0-1 14 15,3 0-17-15,0 0-1 16,0 0 0-16,0 0-16 16,0 4-30-16,3-1-39 0,9 5 25 15,0 1 60-15,0 2-22 16,-2 1 8-16,4 1 14 15,-7-2 0-15,0-2 0 16,-2-2 3-16,-4-5-2 16,-1 0 32-16,0-2 3 15,0 0 15-15,0 0 14 16,0 0-27-16,-10 0-6 16,-3 0-32-16,-1 0 7 15,-1 2-14-15,3 3 0 16,2 1-98-16,4 0-145 15,6 1-329-15</inkml:trace>
  <inkml:trace contextRef="#ctx0" brushRef="#br2" timeOffset="128664.57">14095 12566 285 0,'0'0'60'16,"0"0"40"-16,0 0 10 15,0 0-15-15,0 0-26 16,0 0 7-16,0 0-29 15,0 0-32-15,0-2 6 0,0 2-20 16,0 0 10-16,0 0-10 16,0 0 6-16,0 0-5 15,0 0-2-15,0 0 0 16,0 0-1-16,0 0 5 16,0 0-4-16,0 0 14 15,0 0-1-15,0 0 20 16,0 0-4-16,0 0 0 15,0 0 6-15,0 0-23 16,0 0 0-16,0 0 3 16,0 0-15-16,0 0 12 15,0 0-12-15,-1 0 0 0,-1 13 4 16,-2 7-1 0,0 9 13-16,-4 6 8 0,-1 6-11 15,-4 3 18 1,-4 2-20-16,-1-4 7 0,3-3-1 15,-1-5-11-15,2-4 4 16,4-6-3-16,3-5-2 16,2-8-2-16,5-6-3 15,0-5-6-15,0 0 3 16,0 0-88-16,9-14-102 16,6-12-254-16</inkml:trace>
  <inkml:trace contextRef="#ctx0" brushRef="#br2" timeOffset="129316.13">14076 12659 513 0,'0'0'150'0,"0"0"-142"0,0 0 93 16,0 0-34-16,0 0-47 15,0 0-1-15,39-29-18 16,-23 28 17-16,-2 1-7 16,-4 0-2-16,-1 0 21 15,-4 2-28-15,-2 11 17 16,-3 4 5-16,0 4 6 16,0 3 22-16,-11-1-1 15,-4-2-4-15,2-3 10 16,0-3-23-16,2-5-11 15,2-4-4-15,4 0-18 16,4-6 9-16,1 0-10 0,0 3-6 16,0-2-13-16,4 2-80 15,10 2 18-15,4 3-6 16,-3 2-22-16,-4 3 20 16,-3 4 46-16,-3 0 40 15,-5 1 3-15,0 1 16 16,0-4 54-16,0 0 20 15,-2-3-8-15,-4-2 3 16,0-3-20-16,-4-2-15 16,1-4 5-16,-3-1-28 15,-5 0-3-15,4 0-19 16,-2 0 4-16,3-1-18 16,-3-8-13-16,6-4-66 0,5 1-46 15,4-3-158-15,0 3-378 16</inkml:trace>
  <inkml:trace contextRef="#ctx0" brushRef="#br2" timeOffset="129799.2">14300 12536 478 0,'0'0'126'0,"0"0"12"0,0 0 14 16,0 0-36-16,0 0-58 15,0 0-30-15,0 10 20 16,-3 8 14-16,-3 2-14 16,0 0-16-16,0-3-26 15,3-2 12-15,-1 0-18 16,1-1-8-16,3-3-19 16,0-4-142-16,0-2-215 15</inkml:trace>
  <inkml:trace contextRef="#ctx0" brushRef="#br2" timeOffset="130082.51">14351 12695 434 0,'0'0'203'15,"0"0"-106"-15,0 0 33 16,0 0-22-16,0 0-61 16,0 0-24-16,-20 70-18 0,19-65 3 15,-1-3-16-15,2-2 4 16,0 0-148-16,0 0-257 15</inkml:trace>
  <inkml:trace contextRef="#ctx0" brushRef="#br2" timeOffset="130726.72">14491 12478 491 0,'0'0'130'15,"0"0"-98"-15,0 0 98 16,0 0-47-16,0 0-46 16,0 0-20-16,28-29-9 15,-16 27 13-15,3 0-21 16,-3 2 19-16,-5 0 15 0,-2 0-28 16,-2 2 8-16,-3 12-3 15,0 3 8-15,0 3 14 16,0 2-5-16,-11-4 10 15,-2 1-7-15,0-4-15 16,0-4 20-16,2-3-18 16,2-6-16-16,4 1 9 15,2-2-6-15,3-1-5 16,0 0 0-16,0 0-2 16,0 0-27-16,6 0-37 15,3 0-16-15,3 0 37 16,-3 0 5-16,0 0 15 15,-1 8 11-15,-1 5 5 16,-1-1 8-16,-3 2 1 0,0-1 0 16,-2-2 24-16,-1-3-11 15,0-3 27-15,0-3 7 16,0-2-3-16,-3 2 24 16,-7-2-8-16,-2 0-27 15,0 0 6-15,3 0-35 16,-1 0-1-16,2 0-3 15,1 0-88-15,4 0-115 16,3 0-273-16</inkml:trace>
  <inkml:trace contextRef="#ctx0" brushRef="#br2" timeOffset="141158.7">1411 13764 321 0,'0'0'68'16,"0"0"-22"-16,0 0 44 16,0 0-22-16,0 0-43 15,0 0 31-15,0 0-14 16,0 0-22-16,0 0 1 0,0 0-14 16,0 0 13-16,0 0 1 15,0 0-1-15,0 0 16 16,0 0-15-16,0 0 7 15,0 0 9-15,0 0-12 16,0 0 19-16,0 0-4 16,0 0-14-16,0 0 15 15,0 0-21-15,0 0-10 16,0 0-9-16,0 6 7 16,12 8-8-16,6 1 13 15,-3 2-11-15,1 0 11 16,-4-3-12-16,1 2-1 0,-5-4 1 15,1-3 5-15,-3-1-6 16,1-1 0-16,-2-5-7 16,-4 0 5-16,2-2-40 15,-3 0-64-15,3 0-25 16,-1 0-67-16,1-3-193 16</inkml:trace>
  <inkml:trace contextRef="#ctx0" brushRef="#br2" timeOffset="141415.84">1569 13748 483 0,'0'0'132'15,"0"0"-101"-15,0 0 126 16,0 0-72-16,-67 80-31 16,54-60-26-16,1 2-15 15,-3-3-13-15,3 1 0 16,0 0-43-16,0-6-174 16,3-2-324-16</inkml:trace>
  <inkml:trace contextRef="#ctx0" brushRef="#br2" timeOffset="153993.17">10088 13676 79 0,'0'0'360'16,"0"0"-344"-16,0 0 35 16,0 0 64-16,0 0-30 15,0 0-35-15,0 0 14 16,-3 0-10-16,3 0-19 0,0 0 3 16,0 0-23-16,0 0 1 15,0 0-8-15,0 0-2 16,0 0-6-16,0-1 0 15,6-3-3-15,-3 0-1 16,0-3-3-16,5 2 1 16,-4-1 4-16,1-1-1 15,0 3 3-15,0-1 0 16,-1 3 0-16,-2 0 1 16,-1 1 0-16,1 1-1 15,-2 0 8-15,0 0-7 16,0 0 12-16,0 0-13 0,0 4 5 15,0 19-5 1,-3 12 47-16,-12 8-3 0,-3 3 14 16,-4 3-18-16,-2 0 5 15,4-5-15-15,3-7-11 16,0-7 8-16,2-5-17 16,6-4 3-16,0-10-5 15,5-3-1-15,4-5-8 16,0-3 1-16,0 0-14 15,0 0-24-15,10-13-63 16,5-10-47-16,3-6-103 16,-1-2-248-16</inkml:trace>
  <inkml:trace contextRef="#ctx0" brushRef="#br2" timeOffset="154323.16">10222 13598 494 0,'0'0'112'0,"0"0"-46"15,0 0 54-15,0 0-34 16,0 0-13-16,0 0 14 15,29 110-29-15,-29-74 21 0,0 2-16 16,0-4-39-16,-2-3 10 16,-2-4-14-16,-2-5-14 15,3-2 6-15,0-6-12 16,1-3 0-16,2-5 0 16,0-2-9-16,0-3-30 15,0-1-63-15,0 0-103 16,0 0-104-16</inkml:trace>
  <inkml:trace contextRef="#ctx0" brushRef="#br2" timeOffset="154615.2">10070 13856 576 0,'0'0'39'0,"0"0"83"15,0 0 6-15,0 0-51 16,0 0-2-16,0 0-19 16,5-9-15-16,8 7-13 15,2 2 0-15,6 0 12 16,-3 0-31-16,6 0 0 0,-4 0-9 15,-1-1-6 1,0-2-43-16,-4-4-163 0,-2-1-530 16</inkml:trace>
  <inkml:trace contextRef="#ctx0" brushRef="#br2" timeOffset="156878.93">10367 13577 455 0,'0'0'144'0,"0"0"-121"16,0 0 91-16,0 0-8 15,0 0-49-15,0 0-30 16,-3 0 10-16,3 0-21 16,4 0-12-16,1 0 9 15,1 0-11-15,2 0 13 16,-2 0-2-16,1 0-8 0,-3 0 12 16,2 0-14-16,-3 0 3 15,2 1-3-15,-5 3-2 16,3 1 3-16,-3 1-4 15,0 2 0-15,0 1 0 16,0 1 0-16,-3 3 0 16,-6 0 5-16,-2 1 1 15,-2-3-2-15,1 2-4 16,3-4 3-16,0 0-5 16,2 1 3-16,2-4-1 15,2 0 3-15,3-3 3 16,0 0-3-16,0-2 2 15,0-1-3-15,0 0 18 0,0 0-9 16,0 0 0-16,2 0 6 16,7 0-13-16,1 0 7 15,2 0-11-15,-1 0 5 16,-4 0-10-16,2 0 5 16,-5 0 0-16,1 0-2 15,-2 0-4-15,-2 0 6 16,1 0 0-16,-2 0 0 15,0 0-10-15,1 2 10 16,-1-2 0-16,0 0-1 16,0 0 0-16,0 0-1 15,0 0-1-15,0 0 1 0,0 0-6 16,0 0 8 0,0 0 0-16,0 0 0 0,0 0-4 15,0 0 2-15,0 0 1 16,0 0-10-16,0 0 7 15,0 0-5-15,0 0 9 16,0 0-8-16,0 0 11 16,0 0-3-16,0 0 0 15,0 0 2-15,0 0-1 16,0 0-1-16,0 0 0 16,0 0 5-16,0 0 1 15,0 0-2-15,0 0-4 16,0 0 5-16,0 0-6 15,0 0 1-15,0 0 0 0,0 0 0 16,0 0 1-16,0 0-1 16,0 0 0-16,0 0 0 15,0 0-5-15,0 0 5 16,0 0 0-16,0 0-1 16,0 0 7-16,0 0-7 15,0 0 1-15,0 0 0 16,0 0-1-16,0 0 1 15,0 0 0-15,0 0-2 16,0 0 9-16,0 0-7 16,0 0 0-16,0 0 1 15,0 0-4-15,0 0 4 16,0 0-1-16,0 0 4 0,0 0 1 16,0 0 3-16,0 0-7 15,0 0 5-15,0 0-7 16,0 0 1-16,0 0 0 15,0 0 0-15,0 0 5 16,0 0-5-16,0 0 0 16,0 0 1-16,0 0-5 15,0 0 4-15,0 0 0 16,0 0-1-16,0 0 5 16,2 0-4-16,-2 0 0 15,0 0 3-15,0 0-9 16,0 0 6-16,0 0 0 0,0 0-2 15,0 0 7 1,0 0-5-16,0 0 0 0,0 0 1 16,0 0 2-16,0 0-3 15,0 0 0-15,0 0-1 16,0 0 9-16,0 0-8 16,0 0 0-16,0 0 2 15,0 0-1-15,0 0-1 16,0 0 0-16,0 0 0 15,0 0 7-15,0 0-7 16,0 0 0-16,0 0 6 16,0 0-2-16,0 0-1 15,0 0-3-15,0 0 4 16,0 0 4-16,0 0-8 16,0 0 0-16,0 0 2 0,0 0-4 15,0 0 2-15,0 0 0 16,0 0-1-16,0 0 6 15,0 0-5-15,0 0 0 16,0 0 0-16,0 0-5 16,0 0 5-16,0 0 0 15,0 0 0-15,0 0 6 16,0 0-6-16,0 0 0 16,0 0 2-16,0 0-7 15,0 0 5-15,0 0 0 16,0 0 0-16,0 0 2 15,0 0-2-15,0 0 0 0,0 0 1 16,0 0-4-16,0 0 3 16,0 0 0-16,0 0 0 15,0 0 4-15,0 0-5 16,0 0 1-16,0 0 0 16,0 0-6-16,0 0 6 15,0 0 0-15,0 0-2 16,0 0 6-16,0 0-4 15,0 0 0-15,0 0 1 16,0 0-7-16,0 0 6 16,0 0 0-16,0 0-1 15,0 0 8-15,0 0-7 16,0 0 0-16,0 0 1 0,0 0-5 16,0 0 4-16,0 0 0 15,0 0-2-15,0 0 6 16,0 0-4-16,0 0 0 15,0 0 1-15,0 0-4 16,0 0 3-16,0 0 0 16,0 0-2-16,0 0 6 15,0 0-4-15,0 0 0 16,0 0 1-16,0 0-6 16,0 0 8-16,0 0-3 15,0 0 0-15,0 0 8 16,0 0-8-16,0 0 0 0,0 0 2 15,0 0-4 1,0 0 2-16,0 0-4 0,0 0 2 16,0 0-69-16,3 0-144 15</inkml:trace>
  <inkml:trace contextRef="#ctx0" brushRef="#br2" timeOffset="157645.01">10564 13730 275 0,'0'0'243'15,"0"0"-187"-15,0 0 112 16,0 0-47-16,0 0-39 0,0 0-7 15,-6 54-27 1,4-46-9-16,-1-1-20 0,0-5-18 16,2 3-2-16,-3-1-12 15,1-2-152-15,-2-2-308 16</inkml:trace>
  <inkml:trace contextRef="#ctx0" brushRef="#br2" timeOffset="158528.01">10564 13730 521 0,'100'-29'164'0,"-95"25"-100"16,0-3 71-16,3-1-44 16,1 1-56-16,0-3 3 15,3 2 9-15,-3-1-38 16,-2-1 14-16,0 1-14 16,-2 0-3-16,1 2 18 15,-6 1-14-15,5 0 3 16,-4 0 10-16,-1 4-21 15,2 0 22-15,-2-1-12 0,0 2-12 16,1-1 20-16,-1 0-20 16,0 2 7-16,0 0-3 15,0 0 4-15,0 0-5 16,0 0-3-16,0 0 0 16,0 0-9-16,0 0 4 15,0 0-2-15,0 0 7 16,0 5-9-16,0 5 7 15,0 0 2-15,0 2-2 16,0 1-6-16,0 3 3 16,-4-2 5-16,-4 3-2 15,3 0-10-15,1-2 9 16,0 0-16-16,2-2-6 0,1-1 24 16,-1-3-16-1,1-3 11-15,1-3 2 0,0 1 1 16,-2-4 1-16,2 3 2 15,0-3-1-15,0 0-7 16,0 0 9-16,-1 0-1 16,-2 0 0-16,-2 0 6 15,-1 0-6-15,-4 0 0 16,4 0 5-16,-2 2-7 16,1-2 3-16,0 2-1 15,-1-2 0-15,2 0 8 16,1 1-8-16,4-1 0 0,-1 0 2 15,2 0 1 1,0 0 1-16,0 0 3 0,0 0 20 16,0 0-22-16,0 0 15 15,0 0-10-15,3 0-9 16,8 0 28-16,4 0-27 16,1 0 9-16,1 0-4 15,-1 0-4-15,2 0 9 16,-3 0-5-16,1 0-6 15,-2 0 19-15,-1 0-17 16,-2 2 2-16,-1 0-5 16,-3 0 6-16,1-1-14 15,-2 0-12-15,2 1-72 16,0 0-94-16,0-2-327 16</inkml:trace>
  <inkml:trace contextRef="#ctx0" brushRef="#br2" timeOffset="169358.04">18037 13704 37 0,'0'0'262'0,"0"0"-198"0,0 0 31 15,0 0 3-15,0 0-32 16,0 0-4-16,0 0-1 15,8-11-17-15,-7 11 0 16,-1 0-7-16,0 0-8 16,0 0 10-16,0 0-13 15,0 0-3-15,0 0 16 16,0 0-23-16,0 0 11 16,0 0-8-16,2 0-11 15,-2 0 15-15,0 0-17 16,0 0-1-16,0 13 8 15,0 7-3-15,0 6 22 0,-8 10-14 16,-7 1-6-16,0 1 21 16,-1 2-19-16,1-5 3 15,2-2 5-15,1-6-22 16,4-5 16-16,2-2-8 16,2-10-5-16,2-3 0 15,2-6-3-15,0-1-3 16,0 0 2-16,0 0-43 15,0-11-32-15,10-8-105 16,1 0-135-16,-2 0-239 16</inkml:trace>
  <inkml:trace contextRef="#ctx0" brushRef="#br2" timeOffset="170168.33">18042 13713 205 0,'0'0'353'15,"0"0"-308"-15,0 0 69 16,0 0-2-16,0 0-34 16,0 0-33-16,3-18-5 15,0 13 11-15,1 0-32 16,1 2 8-16,2-1-17 15,-1 1-5-15,1-1 2 16,1 1-7-16,1 3 0 16,-2 0 0-16,1 0 4 15,-1 0-4-15,-1 0 0 0,1 0 3 16,-2 8 1 0,-2 6-1-16,-1 2 7 0,-2 0 19 15,0-1-13-15,0 0 11 16,0 0 1-16,-7-1-13 15,-4-3 15-15,2-2-18 16,0-3-3-16,1-1 8 16,1-3-15-16,2-2 8 15,2 0-10-15,2 2 5 16,1-2-7-16,0 0 2 16,0 0-11-16,0 0 1 15,0 0-30-15,0 0 0 0,9 0 7 16,1 0 4-1,1 0 27-15,-1 4-21 0,0 1 6 16,1 1 14-16,-2 2-9 16,1 0 10-16,-2 4 0 15,-4 1-8-15,-2 1 6 16,-2 1-1-16,0 0 5 16,0-1 16-16,-5-3 1 15,-4 2 14-15,-2-4-1 16,-1 1-4-16,-2-1 25 15,2-3-28-15,0-3 5 16,-3 0 6-16,2-1-29 16,0-2 12-16,1 0-17 15,4 0 7-15,1 0-15 16,5-5-4-16,2-9-56 0,0-3-67 16,14 0-213-1</inkml:trace>
  <inkml:trace contextRef="#ctx0" brushRef="#br2" timeOffset="171578.75">18255 13606 408 0,'0'0'216'0,"0"0"-169"16,0 0 79-16,0 0-11 16,0 0-29-16,0 0-40 15,-6 0 5-15,6 0-24 16,0-2-19-16,3-3 15 16,4 1-23-16,1 0 1 0,1 3-3 15,1-1 7-15,-2 2-5 16,-2 0 0-16,-2 0 1 15,-4 0-6-15,2 0 5 16,-2 0 0-16,0 0-3 16,0 5 9-16,0 6-1 15,0 0 7-15,0 0-12 16,-8 1 18-16,-2 0-17 16,-2 0 2-16,0 1 7 15,0-4-6-15,0 0 2 16,5-2-5-16,1-3 4 15,1 1 2-15,5-2-7 0,0-2 0 16,0 1-1-16,0-2 8 16,0 2-1-16,0-1 13 15,6 1-5-15,3-2 16 16,4 0-29-16,-2 0 1 16,-2 0-2-16,-3 0-38 15,1 0-23-15,-1 0-64 16,0 2-190-16,-1 0-328 15</inkml:trace>
  <inkml:trace contextRef="#ctx0" brushRef="#br2" timeOffset="171819.67">18419 13690 699 0,'0'0'161'16,"0"0"-142"-16,0 0 96 16,0 0 22-16,0 0-82 15,0 0-5-15,-17 41-36 16,10-30-6-16,3-1-8 16,-1-5-1-16,2 2-19 15,2-6-89-15,1 1-128 16,0-2-265-16</inkml:trace>
  <inkml:trace contextRef="#ctx0" brushRef="#br2" timeOffset="172051.62">18562 13540 729 0,'0'0'110'16,"0"0"-86"-16,0 0 151 15,0 0-79-15,-27 88-44 16,21-66-21-16,1-1-28 16,3-1-6-16,2-3-22 0,0-5-245 15</inkml:trace>
  <inkml:trace contextRef="#ctx0" brushRef="#br2" timeOffset="193434.15">2181 13676 268 0,'0'0'17'16,"0"0"19"-16,0 0 62 15,0 0-30-15,0 0-28 16,0 0-4-16,0 0-6 16,0 0 9-16,0 6-5 15,0-6-12-15,0 0 20 16,0 0-7-16,0 0 5 15,0 0 6-15,0 0-20 16,0 0 12-16,0 0-1 16,0-4-31-16,0-4 4 15,0 0-10-15,0 1 2 16,0 1 3-16,0 2-1 16,0-3 1-16,0 4 13 0,0-1 0 15,0 2-6-15,-3 1-4 16,-2-3-6-16,1 4 3 15,-2-1 0-15,0 1-5 16,-3 0 0-16,-1 0 2 16,-1 0-3-16,-1 6 2 15,-1 5-1-15,1 3 13 16,-1 2-13-16,-1 1 15 16,6 2 5-16,-2 1-13 15,0 2 13-15,2-2-12 0,2 2 8 16,-1-2 6-16,2-1-20 15,1 0 13-15,2 0-2 16,-1 0-11-16,3-4 13 16,0 0-13-16,0-4 0 15,0-2 6-15,0-2-3 16,2 2-1-16,2-5 4 16,4 1-5-16,-1 0 8 15,4-2-11-15,-4-1 1 16,6-1 0-16,-2-1 6 15,-2 0-7-15,6 0 0 16,-5 0 5-16,1 0-6 16,-1 0 1-16,1-4 0 15,-4-3 2-15,2 2 2 16,-3 0-4-16,0 0 0 0,-3-2-21 16,0 1-14-16,-3 0-90 15,0 3-289-15</inkml:trace>
  <inkml:trace contextRef="#ctx0" brushRef="#br2" timeOffset="195783.21">2282 13558 267 0,'0'0'130'0,"0"0"-100"16,0 0 98-16,0 0 4 15,0 0-31-15,0 0-28 16,-6-6-2-16,6 6 15 16,0 0-26-16,0 0-5 15,0 0-10-15,0 0-19 16,0 0 12-16,0 0-16 16,0 0-4-16,0 0 12 15,0 0-22-15,0 0 14 0,0 0-5 16,0-1-14-16,0-3-2 15,5 3-1-15,1-2-1 16,0 0-6-16,1-1 3 16,2 3 4-16,-3 1 0 15,-1 0 1-15,2 0-7 16,-6 0 6-16,2 0-2 16,-1 0-5-16,1 0 1 15,-3 5 6-15,3 2 0 16,-3 3-13-16,0-1 13 15,0 1-12-15,0-3 12 16,-8 5-7-16,-2-3 8 16,-2 2-1-16,3-2 0 15,2-1 4-15,1-3-10 16,4 0 6-16,1-1 0 0,-1-1-7 16,2-2 3-1,0 2 4-15,0-3-1 0,0 1-11 16,0-1 8-16,0 0-2 15,0 1 1-15,0 1 5 16,2 0 0-16,4-1 6 16,1 1-6-16,4 1 0 15,-4-1-17-15,2-1-58 16,0-1-84-16,0 0-147 16</inkml:trace>
  <inkml:trace contextRef="#ctx0" brushRef="#br2" timeOffset="196028.3">2472 13617 642 0,'0'0'53'15,"0"0"7"-15,0 0 86 16,0 0-57-16,0 0-37 16,0 0-29-16,-12 71-3 15,9-62-20-15,0-4-4 0,0 1-83 16,-1-5-222 0</inkml:trace>
  <inkml:trace contextRef="#ctx0" brushRef="#br2" timeOffset="196743.06">2472 13617 389 0,'44'9'311'0,"-42"-15"-287"16,1-1 89-16,3 1-10 16,0-3-76-16,3 1-10 15,-2 0 9-15,-2 0-18 16,1 3 3-16,-5 1 10 16,2-1-10-16,-1 3 21 15,-2 1-12-15,0 1 0 16,0 0 15-16,0 0-22 15,0 0 11-15,0 0-7 16,0 0-15-16,0 0 7 16,0 0-9-16,0 0 0 15,0 0-5-15,0 0-9 16,3 4 14-16,1 8-1 0,-1-2-7 16,0 2-20-16,-3-1-18 15,0 1-14-15,0-1 9 16,0-2 1-16,0 2 20 15,0-3 12-15,0-2-6 16,0-1 23-16,0-3-7 16,0-1 8-16,0-1 1 15,0 0 2-15,0 0 2 16,-3 1 7-16,0 2-7 16,-1-2 16-16,1 1-14 15,-2-1 3-15,2 2 3 16,-1-1-10-16,2-2 2 0,1 1-1 15,-1-1 1 1,2 0 2-16,0 0-7 0,0 0 3 16,0 0 20-16,0 0-11 15,0 0 13-15,0 0-3 16,0 0-13-16,0 0 21 16,0 0-17-16,0 0-4 15,3 0 2-15,5 0-9 16,1 0 14-16,4 0-13 15,-4 0 4-15,3 0-14 16,-3 0-4-16,0 0-100 16,0 0-143-16</inkml:trace>
  <inkml:trace contextRef="#ctx0" brushRef="#br2" timeOffset="206666.07">12154 13591 395 0,'0'0'78'0,"0"0"-22"16,0 0 42-16,0 0-3 15,0 0-46-15,0 0 4 16,0 0-3-16,0-1-18 15,0 1 0-15,0 0-12 16,0 0 2-16,0 0 11 16,0 0-19-16,0 5 12 0,0 12 23 15,0 4-5-15,0 8 7 16,0 6-20 0,-7-1-2-16,-2 7 2 0,-3 1-20 15,-3 0 22-15,0-2-3 16,0-2-19-16,3-4 14 15,2-6-20-15,0-6 0 16,5-5-3-16,4-7 1 16,1-8-6-16,0-2 0 15,0 0-57-15,1-4-31 16,11-19-113-16,6-3-280 16</inkml:trace>
  <inkml:trace contextRef="#ctx0" brushRef="#br2" timeOffset="207124.06">12174 13650 454 0,'0'0'215'16,"0"0"-205"-16,0 0 102 16,0 0-17-16,0 0-32 15,0 0-15-15,3-26-36 16,10 25-2-16,1 1 9 0,3 0-17 16,0 0 12-16,1 12 11 15,0 6-5-15,-2 0 2 16,-1 4-13-16,-6 2 7 15,2-1 8-15,-7 2-14 16,-4 2 5-16,0 0 4 16,0-1-11-16,-3-1 18 15,-9-1-15-15,-6-2-1 16,0-4 11-16,-3-1-12 16,-2-4 6-16,3-4 2 15,-1 0-10-15,2-5 10 16,4-4-17-16,2 0 0 0,4 0-2 15,7-15-36-15,2-4-41 16,3-3-129-16,16 1-269 16</inkml:trace>
  <inkml:trace contextRef="#ctx0" brushRef="#br2" timeOffset="208014.5">12478 13494 522 0,'0'0'168'0,"0"0"-142"16,0 0 100-16,0 0-52 0,0 0-16 16,0 0-10-16,3-5-38 15,6 3 10-15,0-4-14 16,2 5 4-16,0-3 2 15,-2 4-9-15,-1 0 18 16,1 0-8-16,0 0 2 16,-3 0 3-16,0 0-16 15,-2 0 10-15,-1 0-12 16,-1 0 4-16,1 0-11 16,-1 7 7-16,-2 4 0 15,0 0 8-15,0 2-8 16,0 0 6-16,-10 2-6 0,-3 0 7 15,-5 4-8-15,0 0 1 16,-1-1 0-16,1-2-3 16,3-3 9-16,4 0-6 15,1-2 0-15,5-3 2 16,2-4-6-16,3 1 4 16,0-4 0-16,0-1-6 15,0 2 6-15,0-2 0 16,5 0 17-16,8 0-2 15,2 0 7-15,3 0-22 16,-6 0-1-16,-3 0-12 16,-2 0-38-16,-4 0-47 15,-1 0-123-15,-1 0-323 0</inkml:trace>
  <inkml:trace contextRef="#ctx0" brushRef="#br2" timeOffset="208344.44">12660 13655 575 0,'0'0'109'15,"0"0"-75"-15,0 0 104 16,0 0-28-16,0 0-52 16,0 0-38-16,-16 49-4 15,10-43-16-15,4-1 0 16,1 0-17-16,-2-1-119 15,3-1-149-15,-2 0-318 16</inkml:trace>
  <inkml:trace contextRef="#ctx0" brushRef="#br2" timeOffset="212596.18">12829 13544 320 0,'0'0'132'0,"0"0"-103"0,0 0 78 16,0 0-5-16,0 0-30 15,0 0-5-15,-6 2-24 16,6-2 12-16,0 0-3 15,0 0-15-15,0 0 8 16,0 0-18-16,0 0-6 16,0 0 8-16,0 0-20 15,6 0 8-15,3 0-14 16,4-6 4-16,0-3-14 16,-2-1 2-16,1 0-12 15,0-1 15-15,-3 2-20 16,-3 1 17-16,3 1-2 0,-6 2-5 15,1 0 9-15,-2 2 0 16,-2 3 3-16,0 0-4 16,0 0 4-16,0 0-1 15,0 0 1-15,0 0 0 16,0 3 2-16,0 11-1 16,-5 6 6-16,-1 4 15 15,-1 1-18-15,4-1 19 16,-2-2-6-16,2 0-16 15,0-6 11-15,2-1-12 16,1-6 0-16,0-4 1 16,0-2 3-16,0-1-4 0,0-1 0 15,0-1-13-15,0 0-5 16,0 0-36-16,0 0-34 16,0 0 7-16,0 0-5 15,0 0-13-15,-2 2-24 16,-1-1-29-16,-1 0 44 15,-2-1-11-15,0 0-119 16</inkml:trace>
  <inkml:trace contextRef="#ctx0" brushRef="#br2" timeOffset="212784.12">12844 13672 128 0,'0'0'100'16,"0"0"-10"-16,0 0 16 16,0 0-6-16,0 0-21 15,0 0 10-15,-14 0 5 0,14 0-30 16,0 0-8-1,5 0-21-15,8 0 14 0,3 4 8 16,3 0-26-16,-2 1-12 16,3 1-16-16,-4 0 6 15,2-2-18-15,-1-1-4 16,3 1-132-16,-3-3-122 16</inkml:trace>
  <inkml:trace contextRef="#ctx0" brushRef="#br2" timeOffset="-195578.88">16042 13590 231 0,'0'0'325'0,"0"0"-296"15,0 0 50-15,0 0 18 16,0 0-42-16,0 0-8 16,0 0-9-16,0 0-8 15,0 0 19-15,0 0-19 0,0 0 0 16,0 0 4-16,0 0-20 15,0 0 13-15,0 0-13 16,0 3-11-16,0 3 13 16,0 7-14-16,0 6 24 15,0 5 8-15,0 6-27 16,0 3 18-16,-3 1-7 16,-7 4-10-16,0 0 12 15,-3-3-18-15,2-2 6 16,2-4 4-16,1-7-7 15,2-3 1-15,3-6-6 16,1-4 2-16,0-4-6 0,2-2 4 16,0-1 0-16,0-2-2 15,0 0-37 1,0 0-17-16,0-2-54 0,0-12-145 16,2-4-124-16</inkml:trace>
  <inkml:trace contextRef="#ctx0" brushRef="#br2" timeOffset="-195202.86">16089 13595 608 0,'0'0'40'16,"0"0"49"-16,0 0 21 16,0 0-64-16,0 0-8 15,0 0 22-15,63-4-25 16,-46 8 11-16,-1 0-17 15,-2 1-16-15,-3-2 5 16,-1 0-16-16,-4-1-2 16,-2-1 0-16,-1 1 1 15,0-2-5-15,0 0-26 0,2 0-58 16,1 2-61-16,-2-1-87 16,-1 1-111-16</inkml:trace>
  <inkml:trace contextRef="#ctx0" brushRef="#br2" timeOffset="-194949.23">16081 13761 404 0,'0'0'190'0,"0"0"-146"0,0 0 91 16,0 0-25-16,0 0-31 15,0 0-19-15,39 4-14 16,-24-2-12-16,-3-1-27 16,0-1 7-16,-5 2-14 15,-1-2-8-15,-1 2-11 16,-1 0-95-16,0 3-34 16,-4 2-132-16,0 1-174 15</inkml:trace>
  <inkml:trace contextRef="#ctx0" brushRef="#br2" timeOffset="-194657.33">15974 14023 452 0,'0'0'179'16,"0"0"-140"-16,0 0 96 15,0 0-30-15,0 0-46 16,0 0-2-16,62 0-39 16,-44 0-16-16,-1 0 4 0,-7-3-6 15,-2 3-28 1,-1 0-39-16,1 0-62 0,-2 0-130 15,3-4-274-15</inkml:trace>
  <inkml:trace contextRef="#ctx0" brushRef="#br2" timeOffset="-190730.11">16402 13560 408 0,'0'0'73'15,"0"0"8"-15,0 0 35 16,0 0-31-16,0 0-12 16,0 0-28-16,0-5 10 15,0 3 1-15,0 2-11 16,0-1 7-16,0 1-15 16,0 0-8-16,0 0 9 15,0 0-21-15,0 0 9 16,0 0-5-16,0-1-15 15,0 1 16-15,0-4-15 16,3 0-6-16,4 1-2 16,1-2-8-16,1 1 9 15,1 2 0-15,-1 0 2 16,0 2-7-16,0 0 5 0,-3 0 0 16,-3 0-5-16,-3 0 2 15,0 0 3-15,0 0 0 16,0 0-6-16,0 2 1 15,0 5 5-15,0 3 0 16,0-1-5-16,0 2 3 16,0 0 2-16,-1-1 0 15,-6-2-12-15,0 3 9 16,1-2-2-16,-1 0 0 16,-1-2 4-16,2 0-17 15,-1 0 17-15,1-3-4 16,0 2-6-16,3-2 8 0,-2-1-3 15,2 0-3-15,2-1 7 16,-2-1-8-16,3-1 10 16,0 0-1-16,0 0 0 15,0 0-6-15,0 0 7 16,0 0 0-16,0 0-4 16,0 0 3-16,0 2 1 15,0-1 11-15,7 3-11 16,1-3 14-16,1 1-11 15,1-1-3-15,-1 0 0 16,3-1 0-16,1 0-3 16,-2 0-25-16,1 0-86 15,-3 0-121-15,-3 0-321 0</inkml:trace>
  <inkml:trace contextRef="#ctx0" brushRef="#br2" timeOffset="-190349.94">16614 13676 568 0,'0'0'174'16,"0"0"-172"-16,0 0 102 15,0 0 11-15,0 0-27 16,0 0-40-16,-9 59-29 16,6-50-1-16,0-1-18 15,0-3-5-15,3-3-55 16,0-2-217-16</inkml:trace>
  <inkml:trace contextRef="#ctx0" brushRef="#br2" timeOffset="-189271.12">16782 13585 507 0,'0'0'164'0,"0"0"-81"16,0 0 66-16,0 0-17 16,0 0-51-16,0 0-46 15,-1 2 19-15,1-2-18 16,0 0-24-16,6-4-2 16,3-3-10-16,3 0 0 15,-2-1-1-15,2-1 2 0,0 0-5 16,-1-1 3-16,-4 2-4 15,0 1-3-15,-2 3 6 16,-4 1 2-16,1 2-3 16,-2-1 6-16,0 0-3 15,0 2 0-15,0 0 2 16,0 0-3-16,0 0 1 16,0 0 0-16,0 0-3 15,0 8-1-15,-2 5 4 16,-2 0 0-16,-1 0 3 15,0 0-8-15,2 1 5 16,1-1 0-16,1 1-4 16,-1-1 2-16,1-1 2 0,1-2 0 15,-2-2-10-15,2-1 7 16,0-1-11-16,-1-1 7 16,-1-1 5-16,1 0-15 15,-1-1 15-15,-1-2-3 16,-2 1-14-16,1 0 18 15,-2-1-8-15,-1 2 9 16,-1 0-4-16,-2 1 4 16,1-2 0-16,0 2 0 15,3-1 4-15,-3-1-7 16,5 1 3-16,1-2 0 16,0 2-2-16,1-3 7 15,1 2-5-15,1-2 0 16,0 0 3-16,0 0 1 0,0 0-4 15,0 2 5-15,0-2 14 16,0 0-15-16,0 0 18 16,0 0-2-16,0 1-10 15,1 1 15-15,11-2-18 16,4 2 5-16,5-2 14 16,0 0-25-16,3 0 13 15,0 0-14-15,-3 0 5 16,-5 2-15-16,-5 0-11 15,-3 3-83-15,-5-2-141 16,-3 0-692-16</inkml:trace>
  <inkml:trace contextRef="#ctx0" brushRef="#br0" timeOffset="-145253.04">9876 10580 285 0,'0'0'85'15,"0"0"-27"-15,0 0 22 16,0 0-14-16,0 0-10 16,0 0 11-16,0 0 12 15,0-3-20-15,0 3 0 0,0 0-13 16,0 0-25-16,0 0 4 15,0 0-16-15,0 0-8 16,0 0-1-16,0 0 0 16,0 0-1-16,0 0-23 15,0 0-32-15,0 0 18 16,0 0-18-16,0 0 8 16,0 0 40-16,0 0 8 15,0-4 16-15,0 4 13 16,0 0-5-16,0-2 23 15,0 2-18-15,0 0 2 16,0 0 5-16,0 0-24 0,0 0 11 16,0 0-5-16,0 9-16 15,0 6 53-15,0 5-20 16,3 1-20-16,-1 4 3 16,-1-2-16-16,1-1 4 15,1 0-6-15,-2-1-6 16,4-2 6-16,1-2-68 15,1-1-28-15,-1-1-16 16,-3 3-105-16,2-4-23 16,-2 1-110-16</inkml:trace>
  <inkml:trace contextRef="#ctx0" brushRef="#br0" timeOffset="-144856.05">9939 11094 378 0,'0'0'114'0,"0"0"-38"0,0 0 55 15,0 0-42-15,0 0-25 16,0 0-33-16,7 47 24 16,-5-36 11-16,-1 1-38 15,-1 3 4-15,0 0-11 16,0-1-13-16,0 0-2 15,0-1-2-15,0-1-4 16,0 1 0-16,0-1-21 16,0-1-55-16,0 3-52 15,0-1-114-15,0-2-146 16</inkml:trace>
  <inkml:trace contextRef="#ctx0" brushRef="#br0" timeOffset="-144421.49">9933 11570 349 0,'0'0'36'16,"0"0"13"-16,0 0 49 16,0 0-7-16,0 0-25 15,0 0 3-15,0 38 15 16,0-27-52-16,0 1 26 15,0-1-28-15,0 0-20 16,0 2 8-16,0 0 0 16,0 1-9-16,0 1 8 15,0 0-16-15,0-2 3 16,0-1-4-16,0-1-4 16,0-2-5-16,0-1-51 15,0 1-28-15,0-1-96 16,0-2-96-16,0 3-134 0</inkml:trace>
  <inkml:trace contextRef="#ctx0" brushRef="#br0" timeOffset="-144068.32">9933 12005 435 0,'0'0'46'15,"0"0"25"-15,0 0 26 16,0 0-19-16,0 0-27 16,0 0 9-16,0 69-8 15,0-55-21-15,0-1-1 16,0 2 29-16,0-1-37 15,0-2 3-15,0-1-18 16,0 0 7-16,0-2 1 16,0 3-14-16,0 0 1 15,0 1-2-15,0 1-11 16,0 0-42-16,0 2-48 16,0-2-29-16,0 0-137 15,0-1-242-15</inkml:trace>
  <inkml:trace contextRef="#ctx0" brushRef="#br0" timeOffset="-143738.43">9903 12616 10 0,'0'0'465'0,"0"0"-431"0,0 0 9 16,0 0 82-16,0 0-54 16,0 0-39-16,-7 88-8 15,7-69 29-15,0 0-8 16,0-2-19-16,0-1-5 15,0-1-9-15,0 0 2 16,0-3-14-16,0-2-11 16,0 2-64-16,0-1-126 15,0-2-189-15</inkml:trace>
  <inkml:trace contextRef="#ctx0" brushRef="#br0" timeOffset="-142597.43">9903 12967 18 0,'0'0'399'16,"0"0"-330"0,0 0 53-16,0 0-9 0,0 0-20 15,0 0-14-15,0 0-18 16,0 0 22-16,0 7-8 16,0 5-9-16,0 6 9 15,0 0-49-15,0 4 1 16,0 1-6-16,0 3-17 15,0-1 2-15,0-2-6 16,-3-2-7-16,3-2-2 16,0-2-56-16,0 0-38 15,0-2-93-15,0 1-79 16,0 2-203-16</inkml:trace>
  <inkml:trace contextRef="#ctx0" brushRef="#br0" timeOffset="-142268.54">9891 13587 163 0,'0'0'311'16,"0"0"-250"-16,0 0 57 0,0 0 8 16,0 0-45-16,0 0-53 15,0 84 20-15,0-68-12 16,0-1-21-16,0 0 4 16,0 1-16-16,0-1-3 15,0 1 0-15,0-1-5 16,0 1-19-16,0-1-34 15,0-2-39-15,0 0-64 16,0-1-131-16</inkml:trace>
  <inkml:trace contextRef="#ctx0" brushRef="#br0" timeOffset="-141909.59">9891 14170 441 0,'0'0'50'0,"0"0"4"16,0 0 61-16,0 0-56 16,0 0-31-16,0 0 37 0,0 74-14 15,0-63-21-15,0-2 4 16,0 1-28-16,0 3 1 16,0-1-7-16,0-3 6 15,2 2-12-15,1-4 2 16,0 1-58-16,-2 0-89 15,2-2-136-15</inkml:trace>
  <inkml:trace contextRef="#ctx0" brushRef="#br0" timeOffset="-141547.98">9904 14708 400 0,'0'0'55'15,"0"0"-17"-15,0 0 77 16,0 0-39-16,0 0-19 0,8 86-25 16,-5-71 16-16,-3-2-23 15,3 0-23-15,-1-1 0 16,-1 1-2-16,-1-1 0 16,2-1-2-16,-2 2-33 15,0-1-40-15,0-1-54 16,0 2-116-16</inkml:trace>
  <inkml:trace contextRef="#ctx0" brushRef="#br0" timeOffset="-141172.08">9904 15286 435 0,'0'0'183'0,"0"0"-178"15,0 0 110-15,0 0-8 16,-7 84-82-16,7-67 12 15,0 1 4-15,0 0-9 0,0-1-25 16,0-2-3 0,0-3 10-16,0 3-6 0,0-1 1 15,0 0-7-15,0 1 1 16,0-1-6-16,0 0-35 16,-1 0-24-16,-2 0 47 15,1-1-133-15,2-2-59 16,-1-2-224-16</inkml:trace>
  <inkml:trace contextRef="#ctx0" brushRef="#br0" timeOffset="-140811.54">9887 15952 506 0,'0'0'163'16,"0"0"-137"-16,0 0 44 15,0 0 40-15,0 85-60 16,0-69-42-16,0-2 30 15,0 0 4-15,0-4-40 16,0 2 33-16,0 1-25 0,0 0 5 16,0 2-10-16,0 0 1 15,0 0-7-15,0 2 1 16,0-2-18-16,0-2-34 16,0-1-44-16,0-3-99 15,0-4-27-15</inkml:trace>
  <inkml:trace contextRef="#ctx0" brushRef="#br0" timeOffset="-140446.26">9893 16565 491 0,'0'0'69'16,"0"0"-13"-16,0 0 43 16,0 0-2-16,0 0-64 15,0 91 8-15,-2-69 36 16,-1 2-6-16,2 0-47 15,-1-1 17-15,2-1-3 0,-1-1-18 16,-2-3-14 0,1 2-1-16,1-4-3 0,1-3-2 15,0-4-33-15,0-2-17 16,0 1-91-16,0 1-40 16,0 6-57-16,-2 2-160 15</inkml:trace>
  <inkml:trace contextRef="#ctx0" brushRef="#br0" timeOffset="-140122.62">9832 17372 717 0,'0'0'109'15,"0"0"-58"-15,0 0 26 16,0 0 10-16,-5 91-74 16,2-70-6-16,3 2-7 15,0 0 0-15,0-2-4 16,0-5 2-16,0-1-29 15,0-4 15-15,0-1-39 16,0 0-9-16,0-1-39 0,0-3-98 16,0 6-76-16</inkml:trace>
  <inkml:trace contextRef="#ctx0" brushRef="#br0" timeOffset="-139943.91">9824 17785 681 0,'0'0'149'0,"0"0"-141"16,0 0 24-16,0 0-32 16,0 0-7-16,0 0-120 0,-3 70-146 15</inkml:trace>
  <inkml:trace contextRef="#ctx0" brushRef="#br0" timeOffset="-134979.04">17870 10642 24 0,'0'0'374'16,"0"0"-366"-16,0 0 51 15,0 0-3-15,0 0-2 16,0 0 13-16,0 0-32 15,5-21 11-15,-5 21 12 16,0 0-8-16,0 0 2 16,0 0-17-16,0 0 11 15,0 0 12-15,0 0-29 16,0 0 8-16,0 0-7 16,0 0-15-16,0 0 18 15,0 0-25-15,0 2-1 0,0 11 11 16,0 3-6-16,0 2 12 15,0 3-24-15,1 0 5 16,2 3-13-16,-2 1-13 16,2 1-64-16,-1 0-59 15,-1 2-88-15,-1 0-57 16</inkml:trace>
  <inkml:trace contextRef="#ctx0" brushRef="#br0" timeOffset="-134596.4">17833 11261 378 0,'0'0'187'0,"0"0"-127"16,0 0 70-16,0 0-31 16,0 0-17-16,0 0-46 0,1 84 21 15,1-63-35 1,1 0 0-16,-2-2-8 0,1 0-11 15,-2 1 2-15,0 0-5 16,0 0 0-16,0 1-1 16,0 0-50-16,0 1-50 15,0-2-24-15,-2-2-102 16,-1-2-81-16</inkml:trace>
  <inkml:trace contextRef="#ctx0" brushRef="#br0" timeOffset="-134266.34">17828 11980 413 0,'0'0'68'0,"0"0"-25"16,0 0 61-16,-14 84-35 16,12-60-13-16,1-3-20 15,1 3-6-15,0-1 7 0,0 2-12 16,0-1-22-16,0-1-3 15,0 1-30-15,0-2-112 16,0-1-140-16</inkml:trace>
  <inkml:trace contextRef="#ctx0" brushRef="#br0" timeOffset="-133397.25">17778 12627 23 0,'0'0'157'0,"0"0"-132"16,0 0 46-16,0 0 10 16,0 0-29-16,0 0-2 15,0-17 9-15,0 15-11 16,0 2 14-16,0-2 0 16,0 1-7-16,0 1 18 15,0-1-23-15,0 1-2 0,0 0 16 16,0 0-16-16,0 0 0 15,0 0-9-15,0 0-15 16,0 0 19-16,0 0-20 16,0 0-8-16,0 4 2 15,0 15-17-15,0 6 29 16,0 5-22-16,0 1-1 16,0 0-6-16,0 0 0 15,0 2-20-15,0-2-39 16,0 0-67-16,0 0-31 15,0 0-48-15,1 1-40 16,4 0-47-16</inkml:trace>
  <inkml:trace contextRef="#ctx0" brushRef="#br0" timeOffset="-133051.28">17818 13281 154 0,'0'0'311'0,"0"0"-294"15,0 0 61 1,0 0 34-16,0 0-30 0,0 0-11 15,12 9 11-15,-11 2-18 16,1 7-14-16,-2 0-3 16,0 4-33-16,0 4 6 15,0-1-8-15,0 1-7 16,0 1-7-16,0 1 2 16,0-1-63-16,0 2-34 15,0 0-39-15,0-6-54 16,1 2-91-16</inkml:trace>
  <inkml:trace contextRef="#ctx0" brushRef="#br0" timeOffset="-132712.39">17815 14003 429 0,'0'0'71'16,"0"0"-29"-16,0 0 18 15,0 84 13-15,0-64-46 16,0 1-5-16,0-1 4 16,0-1-21-16,0-1-3 15,3-1-4-15,-3 0-53 16,1-5-69-16,-1 1-83 16</inkml:trace>
  <inkml:trace contextRef="#ctx0" brushRef="#br0" timeOffset="-132316.52">17834 14587 521 0,'0'0'66'0,"0"0"-33"0,0 0 44 15,0 0-26-15,0 0-10 16,0 94-19-16,0-73-13 16,0-3 32-16,-3 4-37 15,-1 2-3-15,-1-2-2 16,1 4 0-16,0-2-3 16,-1-2-55-16,0-2-118 15,1-2-53-15</inkml:trace>
  <inkml:trace contextRef="#ctx0" brushRef="#br0" timeOffset="-131507.75">17849 15236 197 0,'0'0'69'0,"0"0"8"15,0 0 29-15,0 0-23 16,0 0 6-16,0 0 7 16,0 0-12-16,0-15 3 15,0 28-26-15,0 12 21 16,0 5-10-16,0 7-32 16,0 2-14-16,-3 1 2 15,2-4-25-15,1-3 0 16,0-4-3-16,0-6-27 15,0-2-10-15,0-3-62 16,0 1-47-16,0 2-97 16,0-2-128-16</inkml:trace>
  <inkml:trace contextRef="#ctx0" brushRef="#br0" timeOffset="-131128.88">17827 16081 520 0,'0'0'34'16,"0"0"55"-16,0 0 4 15,0 0-36-15,-9 82-14 16,3-62 13-16,3 3-36 16,0 0-16-16,0-4 0 15,3-3-4-15,0-2-11 16,0-1-4-16,0 0-16 15,0-1-63-15,0 1 24 16,0-1-75-16,0-1-47 0,0 0-154 16</inkml:trace>
  <inkml:trace contextRef="#ctx0" brushRef="#br0" timeOffset="-130727.01">17795 16727 86 0,'0'0'483'15,"0"0"-483"-15,0 0 49 16,0 0 30-16,0 0-11 16,0 0-22-16,0 88-39 15,0-73 25-15,0 1-4 16,0 3 1-16,0-1 21 15,0 1-50-15,5 0 63 0,-1 0-63 16,-1 2-8 0,1-4-9-16,-3 1-3 0,-1-3-91 15,0-5-123-15,0 2-63 16</inkml:trace>
  <inkml:trace contextRef="#ctx0" brushRef="#br0" timeOffset="-130379.09">17818 17287 901 0,'0'0'76'0,"0"0"-76"15,0 0 94-15,12 107-54 16,-6-73-1-16,0 1-32 16,2 2 9-16,2-3-16 15,-1 1 3-15,1-4-2 16,-6 0 3-16,1-2-8 15,-4-2-4-15,-1 3-39 16,0-5-50-16,0-3-161 0,0-5-203 16</inkml:trace>
  <inkml:trace contextRef="#ctx0" brushRef="#br0" timeOffset="-118845.57">1842 13538 426 0,'0'0'4'0,"0"0"0"15,0 0 74 1,0 0-16-16,0 0-18 0,81 15 1 15,-60-15-11-15,-2 0 9 16,2 0-18-16,-3 0-22 16,-6 0-6-16,-5 0-9 15,-1 0-86-15,2 0-84 16,-4 0-140-16</inkml:trace>
  <inkml:trace contextRef="#ctx0" brushRef="#br0" timeOffset="-118304.9">1375 13595 186 0,'0'0'113'0,"0"0"-73"16,0 0 67-16,0 0 16 15,0 0-27-15,0 0-1 16,-13-2 5-16,13 0-32 16,0 2-16-16,0-3-7 15,0 3-1-15,0-1-16 16,3-1-25-16,7 0 27 15,5 1-7-15,1-1-8 16,4 2 13-16,8 0-12 0,-1 0 5 16,-3 0-10-16,3 0-7 15,-9 0-4-15,3 0 0 16,-1 0-13-16,-3 0-46 16,4 0-57-16,-3 0-65 15,1 0-209-15</inkml:trace>
  <inkml:trace contextRef="#ctx0" brushRef="#br0" timeOffset="-117702.01">2306 13493 270 0,'0'0'259'0,"0"0"-227"0,0 0 82 16,0 0-14-1,0 0-21-15,0 0-24 0,33 0-21 16,-12 0 25-16,-2 0-20 15,2 0-21-15,0 0 1 16,-6 0-14-16,3 0-3 16,-2 1-2-16,-1 2-2 15,3 2-5-15,3-2-39 16,7-3-55-16,5 0-163 16,3 0-158-16</inkml:trace>
  <inkml:trace contextRef="#ctx0" brushRef="#br0" timeOffset="-117235.55">3195 13544 288 0,'0'0'103'0,"0"0"-86"16,0 0 81-16,0 0-11 16,0 0-8-16,0 0-15 15,78 0-4-15,-53 0 0 16,2 0 1-16,0 0-43 16,4 0 1-16,-4 0-12 15,1 0-2-15,-3 0-5 16,-2 0-2-16,-5 0-4 15,0 0-5-15,0 0-12 0,-3 2-41 16,3-1-8-16,-2-1-41 16,4 0-217-16</inkml:trace>
  <inkml:trace contextRef="#ctx0" brushRef="#br0" timeOffset="-116933.29">4035 13551 505 0,'0'0'92'15,"0"0"-38"-15,0 0 75 16,0 0-38-16,0 0-44 16,99 14-3-16,-71-10 21 15,-1 1-33-15,3 1 4 16,-8 1-13-16,-4-1-13 16,-5-1-20-16,-2-2-28 15,-3-2-177-15,-5-1-162 16</inkml:trace>
  <inkml:trace contextRef="#ctx0" brushRef="#br0" timeOffset="-106283.5">5023 13593 331 0,'0'0'51'0,"0"0"12"16,0 0 41-16,0 0-42 15,0 0-10-15,0 0 16 16,0 0-10-16,46-3-9 15,-32 1 9-15,-4 1-21 16,2 1 14-16,3 0-9 0,3 0-18 16,0 0 17-16,6 0-9 15,4 0-16-15,3 0 3 16,7 0-16-16,0 0 1 16,1 0-4-16,0 0-9 15,-5 0-36-15,-1 0-100 16,-3 0-32-16,-3 0-56 15,-2 0-287-15</inkml:trace>
  <inkml:trace contextRef="#ctx0" brushRef="#br0" timeOffset="-105757.5">6290 13560 478 0,'0'0'41'15,"0"0"44"-15,0 0 38 16,0 0-40-16,0 0-48 16,0 0-14-16,64-16 7 15,-51 16-19-15,1 0 9 16,2 0-1-16,4 0-16 0,5 0 53 16,3 0-51-1,5 0 3-15,6 0-5 0,4 0-1 16,2 0-2-16,4-4-22 15,-4 2-41-15,-2-1-58 16,-4 3-85-16,-3-2-37 16</inkml:trace>
  <inkml:trace contextRef="#ctx0" brushRef="#br0" timeOffset="-105330.57">7574 13514 427 0,'0'0'39'16,"0"0"-14"-16,0 0 72 16,0 0-41-16,0 0-18 0,78 2-11 15,-51 0 59-15,1 2-42 16,2-1-23-16,-2 1 17 15,2-3-24-15,1 2-10 16,-1-1-1-16,-3 1-1 16,-2-1-4-16,-5-2-7 15,-4 3-42-15,-4-2-69 16,0 1-42-16,-6-2-9 16,5 0-81-16</inkml:trace>
  <inkml:trace contextRef="#ctx0" brushRef="#br0" timeOffset="-104873.64">8653 13561 154 0,'0'0'145'0,"0"0"-131"0,0 0 122 16,101 0 53-16,-77 0-106 15,-5 0-6-15,-5 0-54 16,-1 0 18-16,-4 0-4 16,0 0-31-16,-1 0 11 15,-1 0-8-15,2 0-5 16,-1 0 10-16,2 0-11 16,5 0 6-16,10 0 5 15,5 0-5-15,3 0 3 16,7 0-12-16,-1 0-5 0,1 0-46 15,-2 0-8 1,-1 0-2-16,-1 0-74 0,4 0 45 16,-3 0-206-1</inkml:trace>
  <inkml:trace contextRef="#ctx0" brushRef="#br0" timeOffset="-104477.77">10114 13546 585 0,'0'0'39'0,"0"0"-36"15,0 0 84-15,0 0 13 16,0 0-62-16,0 0-9 16,99 0-17-16,-73 0 11 15,2 0-11-15,4 0-8 16,-1-2-5-16,3 2 3 15,-1 0-2-15,-2 0 0 0,0 0-5 16,1 0-7-16,-4 0-49 16,-1 0 11-16,0 0-80 15,0 0-13-15,-2 0-85 16</inkml:trace>
  <inkml:trace contextRef="#ctx0" brushRef="#br0" timeOffset="-103547">11686 13580 502 0,'0'0'10'0,"0"0"18"16,0 0 75-16,0 0-58 15,97 0 13-15,-67 0-6 16,1 0-28-16,0 0-9 16,1 0-12-16,-4 0-6 15,-2 0-14-15,0 5-64 0,-2-3-72 16,0-1-114-16</inkml:trace>
  <inkml:trace contextRef="#ctx0" brushRef="#br0" timeOffset="-103119.99">12926 13583 427 0,'0'0'140'16,"0"0"-113"-16,0 0 71 15,0 0 8-15,101-3-48 16,-74 1-23-16,3 2 9 16,0 0-7-16,-1 0-16 0,1 0 0 15,-1 0-10 1,0 0-7-16,0 0-8 0,-2 0-6 15,3 0-19-15,1 0-8 16,3 2-40-16,0 1-54 16,-2-1-43-16,-1-2-113 15</inkml:trace>
  <inkml:trace contextRef="#ctx0" brushRef="#br0" timeOffset="-102766.85">14261 13535 690 0,'0'0'22'0,"0"0"-20"15,0 0 55-15,103 5 38 16,-76-2-54-16,-2-2-40 16,1 2 34-16,3-1-3 15,4 1-32-15,0 0 0 0,1 0-4 16,-1-1-25-16,2 1-32 15,-1-1-80-15,3-1-22 16,0-1-103-16</inkml:trace>
  <inkml:trace contextRef="#ctx0" brushRef="#br0" timeOffset="-102286.63">15625 13552 610 0,'0'0'115'0,"0"0"-92"16,0 0 23-16,82 3 29 15,-57-3-65-15,2 0 1 16,1 2-11-16,-2-1 0 16,-1 1-10-16,-3 1 9 15,2 2-5-15,-3 0-4 16,2-1-65-16,2 1-53 15,2 0-63-15</inkml:trace>
  <inkml:trace contextRef="#ctx0" brushRef="#br0" timeOffset="-101866.73">17078 13642 476 0,'0'0'16'0,"0"0"3"16,0 0-15-16,98 0 15 0,-67 0-38 15,4 0-27 1,1 0 13-16,6 0 3 0,7 0-121 16,7 0 96-16,5 0 19 15</inkml:trace>
  <inkml:trace contextRef="#ctx0" brushRef="#br0" timeOffset="-101153.27">18990 13535 621 0,'0'0'78'16,"0"0"-28"-16,0 0 74 15,83 0-60-15,-50 1-23 16,3-1-36-16,2 2 18 16,-1 0-15-16,1 1-6 15,-1-2-4-15,3-1-6 16,0 2-53-16,5-2 6 15,3 0-201-15,-2 0-225 16</inkml:trace>
  <inkml:trace contextRef="#ctx0" brushRef="#br0" timeOffset="-100786.39">20444 13612 659 0,'0'0'13'0,"0"0"-11"16,0 0 88-16,83 1 21 16,-60-1-92-16,3 2 14 15,6 0 2-15,4 1 16 16,4-3-44-16,-3 6-7 16,-3-1-2-16,4-1-24 15,-4 1-45-15,2 0 1 16,-1-1-40-16,-3 1-87 15,-1-4-86-15</inkml:trace>
  <inkml:trace contextRef="#ctx0" brushRef="#br0" timeOffset="-100402.27">21661 13678 390 0,'0'0'117'0,"0"0"-112"16,0 0 73-16,0 0 42 15,0 0-46-15,0 0-57 16,90-10 12-16,-74 10 7 16,-1 0-32-16,-2 0-1 15,1 0 2-15,2 0-10 16,-1 0-11-16,-2 0-49 15,-2 0-133-15,0 0-47 16</inkml:trace>
  <inkml:trace contextRef="#ctx0" brushRef="#br0" timeOffset="-100012.21">22456 13640 609 0,'0'0'6'0,"0"0"43"16,0 0 40-16,0 0-17 15,90-3-20-15,-72 1-19 16,0 2 13-16,2 0 16 16,4 0-20-16,-3 0-4 15,5 0-38-15,-3 0-1 16,1 0-2-16,1 0-64 15,3 0-36-15,2 0-4 0,-1 0-85 16,4 0-103 0</inkml:trace>
  <inkml:trace contextRef="#ctx0" brushRef="#br0" timeOffset="-99608.9">24011 13715 466 0,'0'0'145'16,"0"0"-140"-16,0 0 56 16,0 0 49-16,0 0-41 15,0 0-24-15,97-5-24 16,-58 5 23-16,8 0 40 15,4 0-74-15,3 8-1 16,2 0-9-16,9 0-26 0,5 2-45 16,3-2-76-16,-5-1-13 15,-6-2-65-15</inkml:trace>
  <inkml:trace contextRef="#ctx0" brushRef="#br0" timeOffset="-99241.96">25149 13671 166 0,'0'0'673'0,"0"0"-673"15,128-4 0-15,-68 4 12 16,7 0 2-16,2 0 12 15,3 4-26-15,8 4 0 16,10-2-2-16,5-1-18 0,1 0-88 16,-7-3-42-16,-7 1-381 15</inkml:trace>
  <inkml:trace contextRef="#ctx0" brushRef="#br0" timeOffset="-96877.43">2021 15671 359 0,'0'0'77'0,"0"0"-28"16,0 0 62 0,0 0-13-16,0 0-44 0,0 0 7 15,31-10-23-15,-14 6 12 16,1-2-8-16,-3 4-25 16,1-1 2-16,2 3-19 15,3 0 8-15,1 0-9 16,2 0 1-16,9 0-5 15,0 4 5-15,1-1-44 16,8 1-45-16,1-4-60 16,-1 0-155-16</inkml:trace>
  <inkml:trace contextRef="#ctx0" brushRef="#br0" timeOffset="-96308.98">3853 15646 174 0,'0'0'52'0,"0"0"53"0,0 0-93 15,0 0 34 1,0 0 18-16,0 0-24 0,81-4 1 15,-69 4-2-15,4 0 3 16,4-2 0-16,5 1 78 16,5-2-120-16,0 0 4 15,1-2 26-15,3 1-30 16,-1-2 0-16,-3 4-27 16,3 2-23-16,-5 0-61 15,-1 0-91-15,0 0 23 16</inkml:trace>
  <inkml:trace contextRef="#ctx0" brushRef="#br0" timeOffset="-95903.05">5059 15624 17 0,'0'0'400'15,"0"0"-354"-15,80 0-46 16,-51 0 7-16,-1 0 78 16,3 0-74-16,4 0 45 15,2 0-33-15,2 0-12 16,2 0 15-16,-2 0-18 16,-1 0 3-16,-4 0-9 15,-1 0-2-15,0 3-7 16,-2-1-54-16,-1 4-26 15,3-5-87-15,-5 2-93 16</inkml:trace>
  <inkml:trace contextRef="#ctx0" brushRef="#br0" timeOffset="-95469.19">7060 15686 515 0,'0'0'13'0,"0"0"6"16,0 0 109-16,97-4-2 15,-69 0-117-15,6 1 73 16,2 1-64-16,1 0 4 15,-1-2-18-15,3 3-2 0,2-3 1 16,-2 0-5 0,3 3 2-16,3-2-45 0,0 2-62 15,2 1-45-15,-2 0-24 16,0 0-152-16</inkml:trace>
  <inkml:trace contextRef="#ctx0" brushRef="#br0" timeOffset="-95093.68">8596 15594 544 0,'0'0'23'0,"0"0"2"16,0 0 41-16,0 0 12 16,99 0 41-16,-71 0-115 15,3 0 40-15,1 0-20 16,2 0-22-16,-1 0 18 15,-2 0-17-15,-1 0-2 16,-3 0-1-16,3 0-11 0,-2 0-2 16,-3 0-41-16,-2 0-9 15,-2 0-74-15,1 0-47 16,2 0-156-16</inkml:trace>
  <inkml:trace contextRef="#ctx0" brushRef="#br0" timeOffset="-94787.6">9806 15609 475 0,'0'0'54'15,"0"0"-41"-15,87 0-13 16,-53 0 68-16,3 0-61 16,-3 0 29-16,1 0-11 15,-2 0-9-15,-2 0-8 16,0 0-8-16,-2 0-85 15,-3 0-99-15</inkml:trace>
  <inkml:trace contextRef="#ctx0" brushRef="#br0" timeOffset="-93833.58">11814 15595 312 0,'0'0'217'0,"0"0"-202"16,0 0 97-16,0 0 0 16,0 0-43-16,91-11-16 15,-65 11-21-15,9 0 27 16,3 0-10-16,2 0-13 15,2 0 7-15,-1 0-41 16,1 0 2-16,1 3-4 16,2-3-14-16,3 2-1 15,1-2-59-15,3 0-27 16,2 0-25-16,0 0-64 0,1 0-92 16</inkml:trace>
  <inkml:trace contextRef="#ctx0" brushRef="#br0" timeOffset="-93459.72">13578 15548 472 0,'0'0'14'0,"0"0"-14"16,0 0 73-16,0 0 4 16,0 0 43-16,79 16-103 15,-54-15-11-15,7 3 15 16,6-1 4-16,2 1 6 15,-1 1-25-15,-3-2-6 16,-6 2 1-16,-3-2-7 16,-3 0-9-16,-2-2-36 15,-4-1 14-15,0 0-82 16,0 0 13-16,3 0-73 16,4 0-84-16</inkml:trace>
  <inkml:trace contextRef="#ctx0" brushRef="#br0" timeOffset="-93039.07">14961 15669 355 0,'0'0'36'0,"0"0"42"16,95 17 91-16,-62-11-138 15,-2-1-15-15,2-1 33 16,2 0-28-16,0-1 12 16,1 2-4-16,1-4-12 15,-4 2 2-15,0-1-16 16,0-1 2-16,-2 1-10 16,2 2-7-16,-3-4-47 15,1 2-16-15,2 0-8 0,-2-2-31 16,2 1-33-16,3 1-119 15</inkml:trace>
  <inkml:trace contextRef="#ctx0" brushRef="#br0" timeOffset="-92738.06">16274 15750 664 0,'0'0'21'16,"0"0"-7"-16,0 0 70 16,104 0 23-16,-65 0-80 15,0 0 27-15,2 0 1 16,1-2-40-16,0 2-2 15,0 0-13-15,-5 0-14 16,-3 0-1-16,-4 0-47 16,0 0 0-16,-5 0-84 15,-1-6-213-15</inkml:trace>
  <inkml:trace contextRef="#ctx0" brushRef="#br0" timeOffset="-91913.66">17997 15657 421 0,'0'0'147'0,"0"0"-94"15,0 0 52-15,0 0 20 16,0 0-60-16,0 0 2 16,112-3-8-16,-63 3-29 15,5 0 17-15,4 4-32 16,-3 2 2-16,-4 1-17 16,-6-2 3-16,-1 1-10 0,-3-2-8 15,-4-1-51-15,0 0-44 16,-4-3-83-16,0 0-168 15</inkml:trace>
  <inkml:trace contextRef="#ctx0" brushRef="#br0" timeOffset="-91487.42">19730 15720 128 0,'0'0'547'16,"0"0"-472"-16,80 2-54 15,-55-2 98-15,0 0 0 16,-1 0-114-16,-1 0 39 16,5 0-11-16,0 0-15 15,4 0-12-15,-6 0-6 0,1 0-1 16,2 0-11-16,2 0-20 15,2 0 8-15,1 0 2 16,-3 0-82-16,-1 0 50 16,-1 0-71-16,-1 0-82 15,-1 0-142-15</inkml:trace>
  <inkml:trace contextRef="#ctx0" brushRef="#br0" timeOffset="-91089.45">20972 15706 499 0,'0'0'277'0,"0"0"-248"15,0 0 57-15,83 0-10 16,-51 0-22-16,0 0-49 16,1 0 22-16,3 0-20 0,-3 2 4 15,0-2 0-15,-2 0-8 16,-1 0 8-16,-2 0-11 15,2 0 2-15,-2 0-10 16,1 0-4-16,-2-2-39 16,-1-3-22-16,2 3-17 15,-3 0 4-15,2-1-78 16,-2-2-1-16,0 2-161 16</inkml:trace>
  <inkml:trace contextRef="#ctx0" brushRef="#br0" timeOffset="-90677.32">22259 15708 242 0,'0'0'423'16,"0"0"-407"-16,0 0-5 0,96 0 55 16,-68 0-22-1,0 0-10-15,-1 0-4 0,-4 0 31 16,5 0 3-16,-1 0 9 15,-3 0-42-15,0 0-3 16,-5 0 10-16,2 0-29 16,1 0 1-16,-2 0-10 15,-2 0-16-15,-3 0 5 16,-4 0-12-16,-2 0 18 16,2 0-9-16,2 0-76 15,2 0-38-15,2 0-94 16,-2 0-239-16</inkml:trace>
  <inkml:trace contextRef="#ctx0" brushRef="#br0" timeOffset="-90293.44">23424 15813 620 0,'0'0'43'0,"0"0"-33"16,0 0-1-16,0 0 72 15,86-14-1-15,-69 11-58 16,3 1 25-16,-2-2-13 16,1 4 5-16,-4 0 9 15,3 0-34-15,-3 0-10 16,1 0-4-16,2 0-42 16,0 0-45-16,1 0-50 15,0 0-31-15,-2 0 66 16,0 0-23-16,1 3-83 15</inkml:trace>
  <inkml:trace contextRef="#ctx0" brushRef="#br0" timeOffset="-89902.45">24391 15821 81 0,'0'0'372'15,"0"0"-358"-15,0 0 58 16,85 0 27-16,-65 0 43 16,4 0-71-16,-1 0-10 15,-2 0-27-15,0 0-20 16,2-2 6-16,-3 1-20 16,0-2 2-16,-1 1-5 15,-1-1 3-15,-1-2-12 16,0 2-28-16,0 0-115 15,1 0-57-15,-2 1-326 16</inkml:trace>
  <inkml:trace contextRef="#ctx0" brushRef="#br0" timeOffset="-89559.3">25387 15766 197 0,'0'0'467'0,"0"0"-464"15,0 0 55-15,101 14 74 16,-80-13-39-16,4 1-30 16,0-2-44-16,2 0-12 15,0 0-14-15,1 2 4 16,-3-2-52-16,-2 3 2 16,0 3 0-16,-1-1-46 15,-1 3-108-15,0-2-123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43:00.862"/>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532.34">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1883.51">23932 4896 664 0,'0'0'122'0,"0"0"-5"15,0 0-16-15,0 0-51 16,0 0-26-16,0 0-23 16,47-29 9-16,-41 24-4 15,-3 3 13-15,-3 0 10 16,0 2-11-16,0 0 7 15,0 0-18-15,0 0-2 16,-3 2-8-16,-11 13 6 16,-4 6 13-16,-3 4 24 15,4 1-8-15,1 0-11 0,5 2-19 16,1-1-2 0,6-2-9-16,1-7-175 0,1-6-652 15</inkml:trace>
  <inkml:trace contextRef="#ctx0" brushRef="#br0" timeOffset="5924.19">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7676.87">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32613.4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6:53:05.6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2574.94">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3236.88">21222 6794 251 0,'0'0'251'0,"0"0"-186"15,0 0 62-15,0 0-23 16,0 0-37-16,0 0 8 15,0 0 15-15,0 0-15 16,0 0-9-16,0 0-42 16,0 0 1-16,0 0-16 15,0 0-4-15,0 0-10 16,0 0-13-16,0 0-63 0,0-3-140 16</inkml:trace>
  <inkml:trace contextRef="#ctx0" brushRef="#br0" timeOffset="3971.7">21382 6958 206 0,'0'0'250'0,"0"0"-167"0,0 0 22 16,0 0-3-16,0 0-27 16,0 0-41-16,-1 0 2 15,1 0 15-15,0 0-16 16,0 0 14-16,0 0-7 16,0 0-14-16,0 0 13 15,0 0-26-15,0 0-6 16,0 0-4-16,0 0-3 15,0 0-2-15,3 0 0 16,4 0-3-16,-1 0-7 16,1 0-23-16,1 0-51 15,2 0-56-15,-2 0-76 16,-2-3-138-16</inkml:trace>
  <inkml:trace contextRef="#ctx0" brushRef="#br0" timeOffset="4143.68">21382 6958 371 0</inkml:trace>
  <inkml:trace contextRef="#ctx0" brushRef="#br0" timeOffset="4250.1">21382 6958 371 0,'12'92'229'0,"-12"-92"-202"0,0 0 65 0,0 0-24 0,0 0-33 16,1 0-9-16,4 0-24 15,1 0 5-15,2 0-7 16,0 0 4-16,0 0-11 16,2 0-70-16,-1 0-166 15</inkml:trace>
  <inkml:trace contextRef="#ctx0" brushRef="#br0" timeOffset="5658.7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6298.11">21754 7159 636 0,'0'0'227'15,"0"0"-227"-15,0 0 105 16,0 0-20-16,0 0-56 0,0 0-23 16,-3 0 1-16,3 0-2 15,0 0-5-15,0 0-13 16,0 0-12-16,0 0-68 15,0 0-49-15,0 0-187 16</inkml:trace>
  <inkml:trace contextRef="#ctx0" brushRef="#br0" timeOffset="6666.35">21754 7159 381 0</inkml:trace>
  <inkml:trace contextRef="#ctx0" brushRef="#br0" timeOffset="6760.7">21754 7159 381 0,'92'-7'321'0,"-92"7"-266"0,0 0 62 0,0 0-50 15,0 0-38-15,0 0-27 16,0 0 6-16,0 0-16 16,0 0-1-16,0 0-64 15,0 0-85-15,2 0-131 16</inkml:trace>
  <inkml:trace contextRef="#ctx0" brushRef="#br0" timeOffset="7159.64">21961 7134 789 0,'0'0'81'0,"0"0"-11"16,0 0 29-16,0 0-57 16,0 0-32-16,0 0-10 15,-2 0-5-15,2 0-34 16,0 0-75-16,0 0-56 0,0 0-191 15</inkml:trace>
  <inkml:trace contextRef="#ctx0" brushRef="#br0" timeOffset="9656.34">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0659.91">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20892.87">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22330.72">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45839.46">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46466.89">26652 4232 478 0,'0'0'370'15,"0"0"-310"-15,0 0 57 16,0 0-9-16,0 0-63 15,0 0-17-15,1 0-28 16,2 0-9-16,-3 0 4 16,0 0-35-16,1 0-67 15,-1 0-145-15,0 0-461 16</inkml:trace>
  <inkml:trace contextRef="#ctx0" brushRef="#br1" timeOffset="47103.37">26802 4457 258 0,'0'0'338'0,"0"0"-284"16,0 0 53-16,0 0-8 16,0 0-29-16,0 0-9 15,-1 0-28-15,1 0 15 16,0 0-4-16,0 0-29 15,0 0 5-15,0 0-20 16,1 0 0-16,10 0 4 16,-1 0 5-16,2 0-18 15,3 0-3-15,-1 0-83 0,0 0-56 16,-2 0-181 0</inkml:trace>
  <inkml:trace contextRef="#ctx0" brushRef="#br1" timeOffset="47249.07">26802 4457 610 0</inkml:trace>
  <inkml:trace contextRef="#ctx0" brushRef="#br1" timeOffset="47329.28">26802 4457 610 0,'21'104'59'0,"-21"-104"34"0,0 0 20 15,0 0-66-15,8 0-36 0,3 0-5 16,0 0-6-16,1 4-30 16,1-3-138-16,-2-1-240 15</inkml:trace>
  <inkml:trace contextRef="#ctx0" brushRef="#br1" timeOffset="48343.86">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48873.21">27332 4658 829 0,'0'0'88'15,"0"0"36"-15,0 0-18 16,0 0-65-16,0 0-5 16,0 0-32-16,-1 3-1 15,1-3-6-15,0 0-1 16,0 0-25-16,0 0-31 16,0 0-79-16,4 0-154 15</inkml:trace>
  <inkml:trace contextRef="#ctx0" brushRef="#br1" timeOffset="49308.67">27471 4637 91 0,'0'0'615'0,"0"0"-549"16,0 0 24-16,0 0 22 16,0 0-44-16,0 0-56 15,-2 0-7-15,2 0-2 16,0 0-3-16,0 0 0 15,0 0-28-15,0 0-36 16,0 0-104-16,2 0-224 16</inkml:trace>
  <inkml:trace contextRef="#ctx0" brushRef="#br1" timeOffset="49682.66">27624 4650 401 0,'0'0'395'16,"0"0"-367"-16,0 0 49 15,0 0 18-15,0 0-51 16,0 0-44-16,0 0-6 15,0 4-26-15,0-2-28 16,0-2-48-16,3 0-208 16</inkml:trace>
  <inkml:trace contextRef="#ctx0" brushRef="#br1" timeOffset="51121.91">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52903.03">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22046 7204 149 0,'0'0'46'16,"0"0"2"-16,0 0 3 16,0 0-28-16,0 0-4 15,0 0 28-15,0 0 16 16,0 0-13-16,0 0-32 0,0 0-5 15,0 0 7 1,0 0-13-16,0 0 15 0,0 0 11 16,0 0-8-16,0 0 8 15,0 0-12-15,0 0-3 16,0 0 8-16,0 0-11 16,0 0 13-16,0 0 0 15,0 0-7-15,0 0 10 16,0 0-6-16,0 0-9 15,0 0 6-15,0 0-19 16,0 0 6-16,0 1 0 16,0 6-9-16,0 0 18 15,0 5-8-15,0 3-3 16,0 4 13-16,0 0-17 16,0 0 10-16,0 6-5 0,0-2-5 15,0 6 5-15,0-4-8 16,0 3 2-16,0-3 2 15,0-2 1-15,-2 1-5 16,1-1 7-16,-1 1-4 16,1 1 4-16,-1-3-5 15,2 1-1-15,-1 1 6 16,1-2-2-16,-3-2-5 16,3 0 0-16,-1-2 8 15,-1-1-12-15,-1-2 4 16,2 1 0-16,1-2-2 15,-2-1 6-15,2-1-4 0,0 0 0 16,0 1 4-16,0 0-6 16,0 1 2-16,0 1 0 15,0-2-4-15,0 2 9 16,0-1-5-16,0-1 0 16,0-1 2-16,0-2-5 15,0-1 3-15,0-3 0 16,0-1-5-16,0 0 9 15,0-2-4-15,0 1 0 16,0 2 4-16,0 1-6 16,0-1 2-16,0 1 0 15,0-3-5-15,0 2 9 16,0-3-4-16,0-3 0 0,0 2 2 16,0-1-4-16,2-1 2 15,-2 2 0-15,0-2-5 16,0 0 9-16,0 0-4 15,0 0 0-15,0 0 4 16,0 0-11-16,0 0 6 16,0 0 1-16,0 0-3 15,0-6 2-15,0-4 1 16,0 1 10-16,-2-4-1 16,-2 0-5-16,-1-3-4 15,-1-1 0-15,-3-1 4 16,2 0-1-16,-2-5-3 0,-3 1 0 15,3-4 4-15,-2 1-4 16,2 3 0-16,1 3 0 16,2 5 1-16,1 3 5 15,1 3-4-15,2 3 0 16,1 3 4-16,1 2-5 16,0 0 2-16,-2 0-3 15,2 0 19-15,0 0-16 16,0 0 7-16,0 7-10 15,0 15 5-15,0 9-4 16,8 10-1-16,-1 7 0 16,1 5 2-16,2-4 2 15,-3-2-4-15,0-4 0 16,0-8 5-16,0-6-8 16,-2-7 3-16,1-9 0 0,-2-7-3 15,1-6 0-15,-1 0 3 16,7-16 31-16,1-15-15 15,2-5 17-15,3-2-21 16,-1 7-8-16,-1 5-1 16,2 4 0-16,-2 3-3 15,-1 1 0-15,0 5-17 16,-2 8-27-16,-3 5-60 16,-8 0-226-16</inkml:trace>
  <inkml:trace contextRef="#ctx0" brushRef="#br0" timeOffset="1">21226 7014 10 0,'0'0'68'0,"0"0"-46"16,0 0 23-16,0 0 17 15,0 0-45-15,0 0 10 16,6-44 26-16,-6 41-4 16,0 0 2-16,0 1-19 15,0 2-6-15,0-1 24 16,0 1-17-16,0-2-5 15,0 1 12-15,0 1-7 16,0 0 21-16,0 0-13 16,0 0-9-16,0 0 16 15,0 0-12-15,0 0-9 16,0-3 10-16,0 3-12 0,0 0 8 16,0 0-3-16,0 0-12 15,0 0 6-15,0 0-18 16,0 0-2-16,0 0 7 15,0 0-9-15,0 0 11 16,0 0 4-16,0 0-6 16,0-2 12-16,0-1-13 15,0 3-5-15,0-3 0 16,0 1 2-16,0 2-3 16,0 0-4-16,0 0 5 15,0 0 1-15,0 0-6 0,0 0 1 16,0 0 2-1,0 0 3-15,0 0-6 0,0 0 0 16,0 0 2-16,0 0-3 16,0 14 5-16,0 4-4 15,0 7 21-15,0-2-20 16,0-1 7-16,-3 0-8 16,0-1 6-16,1-1-5 15,-1-3-1-15,3-3 0 16,0 0-3-16,0-5 6 15,0-2-3-15,0-1 0 16,0-1 1-16,0 1-7 16,5-3 6-16,-1 2 0 15,2 0-5-15,-2-2 10 16,1 1-5-16,-2-2 0 0,-2 0 4 16,2-2-7-16,-1 0 3 15,1 0-1-15,0 0-5 16,0 0-6-16,4-4-1 15,-1-5-5-15,2-2-57 16,-1 0-41-16,2-2-84 16,-5 1-165-16</inkml:trace>
  <inkml:trace contextRef="#ctx0" brushRef="#br0" timeOffset="2">21222 6794 251 0,'0'0'251'0,"0"0"-186"15,0 0 62-15,0 0-23 16,0 0-37-16,0 0 8 15,0 0 15-15,0 0-15 16,0 0-9-16,0 0-42 16,0 0 1-16,0 0-16 15,0 0-4-15,0 0-10 16,0 0-13-16,0 0-63 0,0-3-140 16</inkml:trace>
  <inkml:trace contextRef="#ctx0" brushRef="#br0" timeOffset="3">21382 6958 206 0,'0'0'250'0,"0"0"-167"0,0 0 22 16,0 0-3-16,0 0-27 16,0 0-41-16,-1 0 2 15,1 0 15-15,0 0-16 16,0 0 14-16,0 0-7 16,0 0-14-16,0 0 13 15,0 0-26-15,0 0-6 16,0 0-4-16,0 0-3 15,0 0-2-15,3 0 0 16,4 0-3-16,-1 0-7 16,1 0-23-16,1 0-51 15,2 0-56-15,-2 0-76 16,-2-3-138-16</inkml:trace>
  <inkml:trace contextRef="#ctx0" brushRef="#br0" timeOffset="4">21382 6958 371 0</inkml:trace>
  <inkml:trace contextRef="#ctx0" brushRef="#br0" timeOffset="5">21382 6958 371 0,'12'92'229'0,"-12"-92"-202"0,0 0 65 0,0 0-24 0,0 0-33 16,1 0-9-16,4 0-24 15,1 0 5-15,2 0-7 16,0 0 4-16,0 0-11 16,2 0-70-16,-1 0-166 15</inkml:trace>
  <inkml:trace contextRef="#ctx0" brushRef="#br0" timeOffset="6">21563 6977 608 0,'0'0'171'16,"0"0"-125"-16,0 0 32 15,0 0 9-15,0 0-75 16,0 0-6-16,7-40-9 15,0 28 3-15,-1-1 0 16,-3 1-1-16,0 0 0 16,0 3 1-16,-1-2 0 15,0 1 2-15,-1 1 1 16,1 3-2-16,-2 1-1 0,1 2 28 16,-1 2-20-16,0 1 21 15,0 0-3-15,0 0-13 16,0 0 14-16,0 0-19 15,0 0-2-15,0 0-5 16,0 0 1-16,0 1-2 16,0 12 0-16,0 4 1 15,0 3-4-15,0 2 3 16,0 1 0-16,0 2-3 16,0-5 7-16,0-2-4 15,0 2 0-15,0-3 1 16,0 0-4-16,0-2 3 0,0 0 0 15,0-1-6-15,0-3 2 16,0-1 2-16,0-3-7 16,0-2-10-16,2-1 9 15,-2 0-13-15,0-2 1 16,0 0 7-16,0 1-13 16,0 0 24-16,0 1-2 15,0 0-13-15,0 1 19 16,0-2-6-16,-5 0 6 15,-1 0-3-15,1-1-6 16,1-1 9-16,1-1 0 16,0 2-6-16,1-2 2 15,0 0 4-15,0 0 0 0,2 0-2 16,-1 0 8 0,-1 0-6-16,2 0 0 0,0 0 5 15,-1 0-11-15,1 0 6 16,-2 0 0-16,1 0-3 15,-1 0 1-15,1 0 2 16,-1 0 0-16,1 0 2 16,-1 0-7-16,1 0 5 15,1 0 0-15,0 0-2 16,0 0-1-16,0 0-7 16,0 0-1-16,0 0 4 15,-2 0 4-15,1 0-6 0,-1 0-7 16,1 0 15-16,-1 0-5 15,2 0 6-15,0 0 0 16,0 0 4-16,0 0 3 16,0 0-7-16,0 0 0 15,0 0 4-15,0 0 1 16,0 0 1-16,0 0 3 16,0 0-5-16,0 0 18 15,0 0-22-15,0 0 1 16,0 0 0-16,0 0 6 15,0 0-7-15,0 0 11 16,0 0-6-16,0 0 16 16,0 0-21-16,0 0 2 15,0 0 12-15,0-2-11 16,0 2 3-16,0-1-6 0,0-1 0 16,5 1 11-16,1-1-2 15,0 0 4-15,1 2-5 16,0 0-3-16,-1 0 3 15,0 0-8-15,1 0 2 16,-1 0-3-16,-1 0 1 16,1 0 0-16,-3 0 0 15,2 0 5-15,-2 0-5 16,1 0 0-16,-2 0 3 16,1 0-6-16,-2 0 3 15,-1 0-6-15,3 0 5 16,0 0-99-16,0 0-29 0,-1 0-305 15</inkml:trace>
  <inkml:trace contextRef="#ctx0" brushRef="#br0" timeOffset="7">21754 7159 636 0,'0'0'227'15,"0"0"-227"-15,0 0 105 16,0 0-20-16,0 0-56 0,0 0-23 16,-3 0 1-16,3 0-2 15,0 0-5-15,0 0-13 16,0 0-12-16,0 0-68 15,0 0-49-15,0 0-187 16</inkml:trace>
  <inkml:trace contextRef="#ctx0" brushRef="#br0" timeOffset="8">21754 7159 381 0</inkml:trace>
  <inkml:trace contextRef="#ctx0" brushRef="#br0" timeOffset="9">21754 7159 381 0,'92'-7'321'0,"-92"7"-266"0,0 0 62 0,0 0-50 15,0 0-38-15,0 0-27 16,0 0 6-16,0 0-16 16,0 0-1-16,0 0-64 15,0 0-85-15,2 0-131 16</inkml:trace>
  <inkml:trace contextRef="#ctx0" brushRef="#br0" timeOffset="10">21961 7134 789 0,'0'0'81'0,"0"0"-11"16,0 0 29-16,0 0-57 16,0 0-32-16,0 0-10 15,-2 0-5-15,2 0-34 16,0 0-75-16,0 0-56 0,0 0-191 15</inkml:trace>
  <inkml:trace contextRef="#ctx0" brushRef="#br0" timeOffset="11">22058 6826 4 0,'0'0'294'0,"0"0"-220"15,0 0 6-15,0 0-3 16,0 0-11-16,0 0 1 16,9 12 1-16,-6 3 0 15,0 3-30-15,0-1-6 0,0 4-22 16,0-1 14-16,0 4 19 15,-2-2-11-15,2 0 6 16,0-2 1-16,0-5-25 16,3 1 7-16,-4-3-16 15,1-6-2-15,-2-2 11 16,-1-3-9-16,2-2-5 16,-2 0 2-16,0 0 2 15,0 0 6-15,0 0-7 16,0 0 11-16,0-2 3 15,0-7-15-15,0-2-2 16,0 0 0-16,0-4-12 16,0-2 12-16,0 0-16 15,0 1-4-15,1 0 14 16,1 2-10-16,2 3 16 0,-1-2 0 16,0 1-1-16,0 4-5 15,1 1 6-15,-1 4 0 16,0 0-8-16,0 3 5 15,0 0 2-15,2 0 0 16,0 0-5-16,1 10 6 16,-2 7 11-16,0 3 1 15,-1 1 14-15,0-2-17 16,-1-1 10-16,-2-3 7 16,1-5-21-16,1-2 18 15,-2-4-6-15,1-1-9 16,-1-3 1-16,0 0-5 0,0 0 0 15,2 0-4-15,-2-12-15 16,3-5-21-16,1-1-3 16,2-2 3-16,-1 2 10 15,1 1-14-15,0 2 17 16,-2 3 9-16,2 2-9 16,1 2 22-16,-2 5-11 15,-2 0 12-15,0 2-5 16,-2 1 10-16,3 0-5 15,-1 0 14-15,1 0 1 16,3 4 19-16,-2 9 6 16,-1 2-20-16,1 2 16 15,-2 0-19-15,0 2 19 0,-3-5-2 16,1-1-21-16,-1 0 7 16,0-5-20-16,2 0 0 15,-1-5-6-15,5-1-40 16,-1-2-145-16,-1 0-430 15</inkml:trace>
  <inkml:trace contextRef="#ctx0" brushRef="#br0" timeOffset="12">22364 7015 353 0,'0'0'160'0,"0"0"-125"16,0 0 82-16,0 0-19 15,0 0-30-15,0 0-28 16,0-15-13-16,0 15 11 0,0-2-21 15,0 2-16-15,0-1 11 16,0-1-10-16,0 2 8 16,0 0-6-16,1-2-1 15,4 2 4-15,-2-1-4 16,1 1-2-16,-1 0 6 16,-1 0-2-16,1 0-5 15,-2 5 22-15,1 3-1 16,-2 1 1-16,0 2-16 15,0-1 1-15,0 0 13 16,0 2-9-16,0-1 15 16,-3-4 0-16,-3-1-12 15,0-1 11-15,3-1-20 0,0-2-4 16,0-2 6-16,3 2-2 16,0-2-5-16,0 0 0 15,0 0 1-15,0 0-7 16,0 0-5-16,0 0-15 15,0 0-2-15,0 0-16 16,3 0 35-16,3 0 7 16,1 0-2-16,-1 0 3 15,0 0-6-15,0 0 1 16,0 0 4-16,-2 1-9 16,1 6 11-16,-2-1-2 15,-2 3-4-15,-1 2 6 0,0 0 6 16,0 2-5-16,0-1 24 15,0 0-15-15,-6-3 16 16,-1-1 8-16,-2-4-11 16,3 0 26-16,-1 0-13 15,-2-2-13-15,1-2 11 16,2 0-26-16,-1 0 9 16,1 0-17-16,2 0 3 15,1-2-8-15,3 1-31 16,0 1-21-16,0-3-59 15,0 3-159-15</inkml:trace>
  <inkml:trace contextRef="#ctx0" brushRef="#br1" timeOffset="13">26507 4951 184 0,'0'0'73'0,"0"0"7"0,0 0-2 16,0 0 2-16,0 0-19 16,0 0-16-16,0 0 14 15,0 0-17-15,0 0 0 16,0 0-10-16,0 0-23 16,0 0 14-16,0 3-11 15,0-3-4-15,0 0 16 16,0 0-22-16,0 0 8 15,0 0 6-15,0 0-6 16,0 0 21-16,0 0-10 16,0 0-5-16,0 0 23 0,0 0-10 15,0 0-1 1,0 0-20-16,0 0 0 0,0 0-5 16,0 0-3-16,0 0 0 15,0 0-6-15,0 0 6 16,0 0 0-16,0 0 0 15,0 0 6-15,0 0-6 16,0 0 0-16,0 0 0 16,0 0-4-16,0 0 7 15,0 0-3-15,0 0 0 16,0 0 2-16,0 0-4 16,0 0 2-16,0 0 0 15,0 0-1-15,0 0 4 16,0 0-3-16,0 0 2 0,0 0 4 15,0 0 3-15,0 1-9 16,0-1 3-16,0 0-3 16,0 2 3-16,0-2-3 15,0 0 0-15,0 0 4 16,0 0-6-16,0 0 2 16,0 0 0-16,0 0-1 15,0 0 2-15,0 0-1 16,0 0 0-16,0 0 5 15,0 0-8-15,0 0 3 16,0 0 0-16,0 0-4 16,0 0 6-16,0 0-2 15,0 0 0-15,0 0 1 0,0 0-8 16,0 0 7 0,0 0-31-16,0 0-7 0,0 0-78 15,0 2-122-15,0-2-294 16</inkml:trace>
  <inkml:trace contextRef="#ctx0" brushRef="#br1" timeOffset="14">26459 4954 339 0,'0'0'242'0,"0"0"-201"15,0 0 41-15,0 0-21 16,0 0 9-16,0 0-33 16,102-8-36-16,-64 6 22 15,3 1-16-15,-1-1 7 16,3 0 14-16,-1 2-19 0,4-1 15 15,2-2 0-15,3 3-22 16,1-2 9-16,2 2-11 16,-2 0 0-16,-2-1-7 15,-6 1 8-15,-7 0-1 16,-7 0 0-16,-5 0-20 16,-5 0 10-16,-2 0-3 15,-2 0 8-15,1 0-2 16,0-2 9-16,-2 0-2 15,3 0 0-15,-6-2-13 16,0 3 12-16,-6-1-13 16,-3 0-11-16,-1 2 11 15,-1 0-44-15,2-3-13 16,0 2-4-16,2-1-2 0,2 0-44 16,-1 0-8-16,0 0 32 15,0-1-22-15,-2 1-13 16,2 1 132-16,-1-1 33 15,-2 1 58-15,-2 1-30 16,1-1-9-16,-2 1 31 16,0-3 15-16,0 0-18 15,0 0-1-15,0-3 37 16,-8 0-15-16,-4-4-12 16,-1-1-45-16,-2 2-8 15,-2-4 17-15,1 4-27 16,3 1 6-16,4 1-16 0,3 5-10 15,6-1 17-15,0 1-23 16,0 0-10-16,9 2-43 16,9-1 4-16,6 1 42 15,2 0-10-15,-2 0-9 16,-6 0 23-16,-3 0 1 16,-6 3 2-16,-3 6 36 15,-3 2 10-15,-3 2 17 16,0-1 1-16,0 3-15 15,-17 0 5-15,-8 1-33 16,-6 0-15-16,-2-2-6 16,2 2-9-16,8-6-95 15,14-2-246-15</inkml:trace>
  <inkml:trace contextRef="#ctx0" brushRef="#br1" timeOffset="15">26622 4402 274 0,'0'0'20'15,"0"0"33"-15,0 0 33 0,0 0-4 16,0 0-30-16,0 0 19 16,0 0 7-16,3-5-5 15,-3 5-9-15,0 0-35 16,0 0 6-16,0 0-2 15,0 0-19-15,0 0 20 16,0 0-14-16,0 0-6 16,0 0 9-16,0 0-21 15,0 0 17-15,0 0 0 16,0 0-17-16,0 0 10 16,0 0-12-16,0 7 0 15,0 4-7-15,0 6 14 16,0-2-2-16,0 4-1 0,-5 1 3 15,1 0 2-15,-1 0-9 16,1 2 1-16,-1-1 1 16,1 1 3-16,-2 2-5 15,2-3 0-15,-1-3 6 16,1 1-9-16,-3-2 3 16,1-2 0-16,-2-2-5 15,0-1 12-15,1-1-7 16,-2-4 0-16,-2 0 4 15,2-2-4-15,2-2 0 16,-2-1 0-16,3 2-3 16,0-2 7-16,3-2-4 15,0 0 0-15,1 0 5 0,-1 0 5 16,2 0-8-16,-2 0 3 16,0 0 15-16,2 0-19 15,-2 0 12-15,0-2-8 16,1-7 2-16,1 1 3 15,1 1-10-15,0-3 0 16,0 5-6-16,0-3 10 16,0 3-4-16,0-1 0 15,0-2-1-15,3 0-6 16,7 0 7-16,0-1-5 16,4 1 5-16,5-1 0 15,1-2 7-15,-4 2-7 0,2 0 6 16,-6 2-8-1,-3 0 2-15,0 3 0 0,-2-1-4 16,1 0-21-16,1-3-17 16,3-2-85-16,-2-2-148 15</inkml:trace>
  <inkml:trace contextRef="#ctx0" brushRef="#br1" timeOffset="16">26652 4232 478 0,'0'0'370'15,"0"0"-310"-15,0 0 57 16,0 0-9-16,0 0-63 15,0 0-17-15,1 0-28 16,2 0-9-16,-3 0 4 16,0 0-35-16,1 0-67 15,-1 0-145-15,0 0-461 16</inkml:trace>
  <inkml:trace contextRef="#ctx0" brushRef="#br1" timeOffset="17">26802 4457 258 0,'0'0'338'0,"0"0"-284"16,0 0 53-16,0 0-8 16,0 0-29-16,0 0-9 15,-1 0-28-15,1 0 15 16,0 0-4-16,0 0-29 15,0 0 5-15,0 0-20 16,1 0 0-16,10 0 4 16,-1 0 5-16,2 0-18 15,3 0-3-15,-1 0-83 0,0 0-56 16,-2 0-181 0</inkml:trace>
  <inkml:trace contextRef="#ctx0" brushRef="#br1" timeOffset="18">26802 4457 610 0</inkml:trace>
  <inkml:trace contextRef="#ctx0" brushRef="#br1" timeOffset="19">26802 4457 610 0,'21'104'59'0,"-21"-104"34"0,0 0 20 15,0 0-66-15,8 0-36 0,3 0-5 16,0 0-6-16,1 4-30 16,1-3-138-16,-2-1-240 15</inkml:trace>
  <inkml:trace contextRef="#ctx0" brushRef="#br1" timeOffset="20">27113 4513 526 0,'0'0'197'16,"0"0"-173"-16,0 0 1 0,0 0 15 15,0 0 2 1,0 0-42-16,28-79 2 0,-23 70-1 15,-4 1 10-15,2 3-8 16,-3 3 19-16,0 0-6 16,0 2 25-16,0 0-27 15,0 0 8-15,0 0 14 16,0 0-23-16,0 0 16 16,0 0-14-16,0 0-14 15,0 0 3-15,0 0-4 16,0 0 0-16,-4 7-3 15,1 0 9-15,-2 0-6 16,4 4 0-16,-2-1-1 16,0 2-9-16,-1 0 9 15,3 0 1-15,-1 3-2 0,2-3-23 16,0 2 15 0,0-2-11-16,0 1-4 0,0-2 10 15,0 0-13-15,0-1 17 16,0 0 4-16,0-3-18 15,0-1 22-15,0 1 2 16,0-6-4-16,0 2-2 16,0-1-2-16,0-1 8 15,-4 3-2-15,-2-1-6 16,-1 0 9-16,-4 2 0 16,-4-1 0-16,2-1 0 15,-2 2 0-15,2-3 0 0,2 2 3 16,-1-2 4-1,6 0-3-15,2-2-4 0,1 0 1 16,3 0-2-16,-2 0 7 16,2 0-6-16,0 0 17 15,0 0-9-15,0 0 24 16,0 0-8-16,0 0-12 16,0 0 19-16,0 0-31 15,0 0 4-15,0 0-4 16,0 0 6-16,0 0-6 15,0 0 0-15,0 0 0 16,0 0 13-16,0 0-11 16,3 0 7-16,0 0 5 0,2 0-10 15,2 0 11 1,3 0-9-16,3 0-4 0,0 0 6 16,0 0-4-16,1 0-4 15,-1 0 0-15,-2 0 8 16,2 0-9-16,-2 0 1 15,-1 0 0-15,2 4-4 16,-5-3 5-16,1 1-2 16,-2 0-18-16,0-2-84 15,-3 0-44-15,0 0-372 16</inkml:trace>
  <inkml:trace contextRef="#ctx0" brushRef="#br1" timeOffset="21">27332 4658 829 0,'0'0'88'15,"0"0"36"-15,0 0-18 16,0 0-65-16,0 0-5 16,0 0-32-16,-1 3-1 15,1-3-6-15,0 0-1 16,0 0-25-16,0 0-31 16,0 0-79-16,4 0-154 15</inkml:trace>
  <inkml:trace contextRef="#ctx0" brushRef="#br1" timeOffset="22">27471 4637 91 0,'0'0'615'0,"0"0"-549"16,0 0 24-16,0 0 22 16,0 0-44-16,0 0-56 15,-2 0-7-15,2 0-2 16,0 0-3-16,0 0 0 15,0 0-28-15,0 0-36 16,0 0-104-16,2 0-224 16</inkml:trace>
  <inkml:trace contextRef="#ctx0" brushRef="#br1" timeOffset="23">27624 4650 401 0,'0'0'395'16,"0"0"-367"-16,0 0 49 15,0 0 18-15,0 0-51 16,0 0-44-16,0 0-6 15,0 4-26-15,0-2-28 16,0-2-48-16,3 0-208 16</inkml:trace>
  <inkml:trace contextRef="#ctx0" brushRef="#br1" timeOffset="24">27772 4417 352 0,'0'0'211'0,"0"0"-129"16,0 0 14-16,0 0-24 15,0 0-21-15,0 0-31 0,0 0-6 16,0 0 15-16,0 0-17 15,0 0 15-15,0 0 11 16,0 0-28-16,0 0 10 16,0 0-3-16,0 0-7 15,0 0 13-15,0 0-21 16,0 0 1-16,0 0-3 16,0 0-10-16,0 0 9 15,0 12-8-15,0 3 9 16,3 3-2-16,0 2 6 15,-3 0-4-15,0 2 0 16,0 2 8-16,0-3-5 16,0 0-1-16,-1-2 5 15,-4-3 0-15,2-5-1 16,0-4-6-16,0-4 1 0,2-1 8 16,1-2-5-16,0 0-3 15,0 0 0-15,0 0 19 16,0 0-15-16,0-2 17 15,0-10-22-15,0-4-13 16,0-1 8-16,1 0-12 16,5 1 3-16,0-1 13 15,0 1-26-15,2 0 19 16,0 3 2-16,0 0-16 16,-2 2 9-16,0 4-2 15,3 2 6-15,-3-1 6 16,3 5-6-16,0-3 9 0,2 4-4 15,0 0 0-15,-2 0-1 16,1 0 5-16,-5 3 0 16,1 9 4-16,-2 0 2 15,-2 4 19-15,-1 0-2 16,-1 1-17-16,0 0 24 16,0-1-20-16,0-3 7 15,0-3 5-15,-3-3-21 16,3-4 11-16,-1-1-2 15,1-2-6-15,0 0 9 16,0 0-12-16,0 0 0 16,0 0 11-16,0 0-8 15,0 0-2-15,0 0-2 0,0-7-23 16,0-4 15-16,0-2-19 16,3 0-1-16,1 0 15 15,4-1-26-15,-2 1 26 16,0 0-9-16,3 2-19 15,1-2 22-15,2 2-16 16,0-1 0-16,3 5-1 16,-3 1 11-16,0 2 22 15,-3 3 1-15,-2 0 2 16,-1 1 3-16,1 0-2 16,-2 0-1-16,-2 0 14 15,2 0-13-15,-1 0 16 0,-1 9 10 16,-1 4-20-1,-1 4 40-15,-1 1-22 0,0 2-4 16,0-2 16-16,0 2-17 16,0-2 7-16,0-1-15 15,-1-4-9-15,1-6 4 16,0-1-7-16,0-2-8 16,0-4-130-16,6 0-567 15</inkml:trace>
  <inkml:trace contextRef="#ctx0" brushRef="#br1" timeOffset="25">28202 4725 587 0,'0'0'105'0,"0"0"-45"15,0 0 44-15,0 0-28 16,0 0-33-16,0 0-34 15,4 0-7-15,4-5 25 16,-2-1-5-16,1-3 9 16,-1 2 7-16,-1-1-37 15,1-3 9-15,0-1-10 0,1-1-10 16,-1-1 8-16,0 2-18 16,-3 2 11-16,-3 2 2 15,0 2 14-15,0 3 6 16,0 1 5-16,0 2-5 15,0 0 17-15,0 0-30 16,0 0 0-16,0 0-4 16,0 0-13-16,0 4 17 15,0 7-2-15,0 3 5 16,0 4-10-16,0 1 7 16,0 0 0-16,0 0-4 15,0 1-1-15,0-1-5 0,0-1-16 16,0-3-12-16,0-1 25 15,0-1-27-15,1-4 9 16,2-2 10-16,0-3-18 16,-1-1 26-16,-1-1 1 15,-1-1 4-15,2-1 2 16,-2 0 8-16,0 0-2 16,0 0 13-16,0 0-12 15,0 0 9-15,-3 0-10 16,-2 0-2-16,-1 0-6 15,-1 0 8-15,2 0 0 16,-3 0-2-16,0 0 7 16,4 0-5-16,-4 0 0 15,1 0 5-15,2 0-11 16,2 0 6-16,0 0 0 0,3 0-2 16,0 0 6-16,0 0-4 15,0 0 0-15,0 0 5 16,0 0 8-16,0 0 2 15,0 0 12-15,0 0-4 16,0 0-17-16,6 0-6 16,6 0 13-16,0 0 4 15,4 0 19-15,-1 0-33 16,2 0-1-16,-2 0-2 16,-1 0 7-16,2 0-14 0,-3 0-25 15,3 0-94 1,1 0-233-16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00:00.251"/>
    </inkml:context>
    <inkml:brush xml:id="br0">
      <inkml:brushProperty name="width" value="0.05292" units="cm"/>
      <inkml:brushProperty name="height" value="0.05292" units="cm"/>
    </inkml:brush>
  </inkml:definitions>
  <inkml:trace contextRef="#ctx0" brushRef="#br0">21918 4825 159 0,'0'0'183'0,"0"0"-119"15,0 0 45-15,0 0-2 16,0 0-22-16,0 0-44 16,0 0-4-16,-2 2-4 15,2-2-23-15,0 0 9 16,0 0 4-16,0 0-4 16,0 0 14-16,0 0-12 15,0 0-2-15,0 0 11 16,0 0-14-16,0 0 6 15,0 0-5-15,2 0-7 16,5 0 8-16,2 0-14 16,4 0-3-16,4 0 9 15,2 0-3-15,1 0-6 16,-1 0-1-16,2 0 2 16,-1 1-2-16,0-1 0 0,3 0 0 15,0 3-2-15,2-1 4 16,-2 0-2-16,3 0 0 15,0 1 2-15,0-1-3 16,-1 1 1-16,2 1 0 16,0-1-2-16,-2 0 6 15,2 0-4-15,0 1 0 16,0-2 2-16,-2 0-5 16,2-1 3-16,-1 1 0 15,0 0-4-15,0 0-5 16,-3-2 6-16,-1 1 2 15,0-1-1-15,0 0-5 0,-1 0 7 16,0 0 0-16,-2 0-4 16,1 0 3-16,1 0 1 15,1 0 0-15,2 0-2 16,0 0-3-16,3 0-1 16,-4 0 2-16,0 0 3 15,-5 0-10-15,0 0 11 16,-3 0-3-16,1 0 1 15,-1 0-6-15,4 0 7 16,1 0-9-16,-2 0-4 16,2 0-3-16,-1 0 12 15,0 0-11-15,-3 0 8 16,-1 0 2-16,0 0 5 0,-3 0 1 16,0-1-3-1,0-1-4-15,1 0 7 0,-1 0 0 16,0 2-8-16,0-1 3 15,1 1-17-15,0 0-1 16,-2-2 23-16,-2 2-13 16,-1 0 8-16,-1 0 5 15,-1 0 0-15,-1 0 0 16,-1-2 0-16,1 2 0 16,-2 0-4-16,1 0 9 15,1 0-5-15,0 0 0 16,-2 0 2-16,0 0-6 0,-3 0 4 15,0 0 0 1,2 0 2-16,-2 0 4 0,0 0-6 16,1 0 2-16,-1 0 1 15,0 0 1-15,0 0-4 16,0 0 0-16,0 0-2 16,0 0 5-16,-6-2 4 15,-2-2-7-15,-3 1-1 16,-1-1-3-16,0-3 4 15,-3 2 0-15,-1-2-2 16,-2-3 4-16,-3 2-2 16,-1-1 0-16,2 3 4 15,-1-1-6-15,5 2 2 16,4 2 0-16,3 1-3 16,4 0 12-16,4 2-9 0,-3-2 9 15,4 2-4-15,0 0 17 16,0 0-12-16,0 0 5 15,0 0 10-15,0 0-12 16,0 0 21-16,7 0-34 16,5 0-7-16,6 0 7 15,3 0 4-15,3 0 0 16,0 2-2-16,-2 2 0 16,-4 1-2-16,-2 1 0 15,-2-2 1-15,-5 1-6 16,1 0 3-16,-2-1-3 15,-4 3 4-15,1-5-7 0,-4 3 8 16,1 0 0-16,1 0 0 16,-1 0-6-16,0-3 6 15,-2 1-10-15,0 2 5 16,0 0-11-16,-10 2 16 16,-7 2 11-16,-7-2-8 15,-2 1 11-15,-3 1-14 16,-1 0 2-16,4-2 1 15,1 1 3-15,5-1-1 16,5-3 3-16,6 1-6 16,3-2 16-16,4-2-12 15,1-1-2-15,1 2-3 16,0-2 2-16,0 0-6 0,0 0 1 16,1 0-84-1,8 0-292-15</inkml:trace>
  <inkml:trace contextRef="#ctx0" brushRef="#br0" timeOffset="1">23543 4698 501 0,'0'0'107'0,"0"0"-38"15,0 0 81-15,0 0-57 16,0 0-32-16,0 0 0 15,-2 2-31-15,2-2-2 16,6 0 1-16,3-7-29 16,3 1 0-16,4-1-7 15,1 3 7-15,2-1-6 16,0 2 6-16,-2 2 0 16,1 1-3-16,-6-2 6 15,-3 0-3-15,1 2 2 16,-4 0 3-16,-3 0 0 0,0 0-5 15,-3 0-1 1,0 10 0-16,0 9 1 0,-5 3 3 16,-11 5 18-16,-2-3-2 15,-1 1 29-15,2-3-22 16,1-3 0-16,2-3-2 16,3-1-18-16,3-8 16 15,4-1-10-15,1-4-11 16,3-1 14-16,0-1-14 15,0 0 8-15,0-3 9 16,7-12-16-16,12-5-4 16,1-1-7-16,2 0-26 15,2 3 14-15,0-2-9 0,-3 5 5 16,3-2 5 0,-2 1-10-16,-1 2 18 0,0 0 4 15,0 3 4-15,-6 1-4 16,-3 5 7-16,-6 3 1 15,-5 2-1-15,-1 0 1 16,0 0-4-16,0 0-3 16,0 5 7-16,0 4-2 15,0-1 2-15,0-3 0 16,0-2-3-16,0-3 9 16,0 0-6-16,0 0 6 15,0 0-6-15,0 0 18 16,0 0-16-16,0 0-1 15,0-3-1-15,0-4-3 16,0 2 2-16,-1 1-3 0,-7 0-10 16,-2 2 12-1,-1-1-3-15,-2 3 5 0,-2 0-4 16,1 0 5-16,1 0-1 16,0 0 0-16,-1 9 3 15,4 2-6-15,-1 3 3 16,1-1 0-16,3 5 13 15,0-2-12-15,3 3 18 16,1-2 1-16,3-2-15 16,0 2 21-16,0-5-20 15,0 0 4-15,0-2 11 16,3-4-20-16,4-1 10 0,3-4-7 16,4-1-1-1,4 0-6-15,8 0-2 0,0 0-100 16,3-3-126-16,-2-3-500 15</inkml:trace>
  <inkml:trace contextRef="#ctx0" brushRef="#br0" timeOffset="2">23932 4896 664 0,'0'0'122'0,"0"0"-5"15,0 0-16-15,0 0-51 16,0 0-26-16,0 0-23 16,47-29 9-16,-41 24-4 15,-3 3 13-15,-3 0 10 16,0 2-11-16,0 0 7 15,0 0-18-15,0 0-2 16,-3 2-8-16,-11 13 6 16,-4 6 13-16,-3 4 24 15,4 1-8-15,1 0-11 0,5 2-19 16,1-1-2 0,6-2-9-16,1-7-175 0,1-6-652 15</inkml:trace>
  <inkml:trace contextRef="#ctx0" brushRef="#br0" timeOffset="3">21197 5137 410 0,'0'0'158'16,"0"0"-70"-16,0 0 65 15,0 0-49-15,0 0-34 16,0 0 11-16,0 0-18 0,0 0-9 16,0 0-5-16,0-7-43 15,0 0 1-15,5 0-7 16,5-1-5-16,2-1 3 15,4 4-8-15,-1 1 4 16,0 1 6-16,-1 2 0 16,-4 1 1-16,0 0-1 15,-4 0-7-15,-3 0 3 16,1 8-10-16,-4 8 14 16,0 6-1-16,0 5 8 15,-4-3-4-15,-8-1 6 16,-2-1-6-16,2-5 20 0,-2-1-11 15,4-3-7 1,1-5 3-16,3-4-3 0,0-3-2 16,6 1 3-16,0-2-4 15,0 0 12-15,0 0-10 16,0-12-4-16,12-7-2 16,6-6-39-16,4-2 5 15,3-1-13-15,2 0-7 16,-2-1 13-16,-5 6-5 15,-1 6 26-15,-6 2 15 16,-3 7 10-16,-4 3-3 16,-2 3 3-16,-2 2 1 15,-1 0 6-15,1 0-10 0,-1 0 0 16,2 6 0 0,0 3 4-16,2 1-4 0,-1-3 0 15,-1-1 5-15,0-5-2 16,-1 1-1-16,-1-2-2 15,1 0 11-15,-2 0-11 16,1 0 19-16,1 0-19 16,-1-5 9-16,-1 1-8 15,0 0-1-15,0 3-2 16,0-3-1-16,0 3-5 16,-4-1 8-16,-7 2-3 15,-1 0 2-15,2 0-5 16,-2 0 6-16,3 5 0 15,-2 9-2-15,1 2 10 0,0 3-3 16,2 4 21-16,0-3-13 16,3 2 16-16,3-2-10 15,2 0-8-15,0-3 9 16,0-3-13-16,2-3 17 16,7-5-2-16,-2-2-14 15,4-4 13-15,3 0-13 16,5 0-8-16,6 0-9 15,0-10-124-15,0-1-204 16</inkml:trace>
  <inkml:trace contextRef="#ctx0" brushRef="#br0" timeOffset="4">21580 5234 500 0,'0'0'73'0,"0"0"33"15,0 0 26-15,0 0-66 0,0 0-7 16,0 0-5-16,-3-1-14 15,3-2 2 1,0 1-11-16,0 1-6 0,0-1 3 16,0 0-14-16,0 2 9 15,0-1-23-15,0-1 0 16,2 1-4-16,1 1-2 16,1-1 0-16,1-2 4 15,1 3 4-15,0-1 1 16,0 1-1-16,-5-2 2 15,2 2-2-15,-1 0-2 16,1 0 0-16,-2 0-5 16,1 0-2-16,1 0 6 15,-3 0 0-15,1 0-3 16,2 0-4-16,-3 3 8 0,2 5 0 16,-2 0-1-16,0 1 7 15,0 2-5-15,0-2 0 16,0-2 2-16,-2 0 3 15,-4-1-4-15,-1 0-2 16,-1-3 5-16,0 1-2 16,0-2 3-16,2 0-6 15,1 0 5-15,2-2-6 16,2 0 1-16,-1 0 0 16,2 0 4-16,0 0 1 15,0 0-3-15,0 0-2 16,0 0 5-16,0 0-4 0,0 0-1 15,0 0-2 1,0 0 1-16,6 0-19 0,2 0 9 16,1 0 2-16,0 0-1 15,-2 0 1-15,-2 0-1 16,-2 0 10-16,-2 0-5 16,2 0-2-16,-1 0 7 15,-1 0-4-15,1 5-2 16,-1 1 0-16,-1 1 6 15,0 1 0-15,0-1 2 16,0 1 2-16,0-1-4 16,0 0 1-16,0 1 4 15,0 1 0-15,-3 0-3 16,-3 2 2-16,-1 0 9 16,1-3-11-16,0-1 14 0,3-2-7 15,0-1-6-15,2-3 7 16,-1 1-10-16,2-2 0 15,-2 0 4-15,2 0 1 16,-1 0-1-16,1 0 4 16,0 0-8-16,-2 0 17 15,2 0-15-15,0 0 1 16,-1 0 1-16,1 0 1 16,0 0-5-16,0 0 0 15,0 0 2-15,0 0-4 0,0 0 2 16,0 0 0-1,0 0-2-15,0 0 9 0,0 0-7 16,0 0 0-16,0 0 4 16,0 0-3-16,0 0-1 15,0 0 0-15,0 0-2 16,0 0 3-16,0 0-1 16,0 0 0-16,0 0 1 15,0 0-6-15,0 0 5 16,0 0 0-16,0 0-1 15,0 0 5-15,0 0-4 16,0 0 0-16,0 0 3 16,0 0-4-16,0 0 1 15,-2-2 0-15,1 1 2 16,-1-1 2-16,1 0-4 0,-2 2 0 16,1-1 3-1,-1 1-6-15,1 0 3 0,-1-2 0 16,0 2-3-16,0-1 5 15,0 0-2-15,-2-2 0 16,2 3 2-16,0 0-4 16,0-1 2-16,1 1 0 15,2 0 3-15,-2-1 2 16,2 1 0-16,0 0 2 16,0-2-6-16,0 1 14 15,-2-2-12-15,1 3 5 16,1-2-7-16,0 2 3 0,-2 0-8 15,2-2-2 1,0 1-85-16,0-3-169 0</inkml:trace>
  <inkml:trace contextRef="#ctx0" brushRef="#br0" timeOffset="5">21940 4853 172 0,'0'0'222'16,"0"0"-202"-16,0 0 13 16,0 0-14-16,0 0 1 15,0 0-19-15,0 0 13 16,0 0 24-16,0 0-8 15,0 0 21-15,0-1 3 0,0 1-20 16,0 0-4-16,0 0-20 16,0 0 10-16,0 0-3 15,0-2-16-15,0 2 17 16,0 0-5-16,0 0 1 16,0 0 10-16,0 0-17 15,0 0 10-15,0 0-2 16,0 0-11-16,0 0 22 15,0 0-18-15,0 0-3 16,0 0 14-16,0 0-17 16,0 0 10-16,0 0-5 15,0 0-1-15,0 2-6 16,0 8 0-16,0 2 0 0,0 1 2 16,2 5 4-1,-2-1-6-15,0 2 0 0,0-1 5 16,0-4-4-16,0 1-1 15,0-2 0-15,0-2-3 16,0 0 6-16,0-2-3 16,0 0 0-16,0 1 7 15,0 1-9-15,0 1 2 16,0 1 0-16,0 1-8 16,0 1 10-16,0-3-2 15,0-2 0-15,0 2 1 16,0-2-4-16,0 0 3 15,0-1 0-15,0-1-8 16,2 2 8-16,-2-2 0 0,0-1 0 16,2 3-8-16,-2-1 3 15,1 0 2-15,-1 2 3 16,2-1-4-16,-2 3 5 16,0-2-1-16,0 1 0 15,0 2 2-15,0-1-5 16,1-1 3-16,-1 1-10 15,0-4 7-15,0-1-8 16,0 0 11-16,0 0 0 16,0-1-5-16,0 5 0 15,0-1 2-15,0 1-6 16,0-1 6-16,0 0-4 16,0-2 7-16,0 1 0 15,0-1-10-15,0 1 3 0,0-3-7 16,0 3 10-16,0-3-1 15,0-2 3-15,0 2 2 16,0-1 0-16,0 1 2 16,0 3-7-16,0-1 5 15,0 0 0-15,0 0-3 16,0 4 5-16,0-3-2 16,0 2 0-16,0 0-9 15,0-2 7-15,0 4-5 16,0-3 7-16,0-3-6 15,0 2 9-15,0-2-3 16,0 2 0-16,0 0 3 16,0-1-7-16,0 3 4 0,0 1 0 15,0 0-4-15,0 2 2 16,0-3 2-16,0-1-3 16,0-2-8-16,0-1 6 15,0 3 4-15,0 0-5 16,0 1 1-16,0 3-23 15,0 0 22-15,0-2 0 16,0-1 2-16,0 0-3 16,0-3 7-16,0-3 0 15,0 1-4-15,0-2 7 16,0 2-3-16,-1-2 0 16,1 0 4-16,-2 1-6 15,2-4 2-15,0 4 0 0,-1-1-3 16,1-1 6-16,0 1-3 15,0 0 0-15,0 0 3 16,0-1-6-16,0 2 3 16,0-3 0-16,0 1-2 15,0 0 5-15,0 0-3 16,0-1 0-16,-2-2 5 16,2 4-8-16,0-2 3 15,0 0 0-15,0 0-2 16,0-1 7-16,0-2-5 15,0 2 0-15,-2-2 6 16,2 0 2-16,0 0 9 0,0 0 1 16,0 0-6-16,0 0-6 15,0 0 1-15,0 0 1 16,-2 0-6-16,2 0 10 16,-1-2-12-16,-1-3 2 15,2-3-2-15,-1 1 6 16,-2-5-6-16,-2-2 3 15,1-4 1-15,-1-1 2 16,-1-2-5-16,2 1-1 16,-1 2 21-16,2 1-19 15,0 2 14-15,-1-1 1 16,-1-4-15-16,-1-2 12 16,-1 0-14-16,3 0 1 0,-1 6 7 15,0 4-8-15,4 2 15 16,-1 6 1-16,2-1-14 15,-1 2 8-15,1 1-10 16,0 0 0-16,0 2 4 16,-2 0 2-16,2 0-3 15,0 0 9-15,0 0-9 16,0 0 7-16,0 0-10 16,0 0-10-16,0 12 6 15,0 3 4-15,5 4 0 16,1 2 0-16,0-2 6 15,0 4-8-15,1 0 2 0,-1-1 0 16,-1 3-4 0,1-4 5-16,-2 2-1 0,2-6 0 15,0-2 5-15,-3-6-7 16,0-1 2-16,0-3 0 16,0-1-6-16,-1-2 7 15,1-2-1-15,-2 0 0 16,1 0-11-16,1 0 11 15,2-2-12-15,3-12 12 16,1-5 2-16,3-3 3 16,0-4-5-16,-2-1 0 15,0-2-14-15,0-4 13 16,-3 6-9-16,-2-3-13 16,-2 8 23-16,1 3-13 15,-3 6 12-15,-1 7-2 0,0 0 6 16,0 1-4-16,0 2 1 15,0-2 0-15,0 2-1 16,0 1 6-16,0 1-5 16,0 1 9-16,0 0-8 15,0 0 22-15,0 0-6 16,0 0 0-16,0 0 7 16,0 0-23-16,0 0 8 15,-1 0-3-15,-5 0 0 16,0 0-1-16,0 1-5 15,0 1 5-15,-4-2 36 16,2 2-16-16,1-2 13 0,-1 1 3 16,1 1-34-16,1 0 6 15,-2 1-13-15,-1 2-7 16,-2 2-21-16,0-1-106 16,2-6-175-16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09-28T07:28:08.740"/>
    </inkml:context>
    <inkml:brush xml:id="br0">
      <inkml:brushProperty name="width" value="0.05292" units="cm"/>
      <inkml:brushProperty name="height" value="0.05292" units="cm"/>
      <inkml:brushProperty name="color" value="#002060"/>
    </inkml:brush>
  </inkml:definitions>
  <inkml:trace contextRef="#ctx0" brushRef="#br0">18876 3979 179 0,'0'0'51'0,"0"0"0"16,0 0 51-16,0 0-25 15,0 0-13-15,0 0-15 0,0 0-7 16,0 3-14-16,0-3-12 16,0 0 18-16,0 0-2 15,0 1-15-15,0-1 32 16,0 2-20-16,0-2-3 15,0 0-10-15,0 1-8 16,0-1 8-16,0 4-11 16,0-4 0-16,0 1 9 15,0 0-8-15,0 3 7 16,0-1 3-16,0 2-7 16,0 3 14-16,0 1-7 15,0 2 3-15,0 3 3 16,0 2-18-16,-3 3 16 15,-1 1-10-15,1 2-8 16,-2 4 9-16,2 1-9 0,-2 0 1 16,1-1 4-16,-1-2-3 15,1 1-3-15,-1-3 1 16,1 0 2-16,3-2-1 16,-2 1-3-16,-1-2 4 15,3 1-2-15,-2 0-2 16,1-1 0-16,-1-1 0 15,0 2 5-15,2-2-6 16,-2-1 1-16,0 1 0 16,-1 0 0-16,-1-2 1 15,1 3-1-15,-2 0 0 16,-1 0-1-16,1 1 1 0,-2-1 0 16,2-1 1-16,0 2 1 15,1-4 0-15,1 1-2 16,2-3 0-16,-2-1 6 15,1 0-4-15,2-4-2 16,-1 3 0-16,0-3 1 16,1 0 1-16,-1 3 4 15,2-5 5-15,-1 3-10 16,1-2 13-16,-2-1-4 16,2-1-5-16,0-1 6 15,0 1-9-15,0-2 5 16,0-1-4-16,0-1 1 15,0 0-3-15,0 1 1 0,0 2 1 16,0 0 1 0,0 0 0-16,-1-2-1 0,1-1-1 15,0-1 3-15,0-1-4 16,0 0-1-16,-2 0-1 16,2 0-13-16,0-9-138 15,0-15-758-15</inkml:trace>
  <inkml:trace contextRef="#ctx0" brushRef="#br0" timeOffset="1243.58">18880 4059 410 0,'0'0'83'0,"0"0"19"16,0 0-9-16,0 0-43 15,0 0-12-15,0 0 4 16,33-21-21-16,-25 20 9 16,2 1-15-16,0-3-8 15,1 3 13-15,2 0-9 0,-1 0 10 16,1 0 3 0,1 0-24-16,1 0 15 0,0 7 0 15,1-1 3-15,-2 2 7 16,-2 2-13-16,1-1-4 15,-4-2 2-15,2 5-9 16,-1-1 14-16,-3 2-6 16,1 2-9-16,0 1 11 15,-1 1-10-15,-1-1-1 16,0-1 4-16,-2 0 2 16,-2 0-9-16,-1-1 3 15,1 2 0-15,-2 0-5 16,0-3 5-16,0 4 0 15,0-2-4-15,0 3 4 16,-6-4 0-16,0-2 0 0,-3 1 4 16,-2-1-6-16,-1 1 7 15,-1-2-4-15,-2-4 2 16,0 1 3-16,0-1-3 16,0-1-1-16,-1 0 4 15,2 0-6-15,-4-1 2 16,2-1-2-16,-3 0 0 15,-1-1 2-15,2-1-3 16,0-2 1-16,5 0 0 16,0 0 2-16,5 0-2 15,2 0 0-15,3 0-2 16,0 0-11-16,3 0-3 0,0 0-39 16,0-4-99-16,0-1-321 15</inkml:trace>
  <inkml:trace contextRef="#ctx0" brushRef="#br0" timeOffset="2400.75">18504 4501 927 0,'0'0'66'0,"0"0"-4"16,0 0 15-16,0 0-70 15,0 0-7-15,0 0-18 16,0 1-124-16,0-1-338 15</inkml:trace>
  <inkml:trace contextRef="#ctx0" brushRef="#br0" timeOffset="4509.74">18638 4976 92 0,'0'0'201'0,"0"0"-86"15,0 0 21-15,0 0-43 16,0 0-44-16,0 0 4 16,-1 0-13-16,1 0-1 15,0 0-11-15,0 0 3 16,0 0 16-16,0 0-10 0,0 0 8 15,0 0 0 1,0 0-14-16,5-3 4 0,5 3-14 16,5 0 23-16,2 0 3 15,2 0-33-15,0-2 2 16,-2 0-16-16,2 1 0 16,-2 1-6-16,3 0-105 15,-1 0-163-15,1-2-241 16</inkml:trace>
  <inkml:trace contextRef="#ctx0" brushRef="#br0" timeOffset="5695.05">19620 4489 263 0,'0'0'231'16,"0"0"-122"-16,0 0 50 15,0 0-43-15,0 0-31 16,0 0-22-16,0 0 0 16,0 0-8-16,6 0-24 15,9 0 9-15,3 0 5 16,4 0-15-16,4 0-15 15,-3 0-15-15,0 0-2 16,-2 0-31-16,-2 0-120 16,-2 0-99-16,-3 0-127 15</inkml:trace>
  <inkml:trace contextRef="#ctx0" brushRef="#br0" timeOffset="6012.41">19623 4695 602 0,'0'0'71'0,"0"0"104"16,0 0-66-16,0 0-11 15,0 0-32-15,0 0-19 16,110 16-10-16,-75-16-32 16,-1 0-5-16,-4 0-14 15,-6 0-176-15,-8 0-390 16</inkml:trace>
  <inkml:trace contextRef="#ctx0" brushRef="#br0" timeOffset="16215">20658 3931 210 0,'0'0'77'0,"0"0"-34"0,0 0-3 16,0 0-40-16,0 0-10 16,0 0-32-16,0 0 5 15,0 0-58-15,-3 0-91 16</inkml:trace>
  <inkml:trace contextRef="#ctx0" brushRef="#br0" timeOffset="18386.75">20617 3928 113 0,'0'0'123'16,"0"0"-105"-16,0 0 70 0,0 0-11 16,0 0-16-16,0 0 6 15,19 0 2-15,-16 0-4 16,0 0 4-16,0 0-16 16,-3 0-22-16,0 0 6 15,0 0-20-15,0 0-5 16,0 0 10-16,0 0-5 15,0 0 13-15,0 0-9 16,0 0-4-16,0 0 13 16,-7 0-17-16,-4 0-4 15,-5 0 0-15,-2 0-1 16,-3 0-2-16,0 0-6 0,0 0 6 16,-3 0-5-16,0 0-1 15,-1 0 0-15,0 0-3 16,2 0 6-16,-1 0-3 15,2 0 0-15,5 0 0 16,0 0-6-16,0 0 6 16,2 0-2-16,2 0-6 15,0 0 9-15,2 0-1 16,-1 0 0-16,3 0 1 16,3 0 2-16,2 0-3 15,2 0 0-15,1 0-3 16,-1 0 6-16,2-1-3 0,0 1 0 15,-1 0 4-15,-2 0-7 16,-3 0 3-16,2 0 0 16,-1 0-5-16,3 0 4 15,2 0 0-15,0 0 0 16,0 0-11-16,0 0 10 16,0 0 3-16,0 4-1 15,-1 2 2-15,1 2 5 16,0 2-7-16,0-1 5 15,0 4 4-15,0 0 11 16,0 1-16-16,0 1 5 16,0 0-2-16,0 2-1 15,0 0-5-15,0 2 2 0,0-2 0 16,0 3 5-16,0-1-7 16,0-1 2-16,0 4 11 15,0-4-14-15,0 2 6 16,0-3-1-16,0 1-4 15,0-1 10-15,0 2-11 16,0-2 0-16,-2 1 2 16,1 0 2-16,-1-2-4 15,1 1 0-15,-2-1 3 16,3 0-3-16,0-1 0 16,-2 1 0-16,2 0 4 15,-1-1-1-15,1-1 0 16,0-1-2-16,0 1 4 0,0-1-3 15,-3 0-2-15,3-1 0 16,0 2-1-16,0 0 5 16,-1 2-4-16,1 1 0 15,-2-1 3-15,2-1-2 16,0 0-1-16,0-2 0 16,0-1 2-16,0 0 1 15,0-2-3-15,0 2 0 16,-1-1 5-16,-1 2-4 15,1-2-1-15,1 1 0 16,0-1 1-16,0-1 3 16,0-2-4-16,0-1 0 15,0 0 6-15,0-2-5 16,0 2-1-16,0 1 0 0,0-2 2 16,0 2 3-16,0 0-1 15,0-2 6-15,3 1-6 16,-2 0 12-16,1-2-15 15,-1-1 6-15,2 2 1 16,-2-4-4-16,-1 3-1 16,2-4-1-16,-2 3 2 15,0-4 4-15,0 0-8 16,1 0 2-16,-1 0 0 16,0 0 6-16,2 0-10 15,1 0 2-15,8-14-61 16,9-18-171-16</inkml:trace>
  <inkml:trace contextRef="#ctx0" brushRef="#br0" timeOffset="19289.5">20696 3949 286 0,'0'0'103'0,"0"0"-1"16,0 0-7-16,0 0-25 15,0 0-8-15,0 0 1 16,0 0-26-16,0 0-2 15,0 0-11-15,0 0-23 16,-2 0 9-16,2 0-10 16,0 0 2-16,0 0-2 15,-1 0-1-15,-1 0 1 16,1 0 0-16,-2 0-17 16,0 0 14-16,-3 0-9 15,2 0 9-15,1-1 0 16,-1-2 2-16,1 2 1 0,2 1 0 15,1 0 3-15,0 0 7 16,0 0 9-16,0 0 9 16,0 0 20-16,0 0-12 15,0 0 5-15,-2 8-25 16,1 9-3-16,-2 4 54 16,-2 2-28-16,1 1-12 15,3-1 0-15,1 2-27 16,0 0 6-16,-2 1-6 15,-1-1-57-15,-6-3-200 16</inkml:trace>
  <inkml:trace contextRef="#ctx0" brushRef="#br0" timeOffset="32846.75">17827 3969 242 0,'0'0'65'15,"0"0"3"-15,0 0-17 16,0 0-16-16,0 0-11 15,0 0 4-15,-5-3-5 16,5 3 24-16,0 0 19 16,0 0-1-16,0 0 4 15,0 0-17-15,0 0-9 0,0 0-1 16,0 0-22-16,0 0 17 16,0 0 2-16,0 0-10 15,0 0 4-15,0-2-24 16,0 2 6-16,0-2 8 15,0 2-22-15,0 0 7 16,0-1 3-16,0 1-10 16,0 0 18-16,-1 0-14 15,1 0 5-15,0-1 7 16,0 1-16-16,0 0 10 16,0 0-1-16,0 0-9 15,0 0 15-15,0 0-14 0,0 0 1 16,0 0 2-16,0 0 3 15,0 0-8 1,0 0 0-16,0 0-7 0,0 0 6 16,0 0-11-16,0 6 12 15,0 7-5-15,0 2 11 16,0 3-5-16,0-1 0 16,0 3 2-16,3 2 12 15,0 3-7-15,1 2-1 16,-1 1 2-16,2 2-5 15,-1 0-1-15,-1 1-2 16,3-1 3-16,-3 0 1 16,-1-2-5-16,-1 2 0 15,1-3-1-15,-1 2 7 16,1-1-6-16,1 2 0 0,0 0 4 16,0-2-4-16,0 3 0 15,-2 0 0-15,3 0-1 16,-2-2 6-16,-1 0-5 15,2-1 0-15,-3 0 1 16,2-2-5-16,-1-2 4 16,1 1 0-16,-1-3-3 15,2 0 7-15,-1 0-4 16,1 0 0-16,0 0 4 16,2-2-10-16,0-2 6 15,-2-1 0-15,2 0-2 16,-2-3 8-16,1 2-6 15,1-2 0-15,-2-1 2 0,1-1-8 16,-1 1 6-16,-2-2 0 16,1-1 0-16,1-1 4 15,-1 2-4-15,-1-5 0 16,2-1 2-16,0 2-10 16,-1-1 8-16,1 1 0 15,-2 1-2-15,1-1 6 16,-1 0-4-16,1-3 0 15,0-1 4-15,0-3-7 16,-1 0 3-16,-1 0 0 16,0 0 4-16,0 0-3 15,0 0-2-15,0 0-3 0,0 0-95 16,0-9-281 0</inkml:trace>
  <inkml:trace contextRef="#ctx0" brushRef="#br0" timeOffset="33380.91">17764 5190 280 0,'0'0'124'16,"0"0"-52"-16,0 0 33 0,0 0-8 16,0 0-23-16,0 0 5 15,-3 6-1-15,3-5-4 16,5 2 15-16,7 0-31 15,7 2-10-15,8-1 4 16,2-1-32-16,6 0 12 16,-1-3-20-16,1 0-11 15,-3 0 7-15,-3 0-8 16,-4 0 0-16,-10 0-2 16,-3 0-40-16,-8 0-54 15,-4 0-134-15</inkml:trace>
  <inkml:trace contextRef="#ctx0" brushRef="#br0" timeOffset="35233.11">17840 3988 362 0,'0'0'81'0,"0"0"2"16,0 0-6-16,0 0 4 16,0 0-28-16,0 0 4 15,2-9 0-15,-2 9-22 16,0 0 14-16,0 0-11 15,0 0-5-15,0 0 9 16,0 0-28-16,0 0-5 16,0 0-9-16,0 0 3 15,0 0-8-15,-3 0 1 0,-3 12 4 16,-5 5 7-16,-2 4-6 16,-1 2 7-16,0 4 8 15,-1 1-14-15,-2 4 18 16,2 1-10-16,-1-1-9 15,1 2 12-15,-1 4-12 16,1 0 7-16,-3 0 13 16,1 1-21-16,-2 2 12 15,1-1-12-15,0 5 1 16,-1-3 0-16,1 0 0 16,-2 0-1-16,1-2 0 15,1-1 5-15,0-5-5 0,3-1 0 16,1-3 0-16,1-4-2 15,4 0 2-15,-1-5 0 16,3 0-1-16,-3-2 7 16,0 0-4-16,1-4-2 15,0 3 1-15,-2-1-4 16,3 0 4-16,-1 1-1 16,1-1 11-16,-2 3-9 15,3-3 7-15,1 1-8 16,-2 0 3-16,-1-1-1 15,2 3 0-15,-1-5-3 16,2-3 0-16,2-2 6 16,-2-4-7-16,5-2 1 15,-1-2 0-15,2-2-3 0,0 2 5 16,0-2-2-16,0 0 9 16,0 0-9-16,0 0 42 15,0 0-12-15,0 0-18 16,0 0-3-16,0 0-9 15,0-4-5-15,3 0-24 16,0 1-30-16,1 1 5 16,-4 2-10-16,0 0-15 15,0 0-5-15,0 0-28 16,0 0-125-16,-7 0 39 16,-2 0 21-16,1 0 138 15,2 0 39-15,-1 0 27 16,3 0 51-16,-1 0 1 0,1 0-8 15,-1 0-5-15,-1 0-7 16,-1 0-7-16,-2 0 1 16,0 0-29-16,-3 0 29 15,1 0-27-15,2 0 3 16,1 0 8-16,0 0-19 16,-1 0 17-16,1 0-3 15,-2 0-16-15,3 0 7 16,1 0-7-16,1 0 12 15,2 0 6-15,2-1-15 16,-1 1 11-16,2 0-8 16,0 0-8-16,0 0 14 15,0 0-19-15,0 0 7 0,0 0 2 16,0 0-16-16,5 0 23 16,8 0-17-16,6 0 0 15,7 0 23-15,0 0-16 16,3 0 6-16,3-2-2 15,-1 2-19-15,-3 0 11 16,-5 0-11-16,-6 0 0 16,-6 0-8-16,-7 0 1 15,1 0-6-15,-3 3-28 16,3 4-38-16,1-3-42 16,5-2-208-16</inkml:trace>
  <inkml:trace contextRef="#ctx0" brushRef="#br0" timeOffset="40931.15">21018 4984 229 0,'0'0'165'15,"0"0"-100"-15,0 0 24 16,0 0-15-16,0 0-15 15,0 0-18-15,0 0 18 16,0 0-4-16,0 0-13 16,0 0 10-16,0 0-14 0,0 0-3 15,0 0-4 1,0 0-27-16,0 0 1 0,0 0-5 16,0 0 5-16,0 0-7 15,0 0 2-15,0 0 0 16,0 0 4-16,0 0-2 15,0 0 7-15,0 0 15 16,0 0-5-16,0 0 19 16,0 0-12-16,0 0-1 15,0 0 15-15,0 0-27 16,0 0 6-16,4 6-14 16,1 5 3-16,-1 3-2 0,1 2-6 15,-4 1 1 1,-1 0-1-16,0 1-2 0,0 0-4 15,-9 0-84-15,2-7-178 16,-5-5-533-16</inkml:trace>
  <inkml:trace contextRef="#ctx0" brushRef="#br0" timeOffset="56816.81">22044 4069 41 0,'0'0'53'16,"0"0"-46"-16,0 0 5 15,0 0-12-15,0 0-2 16,0 0-33-16,0 0 34 16,0 0-42-16,14-25 18 15</inkml:trace>
  <inkml:trace contextRef="#ctx0" brushRef="#br0" timeOffset="58712.85">22112 4076 3 0,'0'0'10'0,"0"0"26"15,0 0-3-15,0 0-21 16,0 0-6-16,0 0 12 15,0-4 12-15,0 4 13 16,0 0-12-16,0 0-9 16,0-1 19-16,0 1 21 15,0-2-18-15,0 2-8 16,0 0-11-16,0 0-15 0,0 0 4 16,0-1 2-16,0 1 1 15,0 0-6-15,0 0-10 16,0 0 14-16,0 0-13 15,0-2 0-15,0 2 10 16,0 0 12-16,0 0 23 16,0 0 8-16,0-1 6 15,0 1 9-15,0 0-40 16,0-2-12-16,0 2 5 16,0 0-15-16,0-1 4 15,0 1-9-15,0 0 2 16,0 0-3-16,0 0-2 0,0 0 0 15,0 0-2-15,0 0 9 16,0-2-7-16,0 2 5 16,0 0-5-16,0 0 15 15,0-1-15-15,0-2 0 16,0 2 0-16,0 0-7 16,0-1 5-16,0 1-6 15,0-1 3-15,0 2 2 16,0-2 3-16,0 1 0 15,0-1 10-15,0 1-6 16,0-3 11-16,0 2-4 16,0-1-10-16,0-1 12 15,0 3-11-15,0-2 0 0,0 3 4 16,0-2-2-16,0 0 4 16,0 1 10-16,0-1-5 15,0 0 17-15,0 1-6 16,0 1 1-16,0 0 7 15,0 0-20-15,0 0 8 16,0 0-6-16,0 0-10 16,0 0 8-16,0 0-12 15,0 1 0-15,0 12-2 16,0 4 7-16,1 8-4 16,2 5 4-16,-3 8-4 15,0 7 15-15,0 4-11 16,0 2 4-16,0 0 21 0,0-5-23 15,-3-1 9-15,-1-4 1 16,1-3-1-16,-2-1 8 16,2-3-21-16,-3 3 9 15,3-1 12-15,-1-6-20 16,1-1 12-16,1-7-1 16,1-5-15-16,1-2 12 15,0-5-12-15,0-1 0 16,-2-6 0-16,2 1 5 15,0 0-5-15,0-3 0 16,0-1 1-16,0 0-8 16,0 0-7-16,0 0-58 0,0-1-71 15,0-19-274-15</inkml:trace>
  <inkml:trace contextRef="#ctx0" brushRef="#br0" timeOffset="59497.68">22124 4038 491 0,'0'0'124'0,"0"0"-44"15,0 0 65-15,0 0-18 16,0 0-39-16,0 0-67 15,13-12 20-15,-2 2-18 16,5 1-2-16,0-1 11 16,5 3-16-16,0-1 7 15,-3 1-5-15,1 1-18 16,-1 1 7-16,0 3-7 16,1 2 0-16,0 0-3 15,0 0 6-15,-1 9-3 0,0 5 0 16,-5 5 2-1,2 1 2-15,-4 7-4 0,-1 3 0 16,-3 6 14-16,-2 1-12 16,-1 0 7-16,-4 0-1 15,0-7-5-15,0-4 3 16,0-5-6-16,-4-4 0 16,-7-3 7-16,-2-1-3 15,-4-5 13-15,0-1 4 16,-6-1-13-16,2 1 24 15,-7-2-28-15,-3-1-1 16,1-1 3-16,1-1 0 16,7 0-6-16,7-2 0 15,3 0 4-15,5 0-13 16,5 1 3-16,2 0-53 0,0 1-60 16,3 0-155-16,13-1-551 15</inkml:trace>
  <inkml:trace contextRef="#ctx0" brushRef="#br0" timeOffset="60470.18">21992 4862 91 0,'0'0'152'0,"0"0"-96"15,0 0 15-15,0 0 6 16,0 0-33-16,0 0 0 15,0 0-9-15,0 0 8 16,-1 0 25-16,1 0-9 16,-3 0 17-16,3 0-8 15,0 0-20-15,0 0 11 16,0 0-13-16,0 0-17 16,0 0 17-16,0 0-22 0,0 0 4 15,0 0 7 1,0 0-9-16,0 0 26 0,1 0-49 15,11 0 4-15,8-2 10 16,6-2-8-16,4 3-1 16,2-2-8-16,0-2-9 15,0 2-46-15,1-5-129 16,-1 0-338-16</inkml:trace>
  <inkml:trace contextRef="#ctx0" brushRef="#br0" timeOffset="61460.58">22780 4424 551 0,'0'0'165'0,"0"0"-30"16,0 0 19-16,0 0-59 15,0 0-29-15,0 0-64 16,20 0 21-16,0 0 8 15,1 0-19-15,3 0 11 16,2 0-23-16,-3 5-3 16,1-1-12-16,-2 0-93 15,-2-1-133-15,-2-3-383 16</inkml:trace>
  <inkml:trace contextRef="#ctx0" brushRef="#br0" timeOffset="61704.75">22819 4594 552 0,'0'0'56'0,"0"0"-26"15,0 0 112-15,0 0 7 16,0 0-66-16,0 0-30 15,78 40 3-15,-41-37-20 16,1-1-24-16,1 0-12 16,-3 0-14-16,-4-2-172 15,-6 0-489-15</inkml:trace>
  <inkml:trace contextRef="#ctx0" brushRef="#br0" timeOffset="66380.09">23757 3942 17 0,'0'0'96'16,"0"0"-48"-16,0 0 33 15,0 0 3-15,0 0 4 0,0 0-19 16,0 0 4-16,0-14-5 15,0 13 12-15,0 1-16 16,0-1-11-16,0-1-1 16,0 0-15-16,0 2 21 15,0-2-11-15,0 2-9 16,0 0 8-16,0 0-18 16,0 0 1-16,0 0 2 15,0 0-18-15,0 0 15 16,0 0-17-16,0 0-9 15,0 0 2-15,0 0-4 16,0 17 0-16,0 6 8 16,0 7-7-16,0 6 18 0,0 6-3 15,-3 8-5 1,-4 5 22-16,-2 0-32 0,-3 1 9 16,0-1 7-16,0-3-16 15,-3-2 23-15,0 1-13 16,2-4-10-16,2 2 17 15,-2 2-16-15,3-3 4 16,0-4 14-16,3-4-19 16,1-8 7-16,2-5-8 15,1-7 3-15,1-6-7 16,2-5 2-16,0-5 2 16,0-3-3-16,0-1-72 0,0-3-24 15,9-25-188 1</inkml:trace>
  <inkml:trace contextRef="#ctx0" brushRef="#br0" timeOffset="67121.48">23769 3960 199 0,'0'0'224'16,"0"0"-133"-16,0 0 25 15,0 0 21-15,0 0-34 16,0 0-36-16,0 0 18 16,0 0-36-16,0 0-23 15,6 6 11-15,3 10-8 16,3 3 0-16,-2 10 10 15,1 6-12-15,-1 6 0 16,1 5 2-16,-2 6-2 16,1 2 2-16,1 1-15 15,-1-2 10-15,3-2-10 16,-3 0-10-16,0 0 5 0,0-1-8 16,1-1 2-16,1-2-1 15,1-7-2-15,-1 0 0 16,1-7 0-16,0-6 8 15,-3-5-12-15,0-8 4 16,-2-5 0-16,-4-3 1 16,-1-2 0-16,0-4-1 15,-3 0 0-15,2 0-8 16,-2 0-2-16,1 0-50 16,7 0-64-16,-4 0-95 15,2 0-353-15</inkml:trace>
  <inkml:trace contextRef="#ctx0" brushRef="#br0" timeOffset="67460.42">23887 4887 185 0,'0'0'478'16,"0"0"-437"-16,0 0 94 16,0 0-24-16,0 0-27 15,0 0-54-15,46 0 11 16,-17 0 20-16,2 0-34 15,0 0-12-15,-1 2-2 16,-5 0-13-16,-6-1 0 16,-8-1-52-16,-6 0-65 15,-5 0-66-15,0 0-497 16</inkml:trace>
  <inkml:trace contextRef="#ctx0" brushRef="#br0" timeOffset="68022.42">23453 4887 334 0,'0'0'144'0,"0"0"-86"0,0 0 66 15,0 0 19-15,0 0-49 16,0 0-20-16,-6 0 23 16,6 0-13-16,0 0-17 15,12 0-28-15,3 0 9 16,4 4 10-16,3 0-28 16,0-3-25-16,-3 0-5 15,-3-1-2-15,5 0-75 16,0 0-117-16,3-8-647 15</inkml:trace>
  <inkml:trace contextRef="#ctx0" brushRef="#br0" timeOffset="68984.33">24065 3826 447 0,'0'0'125'0,"0"0"-1"16,0 0 30-16,0 0-40 15,0 0-16-15,0 0-21 16,-6 2-6-16,6-2-22 15,0 0-5-15,0 0 7 16,0 0-38-16,6 0-4 16,5 0-5-16,5 0-1 15,1 0-3-15,1 0-67 16,2 0-78-16,0 0-120 16,-1-8-418-16</inkml:trace>
  <inkml:trace contextRef="#ctx0" brushRef="#br0" timeOffset="69687.33">24317 3816 657 0,'0'0'119'0,"0"0"-62"16,0 0 6-16,0 0-27 0,0 0-11 15,0 0-15-15,18-73 20 16,-17 58-23-16,2 2 3 16,-3 1 4-16,3 2-8 15,-3 2 21-15,0 4-21 16,0 1 0-16,0 1 9 15,0 0-14-15,0 2 9 16,0 0-10-16,0 0-1 16,0 0 0-16,0 0-16 15,0 11 16-15,4 5-7 16,-1 4 13-16,2 2-5 16,1 4 0-16,0-3 5 15,0 1-3-15,1-5-2 16,-1 1 0-16,-1-3-2 0,-4-5 3 15,1-1-1-15,-2-3 0 16,0-3 1-16,0-2-8 16,0-2-2-16,0 2-41 15,-5-3 18-15,-8 2-4 16,0 0 36-16,-1-1 0 16,-1 1 0-16,2 0-2 15,-1 1 2-15,5-2 0 16,2 1-1-16,2-2 4 15,1 1-3-15,3-1 0 16,1 0 2-16,0 2 3 16,0-2-5-16,0 0 10 15,0 0 21-15,0 0-14 0,0 2 36 16,3-2-30 0,8 0 3-16,4 0 32 0,5 0-20 15,3 0-15-15,-1 0-10 16,1 0-8-16,0 0-2 15,-7 0-3-15,0 0-20 16,-2 2-39-16,-2 0-58 16,-2 3-190-16</inkml:trace>
  <inkml:trace contextRef="#ctx0" brushRef="#br0" timeOffset="71899.82">24621 4395 634 0,'0'0'124'0,"0"0"-58"16,0 0 29-16,0 0-30 16,0 0-64-16,0 0 1 15,0 0-2-15,3 0-31 16,-2 0-91-16,4 0-229 15</inkml:trace>
  <inkml:trace contextRef="#ctx0" brushRef="#br0" timeOffset="72529.11">24957 3882 217 0,'0'0'332'0,"0"0"-266"16,0 0 29-16,0 0 30 16,0 0-61-16,0 0-15 0,0-7 6 15,0 7-29 1,0 3-15-16,0 19-6 0,0 15 9 15,0 11 32-15,-2 16-1 16,-2 10 7-16,-2 7-1 16,-3 0-23-16,2-3 4 15,2-12-5-15,2-3-26 16,2-11 16-16,1-5-17 16,0-7 0-16,0-9-4 15,0-10 4-15,0-9-10 16,0-6-84-16,0-6-144 15,0-5-360-15</inkml:trace>
  <inkml:trace contextRef="#ctx0" brushRef="#br0" timeOffset="73090.88">24917 3948 260 0,'0'0'605'0,"0"0"-604"16,0 0 72-16,0 0 8 16,0 0-69-16,87-50-5 15,-46 46-7-15,3 0 3 16,-3 2-6-16,-4-2 3 15,-5 2 0-15,-9 0 1 16,-9 0 4-16,-4 1-4 16,-7-1 34-16,-3 2 3 0,0-2 13 15,0 2-10-15,0 0-16 16,0 0 6-16,0 0-26 16,0 0 1-16,0 0-6 15,0 0-10-15,0 4 3 16,3 12 0-16,-3 3 7 15,0 2 11-15,0 3-7 16,0-4-3-16,0 2-1 16,0 0-4-16,-7-2-52 15,-1-1-114-15,5-7-208 16</inkml:trace>
  <inkml:trace contextRef="#ctx0" brushRef="#br0" timeOffset="76383.08">21300 4468 198 0,'0'0'152'16,"0"0"-73"-16,0 0 52 15,0 0-9-15,0 0-10 16,0 0-38-16,0 0 15 16,-22-13 0-16,22 11-19 15,0 2 4-15,0-1-30 16,0 1-10-16,0 0 1 15,0 0-22-15,0 0 19 16,6 0-32-16,10 0 0 16,8 0 6-16,11 0 1 15,4 0-4-15,0 0-3 16,0-3-1-16,-2 1-9 0,-1-1-69 16,0 0-109-16,-6 2-125 15,-7-5-410-15</inkml:trace>
  <inkml:trace contextRef="#ctx0" brushRef="#br0" timeOffset="76640.32">21321 4588 450 0,'0'0'258'16,"0"0"-209"-16,0 0 69 16,0 0-27-16,0 0-66 15,0 0-3-15,63 7 18 16,-32-7-11-16,7 0-28 16,4 0-1-16,-1 0-39 15,-1-4-80-15,-9-3-153 16,-8-1-381-16</inkml:trace>
  <inkml:trace contextRef="#ctx0" brushRef="#br0" timeOffset="76984.45">21492 4305 298 0,'0'0'299'0,"0"0"-290"15,0 0 48-15,0 0-25 16,0 0 3-16,80-7 31 16,-50 22-11-16,-2 3-28 0,-3 4 3 15,-4 7-7 1,-9 4 21-16,-7 4 6 0,-5 7-11 15,0 1 39-15,-16 0-43 16,-15 0 34-16,-6-6 0 16,-11-1-27-16,-2-7-17 15,6-1-23-15,13-5-2 16,20-4 0-16,14-5-127 16,41-7-217-16</inkml:trace>
  <inkml:trace contextRef="#ctx0" brushRef="#br0" timeOffset="79226.05">25500 4820 783 0,'0'0'162'0,"0"0"-47"15,0 0 42-15,0 0-27 16,0 0-67-16,0 0-46 16,1 2-9-16,-1-2-8 15,2 0 0-15,1 2-22 16,1-2-91-16,1 0-233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hdr" sz="quarter"/>
          </p:nvPr>
        </p:nvSpPr>
        <p:spPr bwMode="auto">
          <a:xfrm>
            <a:off x="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defTabSz="919163">
              <a:defRPr sz="1200"/>
            </a:lvl1pPr>
          </a:lstStyle>
          <a:p>
            <a:pPr>
              <a:defRPr/>
            </a:pPr>
            <a:endParaRPr lang="ru-RU" altLang="ru-RU"/>
          </a:p>
        </p:txBody>
      </p:sp>
      <p:sp>
        <p:nvSpPr>
          <p:cNvPr id="78851" name="Rectangle 3"/>
          <p:cNvSpPr>
            <a:spLocks noGrp="1" noChangeArrowheads="1"/>
          </p:cNvSpPr>
          <p:nvPr>
            <p:ph type="dt" idx="1"/>
          </p:nvPr>
        </p:nvSpPr>
        <p:spPr bwMode="auto">
          <a:xfrm>
            <a:off x="3841750" y="0"/>
            <a:ext cx="2938463"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lvl1pPr algn="r" defTabSz="919163">
              <a:defRPr sz="1200"/>
            </a:lvl1pPr>
          </a:lstStyle>
          <a:p>
            <a:pPr>
              <a:defRPr/>
            </a:pPr>
            <a:endParaRPr lang="ru-RU" altLang="ru-RU"/>
          </a:p>
        </p:txBody>
      </p:sp>
      <p:sp>
        <p:nvSpPr>
          <p:cNvPr id="49156" name="Rectangle 4"/>
          <p:cNvSpPr>
            <a:spLocks noGrp="1" noRot="1" noChangeAspect="1" noChangeArrowheads="1" noTextEdit="1"/>
          </p:cNvSpPr>
          <p:nvPr>
            <p:ph type="sldImg" idx="2"/>
          </p:nvPr>
        </p:nvSpPr>
        <p:spPr bwMode="auto">
          <a:xfrm>
            <a:off x="84138" y="744538"/>
            <a:ext cx="6615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8853" name="Rectangle 5"/>
          <p:cNvSpPr>
            <a:spLocks noGrp="1" noChangeArrowheads="1"/>
          </p:cNvSpPr>
          <p:nvPr>
            <p:ph type="body" sz="quarter" idx="3"/>
          </p:nvPr>
        </p:nvSpPr>
        <p:spPr bwMode="auto">
          <a:xfrm>
            <a:off x="677863" y="4714875"/>
            <a:ext cx="5426075"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t" anchorCtr="0" compatLnSpc="1">
            <a:prstTxWarp prst="textNoShape">
              <a:avLst/>
            </a:prstTxWarp>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78854" name="Rectangle 6"/>
          <p:cNvSpPr>
            <a:spLocks noGrp="1" noChangeArrowheads="1"/>
          </p:cNvSpPr>
          <p:nvPr>
            <p:ph type="ftr" sz="quarter" idx="4"/>
          </p:nvPr>
        </p:nvSpPr>
        <p:spPr bwMode="auto">
          <a:xfrm>
            <a:off x="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defTabSz="919163">
              <a:defRPr sz="1200"/>
            </a:lvl1pPr>
          </a:lstStyle>
          <a:p>
            <a:pPr>
              <a:defRPr/>
            </a:pPr>
            <a:r>
              <a:rPr lang="en-US" altLang="ru-RU"/>
              <a:t>asdf;lkj;asdf</a:t>
            </a:r>
            <a:endParaRPr lang="ru-RU" altLang="ru-RU"/>
          </a:p>
        </p:txBody>
      </p:sp>
      <p:sp>
        <p:nvSpPr>
          <p:cNvPr id="78855" name="Rectangle 7"/>
          <p:cNvSpPr>
            <a:spLocks noGrp="1" noChangeArrowheads="1"/>
          </p:cNvSpPr>
          <p:nvPr>
            <p:ph type="sldNum" sz="quarter" idx="5"/>
          </p:nvPr>
        </p:nvSpPr>
        <p:spPr bwMode="auto">
          <a:xfrm>
            <a:off x="3841750" y="9428163"/>
            <a:ext cx="29384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877" tIns="45938" rIns="91877" bIns="45938" numCol="1" anchor="b" anchorCtr="0" compatLnSpc="1">
            <a:prstTxWarp prst="textNoShape">
              <a:avLst/>
            </a:prstTxWarp>
          </a:bodyPr>
          <a:lstStyle>
            <a:lvl1pPr algn="r" defTabSz="919163">
              <a:defRPr sz="1200"/>
            </a:lvl1pPr>
          </a:lstStyle>
          <a:p>
            <a:pPr>
              <a:defRPr/>
            </a:pPr>
            <a:fld id="{511D08E6-5365-441A-B405-443FC525490A}" type="slidenum">
              <a:rPr lang="ru-RU" altLang="ru-RU"/>
              <a:pPr>
                <a:defRPr/>
              </a:pPr>
              <a:t>‹#›</a:t>
            </a:fld>
            <a:endParaRPr lang="ru-RU" altLang="ru-RU"/>
          </a:p>
        </p:txBody>
      </p:sp>
    </p:spTree>
    <p:extLst>
      <p:ext uri="{BB962C8B-B14F-4D97-AF65-F5344CB8AC3E}">
        <p14:creationId xmlns:p14="http://schemas.microsoft.com/office/powerpoint/2010/main" val="334383359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5C49B7A-C618-433B-8D65-04ECB0DE8A6A}" type="slidenum">
              <a:rPr lang="ru-RU" altLang="ru-RU" smtClean="0"/>
              <a:pPr eaLnBrk="1" hangingPunct="1">
                <a:spcBef>
                  <a:spcPct val="0"/>
                </a:spcBef>
              </a:pPr>
              <a:t>1</a:t>
            </a:fld>
            <a:endParaRPr lang="ru-RU" altLang="ru-RU"/>
          </a:p>
        </p:txBody>
      </p:sp>
      <p:sp>
        <p:nvSpPr>
          <p:cNvPr id="50179" name="Rectangle 2"/>
          <p:cNvSpPr>
            <a:spLocks noGrp="1" noRot="1" noChangeAspect="1" noChangeArrowheads="1" noTextEdit="1"/>
          </p:cNvSpPr>
          <p:nvPr>
            <p:ph type="sldImg"/>
          </p:nvPr>
        </p:nvSpPr>
        <p:spPr>
          <a:xfrm>
            <a:off x="84138" y="744538"/>
            <a:ext cx="6615112" cy="3722687"/>
          </a:xfrm>
          <a:ln/>
        </p:spPr>
      </p:sp>
      <p:sp>
        <p:nvSpPr>
          <p:cNvPr id="50180" name="Rectangle 3"/>
          <p:cNvSpPr>
            <a:spLocks noGrp="1" noChangeArrowheads="1"/>
          </p:cNvSpPr>
          <p:nvPr>
            <p:ph type="body" idx="1"/>
          </p:nvPr>
        </p:nvSpPr>
        <p:spPr>
          <a:noFill/>
        </p:spPr>
        <p:txBody>
          <a:bodyPr/>
          <a:lstStyle/>
          <a:p>
            <a:pPr eaLnBrk="1" hangingPunct="1"/>
            <a:endParaRPr lang="ru-RU" altLang="ru-RU" dirty="0"/>
          </a:p>
        </p:txBody>
      </p:sp>
      <p:sp>
        <p:nvSpPr>
          <p:cNvPr id="50181"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52617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825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5155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982243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800397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65639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353706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150977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09310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19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6131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35417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92498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81601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894764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20708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3956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416714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073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07384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29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570352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03922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2094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236187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600698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664005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99906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686965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461060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064521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526498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39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506727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68790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029464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41</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66133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42</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642884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43</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236246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44</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173814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1728175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296023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349316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473319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49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926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105561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50</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5412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6</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394491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7</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085305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8</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69285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9EF6940-2EBC-4348-9004-6C7617D86BA3}" type="slidenum">
              <a:rPr lang="ru-RU" altLang="ru-RU" smtClean="0"/>
              <a:pPr eaLnBrk="1" hangingPunct="1">
                <a:spcBef>
                  <a:spcPct val="0"/>
                </a:spcBef>
              </a:pPr>
              <a:t>9</a:t>
            </a:fld>
            <a:endParaRPr lang="ru-RU" altLang="ru-RU"/>
          </a:p>
        </p:txBody>
      </p:sp>
      <p:sp>
        <p:nvSpPr>
          <p:cNvPr id="51203" name="Rectangle 2"/>
          <p:cNvSpPr>
            <a:spLocks noGrp="1" noRot="1" noChangeAspect="1" noChangeArrowheads="1" noTextEdit="1"/>
          </p:cNvSpPr>
          <p:nvPr>
            <p:ph type="sldImg"/>
          </p:nvPr>
        </p:nvSpPr>
        <p:spPr>
          <a:xfrm>
            <a:off x="84138" y="744538"/>
            <a:ext cx="6615112" cy="3722687"/>
          </a:xfrm>
          <a:ln/>
        </p:spPr>
      </p:sp>
      <p:sp>
        <p:nvSpPr>
          <p:cNvPr id="51204" name="Rectangle 3"/>
          <p:cNvSpPr>
            <a:spLocks noGrp="1" noChangeArrowheads="1"/>
          </p:cNvSpPr>
          <p:nvPr>
            <p:ph type="body" idx="1"/>
          </p:nvPr>
        </p:nvSpPr>
        <p:spPr>
          <a:noFill/>
        </p:spPr>
        <p:txBody>
          <a:bodyPr/>
          <a:lstStyle/>
          <a:p>
            <a:pPr eaLnBrk="1" hangingPunct="1"/>
            <a:endParaRPr lang="ru-RU" altLang="ru-RU"/>
          </a:p>
        </p:txBody>
      </p:sp>
      <p:sp>
        <p:nvSpPr>
          <p:cNvPr id="51205" name="Нижний колонтитул 1"/>
          <p:cNvSpPr>
            <a:spLocks noGrp="1"/>
          </p:cNvSpPr>
          <p:nvPr>
            <p:ph type="ftr" sz="quarter" idx="4"/>
          </p:nvPr>
        </p:nvSpPr>
        <p:spPr>
          <a:noFill/>
        </p:spPr>
        <p:txBody>
          <a:bodyPr/>
          <a:lstStyle>
            <a:lvl1pPr defTabSz="919163" eaLnBrk="0" hangingPunct="0">
              <a:spcBef>
                <a:spcPct val="30000"/>
              </a:spcBef>
              <a:defRPr sz="1200">
                <a:solidFill>
                  <a:schemeClr val="tx1"/>
                </a:solidFill>
                <a:latin typeface="Times New Roman" pitchFamily="18" charset="0"/>
              </a:defRPr>
            </a:lvl1pPr>
            <a:lvl2pPr marL="742950" indent="-285750" defTabSz="919163" eaLnBrk="0" hangingPunct="0">
              <a:spcBef>
                <a:spcPct val="30000"/>
              </a:spcBef>
              <a:defRPr sz="1200">
                <a:solidFill>
                  <a:schemeClr val="tx1"/>
                </a:solidFill>
                <a:latin typeface="Times New Roman" pitchFamily="18" charset="0"/>
              </a:defRPr>
            </a:lvl2pPr>
            <a:lvl3pPr marL="1143000" indent="-228600" defTabSz="919163" eaLnBrk="0" hangingPunct="0">
              <a:spcBef>
                <a:spcPct val="30000"/>
              </a:spcBef>
              <a:defRPr sz="1200">
                <a:solidFill>
                  <a:schemeClr val="tx1"/>
                </a:solidFill>
                <a:latin typeface="Times New Roman" pitchFamily="18" charset="0"/>
              </a:defRPr>
            </a:lvl3pPr>
            <a:lvl4pPr marL="1600200" indent="-228600" defTabSz="919163" eaLnBrk="0" hangingPunct="0">
              <a:spcBef>
                <a:spcPct val="30000"/>
              </a:spcBef>
              <a:defRPr sz="1200">
                <a:solidFill>
                  <a:schemeClr val="tx1"/>
                </a:solidFill>
                <a:latin typeface="Times New Roman" pitchFamily="18" charset="0"/>
              </a:defRPr>
            </a:lvl4pPr>
            <a:lvl5pPr marL="2057400" indent="-228600" defTabSz="919163" eaLnBrk="0" hangingPunct="0">
              <a:spcBef>
                <a:spcPct val="30000"/>
              </a:spcBef>
              <a:defRPr sz="1200">
                <a:solidFill>
                  <a:schemeClr val="tx1"/>
                </a:solidFill>
                <a:latin typeface="Times New Roman" pitchFamily="18" charset="0"/>
              </a:defRPr>
            </a:lvl5pPr>
            <a:lvl6pPr marL="2514600" indent="-228600" defTabSz="919163" eaLnBrk="0" fontAlgn="base" hangingPunct="0">
              <a:spcBef>
                <a:spcPct val="30000"/>
              </a:spcBef>
              <a:spcAft>
                <a:spcPct val="0"/>
              </a:spcAft>
              <a:defRPr sz="1200">
                <a:solidFill>
                  <a:schemeClr val="tx1"/>
                </a:solidFill>
                <a:latin typeface="Times New Roman" pitchFamily="18" charset="0"/>
              </a:defRPr>
            </a:lvl6pPr>
            <a:lvl7pPr marL="2971800" indent="-228600" defTabSz="919163" eaLnBrk="0" fontAlgn="base" hangingPunct="0">
              <a:spcBef>
                <a:spcPct val="30000"/>
              </a:spcBef>
              <a:spcAft>
                <a:spcPct val="0"/>
              </a:spcAft>
              <a:defRPr sz="1200">
                <a:solidFill>
                  <a:schemeClr val="tx1"/>
                </a:solidFill>
                <a:latin typeface="Times New Roman" pitchFamily="18" charset="0"/>
              </a:defRPr>
            </a:lvl7pPr>
            <a:lvl8pPr marL="3429000" indent="-228600" defTabSz="919163" eaLnBrk="0" fontAlgn="base" hangingPunct="0">
              <a:spcBef>
                <a:spcPct val="30000"/>
              </a:spcBef>
              <a:spcAft>
                <a:spcPct val="0"/>
              </a:spcAft>
              <a:defRPr sz="1200">
                <a:solidFill>
                  <a:schemeClr val="tx1"/>
                </a:solidFill>
                <a:latin typeface="Times New Roman" pitchFamily="18" charset="0"/>
              </a:defRPr>
            </a:lvl8pPr>
            <a:lvl9pPr marL="3886200" indent="-228600" defTabSz="919163"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r>
              <a:rPr lang="en-US" altLang="ru-RU"/>
              <a:t>asdf;lkj;asdf</a:t>
            </a:r>
            <a:endParaRPr lang="ru-RU" altLang="ru-RU"/>
          </a:p>
        </p:txBody>
      </p:sp>
    </p:spTree>
    <p:extLst>
      <p:ext uri="{BB962C8B-B14F-4D97-AF65-F5344CB8AC3E}">
        <p14:creationId xmlns:p14="http://schemas.microsoft.com/office/powerpoint/2010/main" val="4100858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ltGray">
          <a:xfrm>
            <a:off x="1241778" y="136526"/>
            <a:ext cx="10797823"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5" name="Group 5"/>
          <p:cNvGrpSpPr>
            <a:grpSpLocks/>
          </p:cNvGrpSpPr>
          <p:nvPr/>
        </p:nvGrpSpPr>
        <p:grpSpPr bwMode="auto">
          <a:xfrm>
            <a:off x="3183468" y="158751"/>
            <a:ext cx="4510617" cy="682625"/>
            <a:chOff x="1021" y="241"/>
            <a:chExt cx="2208" cy="427"/>
          </a:xfrm>
        </p:grpSpPr>
        <p:sp>
          <p:nvSpPr>
            <p:cNvPr id="6"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6"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7"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8"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9"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0"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1"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2"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3"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4"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5"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6"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7"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8"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29"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0"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1"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2"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3"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4"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5"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6"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7"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8"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39"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0"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1"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2"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3"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4"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5"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6"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7"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8"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49"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0"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1"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2"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3"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4"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5"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6"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7"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8"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59"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0"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1"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62" name="Group 62"/>
          <p:cNvGrpSpPr>
            <a:grpSpLocks/>
          </p:cNvGrpSpPr>
          <p:nvPr/>
        </p:nvGrpSpPr>
        <p:grpSpPr bwMode="auto">
          <a:xfrm>
            <a:off x="8674101" y="157163"/>
            <a:ext cx="2326217" cy="685800"/>
            <a:chOff x="3709" y="240"/>
            <a:chExt cx="1139" cy="429"/>
          </a:xfrm>
        </p:grpSpPr>
        <p:sp>
          <p:nvSpPr>
            <p:cNvPr id="63"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4"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5"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6"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7"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8"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69"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0"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1"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2"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3"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4"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5"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6"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7"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8"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79"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0"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1"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2"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3"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4"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5"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6"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7"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8"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89"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0"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1"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2"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3"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4"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5"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6"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7"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8"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99"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0"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1"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2"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5"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 name="Line 106"/>
          <p:cNvSpPr>
            <a:spLocks noChangeShapeType="1"/>
          </p:cNvSpPr>
          <p:nvPr/>
        </p:nvSpPr>
        <p:spPr bwMode="white">
          <a:xfrm>
            <a:off x="2838451" y="142397"/>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8"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9"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0"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1"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2"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3"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4"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5"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6"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7"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8"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29"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0"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1"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2"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3"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4"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5"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6"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7"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8"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39"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0"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1"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2"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3"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4"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5"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6"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7"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8"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49"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0"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52"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dirty="0"/>
              <a:t>Образец подзаголовка</a:t>
            </a:r>
          </a:p>
        </p:txBody>
      </p:sp>
      <p:pic>
        <p:nvPicPr>
          <p:cNvPr id="1536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2981" y="182160"/>
            <a:ext cx="1080209"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3830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761753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04861754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quarter" idx="1"/>
          </p:nvPr>
        </p:nvSpPr>
        <p:spPr>
          <a:xfrm>
            <a:off x="609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09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Объект 5"/>
          <p:cNvSpPr>
            <a:spLocks noGrp="1"/>
          </p:cNvSpPr>
          <p:nvPr>
            <p:ph sz="quarter" idx="4"/>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037596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48515354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a:prstGeom prst="rect">
            <a:avLst/>
          </a:prstGeo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Rectangle 166"/>
          <p:cNvSpPr>
            <a:spLocks noGrp="1" noChangeArrowheads="1"/>
          </p:cNvSpPr>
          <p:nvPr>
            <p:ph type="sldNum" sz="quarter" idx="10"/>
          </p:nvPr>
        </p:nvSpPr>
        <p:spPr>
          <a:ln/>
        </p:spPr>
        <p:txBody>
          <a:bodyPr/>
          <a:lstStyle>
            <a:lvl1pPr>
              <a:defRPr/>
            </a:lvl1pPr>
          </a:lstStyle>
          <a:p>
            <a:pPr>
              <a:defRPr/>
            </a:pPr>
            <a:fld id="{4082366D-E081-4BF9-8D4D-330D8040C249}" type="slidenum">
              <a:rPr lang="ru-RU"/>
              <a:pPr>
                <a:defRPr/>
              </a:pPr>
              <a:t>‹#›</a:t>
            </a:fld>
            <a:endParaRPr lang="ru-RU"/>
          </a:p>
        </p:txBody>
      </p:sp>
    </p:spTree>
    <p:extLst>
      <p:ext uri="{BB962C8B-B14F-4D97-AF65-F5344CB8AC3E}">
        <p14:creationId xmlns:p14="http://schemas.microsoft.com/office/powerpoint/2010/main" val="23469830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6DFCDA77-BF4A-4D79-BA2D-4513E858A005}" type="slidenum">
              <a:rPr lang="ru-RU"/>
              <a:pPr>
                <a:defRPr/>
              </a:pPr>
              <a:t>‹#›</a:t>
            </a:fld>
            <a:endParaRPr lang="ru-RU"/>
          </a:p>
        </p:txBody>
      </p:sp>
    </p:spTree>
    <p:extLst>
      <p:ext uri="{BB962C8B-B14F-4D97-AF65-F5344CB8AC3E}">
        <p14:creationId xmlns:p14="http://schemas.microsoft.com/office/powerpoint/2010/main" val="335964140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Rectangle 166"/>
          <p:cNvSpPr>
            <a:spLocks noGrp="1" noChangeArrowheads="1"/>
          </p:cNvSpPr>
          <p:nvPr>
            <p:ph type="sldNum" sz="quarter" idx="10"/>
          </p:nvPr>
        </p:nvSpPr>
        <p:spPr>
          <a:ln/>
        </p:spPr>
        <p:txBody>
          <a:bodyPr/>
          <a:lstStyle>
            <a:lvl1pPr>
              <a:defRPr/>
            </a:lvl1pPr>
          </a:lstStyle>
          <a:p>
            <a:pPr>
              <a:defRPr/>
            </a:pPr>
            <a:fld id="{AA68DC17-D3AC-408B-960F-3A276AF3216C}" type="slidenum">
              <a:rPr lang="ru-RU"/>
              <a:pPr>
                <a:defRPr/>
              </a:pPr>
              <a:t>‹#›</a:t>
            </a:fld>
            <a:endParaRPr lang="ru-RU"/>
          </a:p>
        </p:txBody>
      </p:sp>
    </p:spTree>
    <p:extLst>
      <p:ext uri="{BB962C8B-B14F-4D97-AF65-F5344CB8AC3E}">
        <p14:creationId xmlns:p14="http://schemas.microsoft.com/office/powerpoint/2010/main" val="42422881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Rectangle 166"/>
          <p:cNvSpPr>
            <a:spLocks noGrp="1" noChangeArrowheads="1"/>
          </p:cNvSpPr>
          <p:nvPr>
            <p:ph type="sldNum" sz="quarter" idx="10"/>
          </p:nvPr>
        </p:nvSpPr>
        <p:spPr>
          <a:ln/>
        </p:spPr>
        <p:txBody>
          <a:bodyPr/>
          <a:lstStyle>
            <a:lvl1pPr>
              <a:defRPr/>
            </a:lvl1pPr>
          </a:lstStyle>
          <a:p>
            <a:pPr>
              <a:defRPr/>
            </a:pPr>
            <a:fld id="{5D316434-DF07-424C-BC47-D6BF76FAB102}" type="slidenum">
              <a:rPr lang="ru-RU"/>
              <a:pPr>
                <a:defRPr/>
              </a:pPr>
              <a:t>‹#›</a:t>
            </a:fld>
            <a:endParaRPr lang="ru-RU"/>
          </a:p>
        </p:txBody>
      </p:sp>
    </p:spTree>
    <p:extLst>
      <p:ext uri="{BB962C8B-B14F-4D97-AF65-F5344CB8AC3E}">
        <p14:creationId xmlns:p14="http://schemas.microsoft.com/office/powerpoint/2010/main" val="86664389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166"/>
          <p:cNvSpPr>
            <a:spLocks noGrp="1" noChangeArrowheads="1"/>
          </p:cNvSpPr>
          <p:nvPr>
            <p:ph type="sldNum" sz="quarter" idx="10"/>
          </p:nvPr>
        </p:nvSpPr>
        <p:spPr>
          <a:ln/>
        </p:spPr>
        <p:txBody>
          <a:bodyPr/>
          <a:lstStyle>
            <a:lvl1pPr>
              <a:defRPr/>
            </a:lvl1pPr>
          </a:lstStyle>
          <a:p>
            <a:pPr>
              <a:defRPr/>
            </a:pPr>
            <a:fld id="{D060912A-98DC-48F5-8912-2483C39A8FE9}" type="slidenum">
              <a:rPr lang="ru-RU"/>
              <a:pPr>
                <a:defRPr/>
              </a:pPr>
              <a:t>‹#›</a:t>
            </a:fld>
            <a:endParaRPr lang="ru-RU"/>
          </a:p>
        </p:txBody>
      </p:sp>
    </p:spTree>
    <p:extLst>
      <p:ext uri="{BB962C8B-B14F-4D97-AF65-F5344CB8AC3E}">
        <p14:creationId xmlns:p14="http://schemas.microsoft.com/office/powerpoint/2010/main" val="436503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Rectangle 166"/>
          <p:cNvSpPr>
            <a:spLocks noGrp="1" noChangeArrowheads="1"/>
          </p:cNvSpPr>
          <p:nvPr>
            <p:ph type="sldNum" sz="quarter" idx="10"/>
          </p:nvPr>
        </p:nvSpPr>
        <p:spPr>
          <a:ln/>
        </p:spPr>
        <p:txBody>
          <a:bodyPr/>
          <a:lstStyle>
            <a:lvl1pPr>
              <a:defRPr/>
            </a:lvl1pPr>
          </a:lstStyle>
          <a:p>
            <a:pPr>
              <a:defRPr/>
            </a:pPr>
            <a:fld id="{76FE5445-B0FC-4FAE-B362-C94AE95F6CCC}" type="slidenum">
              <a:rPr lang="ru-RU"/>
              <a:pPr>
                <a:defRPr/>
              </a:pPr>
              <a:t>‹#›</a:t>
            </a:fld>
            <a:endParaRPr lang="ru-RU"/>
          </a:p>
        </p:txBody>
      </p:sp>
    </p:spTree>
    <p:extLst>
      <p:ext uri="{BB962C8B-B14F-4D97-AF65-F5344CB8AC3E}">
        <p14:creationId xmlns:p14="http://schemas.microsoft.com/office/powerpoint/2010/main" val="328919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idx="1"/>
          </p:nvPr>
        </p:nvSpPr>
        <p:spPr>
          <a:xfrm>
            <a:off x="609600" y="1600201"/>
            <a:ext cx="10972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9060" y="2228851"/>
            <a:ext cx="1979083"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81243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166"/>
          <p:cNvSpPr>
            <a:spLocks noGrp="1" noChangeArrowheads="1"/>
          </p:cNvSpPr>
          <p:nvPr>
            <p:ph type="sldNum" sz="quarter" idx="10"/>
          </p:nvPr>
        </p:nvSpPr>
        <p:spPr>
          <a:ln/>
        </p:spPr>
        <p:txBody>
          <a:bodyPr/>
          <a:lstStyle>
            <a:lvl1pPr>
              <a:defRPr/>
            </a:lvl1pPr>
          </a:lstStyle>
          <a:p>
            <a:pPr>
              <a:defRPr/>
            </a:pPr>
            <a:fld id="{7BB2ACAF-6534-45F0-9B5A-FF24ABD96CDD}" type="slidenum">
              <a:rPr lang="ru-RU"/>
              <a:pPr>
                <a:defRPr/>
              </a:pPr>
              <a:t>‹#›</a:t>
            </a:fld>
            <a:endParaRPr lang="ru-RU"/>
          </a:p>
        </p:txBody>
      </p:sp>
    </p:spTree>
    <p:extLst>
      <p:ext uri="{BB962C8B-B14F-4D97-AF65-F5344CB8AC3E}">
        <p14:creationId xmlns:p14="http://schemas.microsoft.com/office/powerpoint/2010/main" val="7745611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FCD2CEC8-4FEC-41B4-8DFE-6370DCC070F1}" type="slidenum">
              <a:rPr lang="ru-RU"/>
              <a:pPr>
                <a:defRPr/>
              </a:pPr>
              <a:t>‹#›</a:t>
            </a:fld>
            <a:endParaRPr lang="ru-RU"/>
          </a:p>
        </p:txBody>
      </p:sp>
    </p:spTree>
    <p:extLst>
      <p:ext uri="{BB962C8B-B14F-4D97-AF65-F5344CB8AC3E}">
        <p14:creationId xmlns:p14="http://schemas.microsoft.com/office/powerpoint/2010/main" val="311667293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a:t>Вставка рисунка</a:t>
            </a:r>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Rectangle 166"/>
          <p:cNvSpPr>
            <a:spLocks noGrp="1" noChangeArrowheads="1"/>
          </p:cNvSpPr>
          <p:nvPr>
            <p:ph type="sldNum" sz="quarter" idx="10"/>
          </p:nvPr>
        </p:nvSpPr>
        <p:spPr>
          <a:ln/>
        </p:spPr>
        <p:txBody>
          <a:bodyPr/>
          <a:lstStyle>
            <a:lvl1pPr>
              <a:defRPr/>
            </a:lvl1pPr>
          </a:lstStyle>
          <a:p>
            <a:pPr>
              <a:defRPr/>
            </a:pPr>
            <a:fld id="{64950502-753D-45C6-BB11-DA5588DF380A}" type="slidenum">
              <a:rPr lang="ru-RU"/>
              <a:pPr>
                <a:defRPr/>
              </a:pPr>
              <a:t>‹#›</a:t>
            </a:fld>
            <a:endParaRPr lang="ru-RU"/>
          </a:p>
        </p:txBody>
      </p:sp>
    </p:spTree>
    <p:extLst>
      <p:ext uri="{BB962C8B-B14F-4D97-AF65-F5344CB8AC3E}">
        <p14:creationId xmlns:p14="http://schemas.microsoft.com/office/powerpoint/2010/main" val="7635675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609600" y="1600201"/>
            <a:ext cx="10972800" cy="4525963"/>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C41F3A0A-0653-4E94-8C47-97AD4FB99964}" type="slidenum">
              <a:rPr lang="ru-RU"/>
              <a:pPr>
                <a:defRPr/>
              </a:pPr>
              <a:t>‹#›</a:t>
            </a:fld>
            <a:endParaRPr lang="ru-RU"/>
          </a:p>
        </p:txBody>
      </p:sp>
    </p:spTree>
    <p:extLst>
      <p:ext uri="{BB962C8B-B14F-4D97-AF65-F5344CB8AC3E}">
        <p14:creationId xmlns:p14="http://schemas.microsoft.com/office/powerpoint/2010/main" val="69644017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839200" y="274639"/>
            <a:ext cx="2743200" cy="5851525"/>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609600" y="274639"/>
            <a:ext cx="8026400" cy="5851525"/>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Rectangle 166"/>
          <p:cNvSpPr>
            <a:spLocks noGrp="1" noChangeArrowheads="1"/>
          </p:cNvSpPr>
          <p:nvPr>
            <p:ph type="sldNum" sz="quarter" idx="10"/>
          </p:nvPr>
        </p:nvSpPr>
        <p:spPr>
          <a:ln/>
        </p:spPr>
        <p:txBody>
          <a:bodyPr/>
          <a:lstStyle>
            <a:lvl1pPr>
              <a:defRPr/>
            </a:lvl1pPr>
          </a:lstStyle>
          <a:p>
            <a:pPr>
              <a:defRPr/>
            </a:pPr>
            <a:fld id="{1CF5B7DB-6D68-4D4D-90D5-9006B2B2136C}" type="slidenum">
              <a:rPr lang="ru-RU"/>
              <a:pPr>
                <a:defRPr/>
              </a:pPr>
              <a:t>‹#›</a:t>
            </a:fld>
            <a:endParaRPr lang="ru-RU"/>
          </a:p>
        </p:txBody>
      </p:sp>
    </p:spTree>
    <p:extLst>
      <p:ext uri="{BB962C8B-B14F-4D97-AF65-F5344CB8AC3E}">
        <p14:creationId xmlns:p14="http://schemas.microsoft.com/office/powerpoint/2010/main" val="37207578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Содержимое 2"/>
          <p:cNvSpPr>
            <a:spLocks noGrp="1"/>
          </p:cNvSpPr>
          <p:nvPr>
            <p:ph sz="half" idx="1"/>
          </p:nvPr>
        </p:nvSpPr>
        <p:spPr>
          <a:xfrm>
            <a:off x="609600" y="1600201"/>
            <a:ext cx="5384800" cy="4525963"/>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6197600" y="1600200"/>
            <a:ext cx="5384800" cy="21859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6197600" y="3938589"/>
            <a:ext cx="5384800" cy="2187575"/>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Rectangle 166"/>
          <p:cNvSpPr>
            <a:spLocks noGrp="1" noChangeArrowheads="1"/>
          </p:cNvSpPr>
          <p:nvPr>
            <p:ph type="sldNum" sz="quarter" idx="10"/>
          </p:nvPr>
        </p:nvSpPr>
        <p:spPr>
          <a:ln/>
        </p:spPr>
        <p:txBody>
          <a:bodyPr/>
          <a:lstStyle>
            <a:lvl1pPr>
              <a:defRPr/>
            </a:lvl1pPr>
          </a:lstStyle>
          <a:p>
            <a:pPr>
              <a:defRPr/>
            </a:pPr>
            <a:fld id="{D8AF0559-F549-4757-B337-A5FA59131209}" type="slidenum">
              <a:rPr lang="ru-RU"/>
              <a:pPr>
                <a:defRPr/>
              </a:pPr>
              <a:t>‹#›</a:t>
            </a:fld>
            <a:endParaRPr lang="ru-RU"/>
          </a:p>
        </p:txBody>
      </p:sp>
    </p:spTree>
    <p:extLst>
      <p:ext uri="{BB962C8B-B14F-4D97-AF65-F5344CB8AC3E}">
        <p14:creationId xmlns:p14="http://schemas.microsoft.com/office/powerpoint/2010/main" val="2519855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ru-RU" dirty="0"/>
              <a:t>Образец заголовка</a:t>
            </a:r>
          </a:p>
        </p:txBody>
      </p:sp>
      <p:sp>
        <p:nvSpPr>
          <p:cNvPr id="3" name="Текст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9557340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15030918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a:prstGeom prst="rect">
            <a:avLst/>
          </a:prstGeo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521360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Tree>
    <p:extLst>
      <p:ext uri="{BB962C8B-B14F-4D97-AF65-F5344CB8AC3E}">
        <p14:creationId xmlns:p14="http://schemas.microsoft.com/office/powerpoint/2010/main" val="7681390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3931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a:prstGeom prst="rect">
            <a:avLst/>
          </a:prstGeo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06939841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a:prstGeom prst="rect">
            <a:avLst/>
          </a:prstGeo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918794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1026" name="Freeform 4"/>
          <p:cNvSpPr>
            <a:spLocks/>
          </p:cNvSpPr>
          <p:nvPr/>
        </p:nvSpPr>
        <p:spPr bwMode="ltGray">
          <a:xfrm>
            <a:off x="1262869" y="136526"/>
            <a:ext cx="10776732" cy="74771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nvGrpSpPr>
          <p:cNvPr id="1027" name="Group 5"/>
          <p:cNvGrpSpPr>
            <a:grpSpLocks/>
          </p:cNvGrpSpPr>
          <p:nvPr/>
        </p:nvGrpSpPr>
        <p:grpSpPr bwMode="auto">
          <a:xfrm>
            <a:off x="3183468" y="158751"/>
            <a:ext cx="4510617" cy="682625"/>
            <a:chOff x="1021" y="241"/>
            <a:chExt cx="2208" cy="427"/>
          </a:xfrm>
        </p:grpSpPr>
        <p:sp>
          <p:nvSpPr>
            <p:cNvPr id="1120"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1" name="Freeform 7"/>
            <p:cNvSpPr>
              <a:spLocks/>
            </p:cNvSpPr>
            <p:nvPr userDrawn="1"/>
          </p:nvSpPr>
          <p:spPr bwMode="ltGray">
            <a:xfrm>
              <a:off x="2332" y="660"/>
              <a:ext cx="9"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2" name="Freeform 8"/>
            <p:cNvSpPr>
              <a:spLocks/>
            </p:cNvSpPr>
            <p:nvPr userDrawn="1"/>
          </p:nvSpPr>
          <p:spPr bwMode="ltGray">
            <a:xfrm>
              <a:off x="2120"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3" name="Freeform 9"/>
            <p:cNvSpPr>
              <a:spLocks/>
            </p:cNvSpPr>
            <p:nvPr userDrawn="1"/>
          </p:nvSpPr>
          <p:spPr bwMode="ltGray">
            <a:xfrm>
              <a:off x="1967"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4"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5"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6" name="Freeform 12"/>
            <p:cNvSpPr>
              <a:spLocks/>
            </p:cNvSpPr>
            <p:nvPr userDrawn="1"/>
          </p:nvSpPr>
          <p:spPr bwMode="ltGray">
            <a:xfrm>
              <a:off x="1735"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7" name="Freeform 13"/>
            <p:cNvSpPr>
              <a:spLocks/>
            </p:cNvSpPr>
            <p:nvPr userDrawn="1"/>
          </p:nvSpPr>
          <p:spPr bwMode="ltGray">
            <a:xfrm>
              <a:off x="1827"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8" name="Freeform 14"/>
            <p:cNvSpPr>
              <a:spLocks/>
            </p:cNvSpPr>
            <p:nvPr userDrawn="1"/>
          </p:nvSpPr>
          <p:spPr bwMode="ltGray">
            <a:xfrm>
              <a:off x="1892"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29" name="Freeform 15"/>
            <p:cNvSpPr>
              <a:spLocks/>
            </p:cNvSpPr>
            <p:nvPr userDrawn="1"/>
          </p:nvSpPr>
          <p:spPr bwMode="ltGray">
            <a:xfrm>
              <a:off x="1890"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0" name="Freeform 16"/>
            <p:cNvSpPr>
              <a:spLocks/>
            </p:cNvSpPr>
            <p:nvPr userDrawn="1"/>
          </p:nvSpPr>
          <p:spPr bwMode="ltGray">
            <a:xfrm>
              <a:off x="1944"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1" name="Freeform 17"/>
            <p:cNvSpPr>
              <a:spLocks/>
            </p:cNvSpPr>
            <p:nvPr userDrawn="1"/>
          </p:nvSpPr>
          <p:spPr bwMode="ltGray">
            <a:xfrm>
              <a:off x="1948"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2" name="Freeform 18"/>
            <p:cNvSpPr>
              <a:spLocks/>
            </p:cNvSpPr>
            <p:nvPr userDrawn="1"/>
          </p:nvSpPr>
          <p:spPr bwMode="ltGray">
            <a:xfrm>
              <a:off x="1969"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3" name="Freeform 19"/>
            <p:cNvSpPr>
              <a:spLocks/>
            </p:cNvSpPr>
            <p:nvPr userDrawn="1"/>
          </p:nvSpPr>
          <p:spPr bwMode="ltGray">
            <a:xfrm>
              <a:off x="1976"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4"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5"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6" name="Freeform 22"/>
            <p:cNvSpPr>
              <a:spLocks/>
            </p:cNvSpPr>
            <p:nvPr userDrawn="1"/>
          </p:nvSpPr>
          <p:spPr bwMode="ltGray">
            <a:xfrm>
              <a:off x="2194" y="584"/>
              <a:ext cx="11"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7"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8" name="Freeform 24"/>
            <p:cNvSpPr>
              <a:spLocks/>
            </p:cNvSpPr>
            <p:nvPr userDrawn="1"/>
          </p:nvSpPr>
          <p:spPr bwMode="ltGray">
            <a:xfrm>
              <a:off x="1988"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39" name="Freeform 25"/>
            <p:cNvSpPr>
              <a:spLocks/>
            </p:cNvSpPr>
            <p:nvPr userDrawn="1"/>
          </p:nvSpPr>
          <p:spPr bwMode="ltGray">
            <a:xfrm>
              <a:off x="1910"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0" name="Freeform 26"/>
            <p:cNvSpPr>
              <a:spLocks/>
            </p:cNvSpPr>
            <p:nvPr userDrawn="1"/>
          </p:nvSpPr>
          <p:spPr bwMode="ltGray">
            <a:xfrm>
              <a:off x="1899"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1"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2"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3" name="Freeform 29"/>
            <p:cNvSpPr>
              <a:spLocks/>
            </p:cNvSpPr>
            <p:nvPr userDrawn="1"/>
          </p:nvSpPr>
          <p:spPr bwMode="ltGray">
            <a:xfrm>
              <a:off x="2930" y="489"/>
              <a:ext cx="299"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4"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5" name="Freeform 31"/>
            <p:cNvSpPr>
              <a:spLocks/>
            </p:cNvSpPr>
            <p:nvPr userDrawn="1"/>
          </p:nvSpPr>
          <p:spPr bwMode="ltGray">
            <a:xfrm>
              <a:off x="2405" y="445"/>
              <a:ext cx="15" cy="16"/>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6" name="Freeform 32"/>
            <p:cNvSpPr>
              <a:spLocks/>
            </p:cNvSpPr>
            <p:nvPr userDrawn="1"/>
          </p:nvSpPr>
          <p:spPr bwMode="ltGray">
            <a:xfrm>
              <a:off x="2393" y="439"/>
              <a:ext cx="16" cy="12"/>
            </a:xfrm>
            <a:custGeom>
              <a:avLst/>
              <a:gdLst>
                <a:gd name="T0" fmla="*/ 0 w 36"/>
                <a:gd name="T1" fmla="*/ 0 h 37"/>
                <a:gd name="T2" fmla="*/ 0 w 36"/>
                <a:gd name="T3" fmla="*/ 0 h 37"/>
                <a:gd name="T4" fmla="*/ 0 w 36"/>
                <a:gd name="T5" fmla="*/ 0 h 37"/>
                <a:gd name="T6" fmla="*/ 0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7" name="Freeform 33"/>
            <p:cNvSpPr>
              <a:spLocks/>
            </p:cNvSpPr>
            <p:nvPr userDrawn="1"/>
          </p:nvSpPr>
          <p:spPr bwMode="ltGray">
            <a:xfrm>
              <a:off x="2878" y="406"/>
              <a:ext cx="73"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8" name="Freeform 34"/>
            <p:cNvSpPr>
              <a:spLocks/>
            </p:cNvSpPr>
            <p:nvPr userDrawn="1"/>
          </p:nvSpPr>
          <p:spPr bwMode="ltGray">
            <a:xfrm>
              <a:off x="2955" y="433"/>
              <a:ext cx="59"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49" name="Freeform 35"/>
            <p:cNvSpPr>
              <a:spLocks/>
            </p:cNvSpPr>
            <p:nvPr userDrawn="1"/>
          </p:nvSpPr>
          <p:spPr bwMode="ltGray">
            <a:xfrm>
              <a:off x="2924" y="441"/>
              <a:ext cx="24" cy="14"/>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0" name="Freeform 36"/>
            <p:cNvSpPr>
              <a:spLocks/>
            </p:cNvSpPr>
            <p:nvPr userDrawn="1"/>
          </p:nvSpPr>
          <p:spPr bwMode="ltGray">
            <a:xfrm>
              <a:off x="2908" y="398"/>
              <a:ext cx="16" cy="18"/>
            </a:xfrm>
            <a:custGeom>
              <a:avLst/>
              <a:gdLst>
                <a:gd name="T0" fmla="*/ 0 w 39"/>
                <a:gd name="T1" fmla="*/ 0 h 52"/>
                <a:gd name="T2" fmla="*/ 0 w 39"/>
                <a:gd name="T3" fmla="*/ 0 h 52"/>
                <a:gd name="T4" fmla="*/ 0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1" name="Freeform 37"/>
            <p:cNvSpPr>
              <a:spLocks/>
            </p:cNvSpPr>
            <p:nvPr userDrawn="1"/>
          </p:nvSpPr>
          <p:spPr bwMode="ltGray">
            <a:xfrm>
              <a:off x="3035" y="452"/>
              <a:ext cx="19" cy="27"/>
            </a:xfrm>
            <a:custGeom>
              <a:avLst/>
              <a:gdLst>
                <a:gd name="T0" fmla="*/ 0 w 44"/>
                <a:gd name="T1" fmla="*/ 0 h 80"/>
                <a:gd name="T2" fmla="*/ 0 w 44"/>
                <a:gd name="T3" fmla="*/ 0 h 80"/>
                <a:gd name="T4" fmla="*/ 0 w 44"/>
                <a:gd name="T5" fmla="*/ 0 h 80"/>
                <a:gd name="T6" fmla="*/ 0 w 44"/>
                <a:gd name="T7" fmla="*/ 0 h 80"/>
                <a:gd name="T8" fmla="*/ 0 w 44"/>
                <a:gd name="T9" fmla="*/ 0 h 80"/>
                <a:gd name="T10" fmla="*/ 0 w 44"/>
                <a:gd name="T11" fmla="*/ 0 h 80"/>
                <a:gd name="T12" fmla="*/ 0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2" name="Freeform 38"/>
            <p:cNvSpPr>
              <a:spLocks/>
            </p:cNvSpPr>
            <p:nvPr userDrawn="1"/>
          </p:nvSpPr>
          <p:spPr bwMode="ltGray">
            <a:xfrm>
              <a:off x="2696" y="247"/>
              <a:ext cx="205"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3" name="Freeform 39"/>
            <p:cNvSpPr>
              <a:spLocks/>
            </p:cNvSpPr>
            <p:nvPr userDrawn="1"/>
          </p:nvSpPr>
          <p:spPr bwMode="ltGray">
            <a:xfrm>
              <a:off x="2515" y="246"/>
              <a:ext cx="190"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4"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5" name="Freeform 41"/>
            <p:cNvSpPr>
              <a:spLocks/>
            </p:cNvSpPr>
            <p:nvPr userDrawn="1"/>
          </p:nvSpPr>
          <p:spPr bwMode="ltGray">
            <a:xfrm>
              <a:off x="1606" y="246"/>
              <a:ext cx="436" cy="152"/>
            </a:xfrm>
            <a:custGeom>
              <a:avLst/>
              <a:gdLst>
                <a:gd name="T0" fmla="*/ 73 w 436"/>
                <a:gd name="T1" fmla="*/ 1 h 152"/>
                <a:gd name="T2" fmla="*/ 436 w 436"/>
                <a:gd name="T3" fmla="*/ 0 h 152"/>
                <a:gd name="T4" fmla="*/ 416 w 436"/>
                <a:gd name="T5" fmla="*/ 54 h 152"/>
                <a:gd name="T6" fmla="*/ 397 w 436"/>
                <a:gd name="T7" fmla="*/ 68 h 152"/>
                <a:gd name="T8" fmla="*/ 392 w 436"/>
                <a:gd name="T9" fmla="*/ 70 h 152"/>
                <a:gd name="T10" fmla="*/ 375 w 436"/>
                <a:gd name="T11" fmla="*/ 73 h 152"/>
                <a:gd name="T12" fmla="*/ 361 w 436"/>
                <a:gd name="T13" fmla="*/ 88 h 152"/>
                <a:gd name="T14" fmla="*/ 362 w 436"/>
                <a:gd name="T15" fmla="*/ 99 h 152"/>
                <a:gd name="T16" fmla="*/ 364 w 436"/>
                <a:gd name="T17" fmla="*/ 107 h 152"/>
                <a:gd name="T18" fmla="*/ 366 w 436"/>
                <a:gd name="T19" fmla="*/ 113 h 152"/>
                <a:gd name="T20" fmla="*/ 362 w 436"/>
                <a:gd name="T21" fmla="*/ 122 h 152"/>
                <a:gd name="T22" fmla="*/ 351 w 436"/>
                <a:gd name="T23" fmla="*/ 120 h 152"/>
                <a:gd name="T24" fmla="*/ 342 w 436"/>
                <a:gd name="T25" fmla="*/ 129 h 152"/>
                <a:gd name="T26" fmla="*/ 347 w 436"/>
                <a:gd name="T27" fmla="*/ 105 h 152"/>
                <a:gd name="T28" fmla="*/ 338 w 436"/>
                <a:gd name="T29" fmla="*/ 100 h 152"/>
                <a:gd name="T30" fmla="*/ 344 w 436"/>
                <a:gd name="T31" fmla="*/ 93 h 152"/>
                <a:gd name="T32" fmla="*/ 342 w 436"/>
                <a:gd name="T33" fmla="*/ 89 h 152"/>
                <a:gd name="T34" fmla="*/ 320 w 436"/>
                <a:gd name="T35" fmla="*/ 94 h 152"/>
                <a:gd name="T36" fmla="*/ 317 w 436"/>
                <a:gd name="T37" fmla="*/ 85 h 152"/>
                <a:gd name="T38" fmla="*/ 297 w 436"/>
                <a:gd name="T39" fmla="*/ 94 h 152"/>
                <a:gd name="T40" fmla="*/ 320 w 436"/>
                <a:gd name="T41" fmla="*/ 103 h 152"/>
                <a:gd name="T42" fmla="*/ 305 w 436"/>
                <a:gd name="T43" fmla="*/ 117 h 152"/>
                <a:gd name="T44" fmla="*/ 311 w 436"/>
                <a:gd name="T45" fmla="*/ 126 h 152"/>
                <a:gd name="T46" fmla="*/ 315 w 436"/>
                <a:gd name="T47" fmla="*/ 138 h 152"/>
                <a:gd name="T48" fmla="*/ 309 w 436"/>
                <a:gd name="T49" fmla="*/ 139 h 152"/>
                <a:gd name="T50" fmla="*/ 314 w 436"/>
                <a:gd name="T51" fmla="*/ 144 h 152"/>
                <a:gd name="T52" fmla="*/ 307 w 436"/>
                <a:gd name="T53" fmla="*/ 152 h 152"/>
                <a:gd name="T54" fmla="*/ 0 w 436"/>
                <a:gd name="T55" fmla="*/ 149 h 152"/>
                <a:gd name="T56" fmla="*/ 73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6"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7" name="Freeform 43"/>
            <p:cNvSpPr>
              <a:spLocks/>
            </p:cNvSpPr>
            <p:nvPr userDrawn="1"/>
          </p:nvSpPr>
          <p:spPr bwMode="ltGray">
            <a:xfrm>
              <a:off x="2031"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8" name="Freeform 44"/>
            <p:cNvSpPr>
              <a:spLocks/>
            </p:cNvSpPr>
            <p:nvPr userDrawn="1"/>
          </p:nvSpPr>
          <p:spPr bwMode="ltGray">
            <a:xfrm>
              <a:off x="1968"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59" name="Freeform 45"/>
            <p:cNvSpPr>
              <a:spLocks/>
            </p:cNvSpPr>
            <p:nvPr userDrawn="1"/>
          </p:nvSpPr>
          <p:spPr bwMode="ltGray">
            <a:xfrm>
              <a:off x="2021"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0" name="Freeform 46"/>
            <p:cNvSpPr>
              <a:spLocks/>
            </p:cNvSpPr>
            <p:nvPr userDrawn="1"/>
          </p:nvSpPr>
          <p:spPr bwMode="ltGray">
            <a:xfrm>
              <a:off x="1573"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1" name="Freeform 47"/>
            <p:cNvSpPr>
              <a:spLocks/>
            </p:cNvSpPr>
            <p:nvPr userDrawn="1"/>
          </p:nvSpPr>
          <p:spPr bwMode="ltGray">
            <a:xfrm>
              <a:off x="1634"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2"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3"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4"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5" name="Freeform 51"/>
            <p:cNvSpPr>
              <a:spLocks/>
            </p:cNvSpPr>
            <p:nvPr userDrawn="1"/>
          </p:nvSpPr>
          <p:spPr bwMode="ltGray">
            <a:xfrm>
              <a:off x="1189" y="447"/>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6" name="Freeform 52"/>
            <p:cNvSpPr>
              <a:spLocks/>
            </p:cNvSpPr>
            <p:nvPr userDrawn="1"/>
          </p:nvSpPr>
          <p:spPr bwMode="ltGray">
            <a:xfrm>
              <a:off x="1476"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7" name="Freeform 53"/>
            <p:cNvSpPr>
              <a:spLocks/>
            </p:cNvSpPr>
            <p:nvPr userDrawn="1"/>
          </p:nvSpPr>
          <p:spPr bwMode="ltGray">
            <a:xfrm>
              <a:off x="1467"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8"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69"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0"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1" name="Freeform 57"/>
            <p:cNvSpPr>
              <a:spLocks/>
            </p:cNvSpPr>
            <p:nvPr userDrawn="1"/>
          </p:nvSpPr>
          <p:spPr bwMode="ltGray">
            <a:xfrm>
              <a:off x="1293"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2"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3" name="Freeform 59"/>
            <p:cNvSpPr>
              <a:spLocks/>
            </p:cNvSpPr>
            <p:nvPr userDrawn="1"/>
          </p:nvSpPr>
          <p:spPr bwMode="ltGray">
            <a:xfrm>
              <a:off x="1340"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4"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75" name="Freeform 61"/>
            <p:cNvSpPr>
              <a:spLocks/>
            </p:cNvSpPr>
            <p:nvPr userDrawn="1"/>
          </p:nvSpPr>
          <p:spPr bwMode="ltGray">
            <a:xfrm>
              <a:off x="1248"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grpSp>
        <p:nvGrpSpPr>
          <p:cNvPr id="1028" name="Group 62"/>
          <p:cNvGrpSpPr>
            <a:grpSpLocks/>
          </p:cNvGrpSpPr>
          <p:nvPr/>
        </p:nvGrpSpPr>
        <p:grpSpPr bwMode="auto">
          <a:xfrm>
            <a:off x="8674101" y="157163"/>
            <a:ext cx="2326217" cy="685800"/>
            <a:chOff x="3709" y="240"/>
            <a:chExt cx="1139" cy="429"/>
          </a:xfrm>
        </p:grpSpPr>
        <p:sp>
          <p:nvSpPr>
            <p:cNvPr id="1078" name="Freeform 63"/>
            <p:cNvSpPr>
              <a:spLocks/>
            </p:cNvSpPr>
            <p:nvPr userDrawn="1"/>
          </p:nvSpPr>
          <p:spPr bwMode="ltGray">
            <a:xfrm>
              <a:off x="4808" y="616"/>
              <a:ext cx="13"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9"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0"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1"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2"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3" name="Freeform 68"/>
            <p:cNvSpPr>
              <a:spLocks/>
            </p:cNvSpPr>
            <p:nvPr userDrawn="1"/>
          </p:nvSpPr>
          <p:spPr bwMode="ltGray">
            <a:xfrm>
              <a:off x="4515" y="541"/>
              <a:ext cx="67" cy="68"/>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4"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5" name="Freeform 70"/>
            <p:cNvSpPr>
              <a:spLocks/>
            </p:cNvSpPr>
            <p:nvPr userDrawn="1"/>
          </p:nvSpPr>
          <p:spPr bwMode="ltGray">
            <a:xfrm>
              <a:off x="4578" y="588"/>
              <a:ext cx="32" cy="34"/>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6" name="Freeform 71"/>
            <p:cNvSpPr>
              <a:spLocks/>
            </p:cNvSpPr>
            <p:nvPr userDrawn="1"/>
          </p:nvSpPr>
          <p:spPr bwMode="ltGray">
            <a:xfrm>
              <a:off x="4632" y="569"/>
              <a:ext cx="16"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7"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8" name="Freeform 73"/>
            <p:cNvSpPr>
              <a:spLocks/>
            </p:cNvSpPr>
            <p:nvPr userDrawn="1"/>
          </p:nvSpPr>
          <p:spPr bwMode="ltGray">
            <a:xfrm>
              <a:off x="4657" y="585"/>
              <a:ext cx="26" cy="17"/>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89" name="Freeform 74"/>
            <p:cNvSpPr>
              <a:spLocks/>
            </p:cNvSpPr>
            <p:nvPr userDrawn="1"/>
          </p:nvSpPr>
          <p:spPr bwMode="ltGray">
            <a:xfrm>
              <a:off x="4664" y="593"/>
              <a:ext cx="122" cy="61"/>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0"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1"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2"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3" name="Freeform 78"/>
            <p:cNvSpPr>
              <a:spLocks/>
            </p:cNvSpPr>
            <p:nvPr userDrawn="1"/>
          </p:nvSpPr>
          <p:spPr bwMode="ltGray">
            <a:xfrm>
              <a:off x="4676" y="536"/>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4"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5" name="Freeform 80"/>
            <p:cNvSpPr>
              <a:spLocks/>
            </p:cNvSpPr>
            <p:nvPr userDrawn="1"/>
          </p:nvSpPr>
          <p:spPr bwMode="ltGray">
            <a:xfrm>
              <a:off x="4587" y="466"/>
              <a:ext cx="40"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6" name="Freeform 81"/>
            <p:cNvSpPr>
              <a:spLocks/>
            </p:cNvSpPr>
            <p:nvPr userDrawn="1"/>
          </p:nvSpPr>
          <p:spPr bwMode="ltGray">
            <a:xfrm>
              <a:off x="4597"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7"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8" name="Freeform 83"/>
            <p:cNvSpPr>
              <a:spLocks/>
            </p:cNvSpPr>
            <p:nvPr userDrawn="1"/>
          </p:nvSpPr>
          <p:spPr bwMode="ltGray">
            <a:xfrm>
              <a:off x="4784"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99"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0" name="Freeform 85"/>
            <p:cNvSpPr>
              <a:spLocks/>
            </p:cNvSpPr>
            <p:nvPr userDrawn="1"/>
          </p:nvSpPr>
          <p:spPr bwMode="ltGray">
            <a:xfrm>
              <a:off x="4731" y="240"/>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1" name="Freeform 86"/>
            <p:cNvSpPr>
              <a:spLocks/>
            </p:cNvSpPr>
            <p:nvPr userDrawn="1"/>
          </p:nvSpPr>
          <p:spPr bwMode="ltGray">
            <a:xfrm>
              <a:off x="4719" y="287"/>
              <a:ext cx="59" cy="34"/>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2"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3"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4"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5"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6"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7"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8"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09"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ffectLst/>
            <a:extLst>
              <a:ext uri="{91240B29-F687-4F45-9708-019B960494DF}">
                <a14:hiddenLine xmlns:a14="http://schemas.microsoft.com/office/drawing/2010/main" w="9525">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0"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1"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2"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3"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4"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5" name="Freeform 100"/>
            <p:cNvSpPr>
              <a:spLocks/>
            </p:cNvSpPr>
            <p:nvPr userDrawn="1"/>
          </p:nvSpPr>
          <p:spPr bwMode="ltGray">
            <a:xfrm>
              <a:off x="3981" y="282"/>
              <a:ext cx="13"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6" name="Freeform 101"/>
            <p:cNvSpPr>
              <a:spLocks/>
            </p:cNvSpPr>
            <p:nvPr userDrawn="1"/>
          </p:nvSpPr>
          <p:spPr bwMode="ltGray">
            <a:xfrm>
              <a:off x="3966"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7"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8"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119" name="Freeform 104"/>
            <p:cNvSpPr>
              <a:spLocks/>
            </p:cNvSpPr>
            <p:nvPr userDrawn="1"/>
          </p:nvSpPr>
          <p:spPr bwMode="ltGray">
            <a:xfrm>
              <a:off x="3936" y="295"/>
              <a:ext cx="14" cy="10"/>
            </a:xfrm>
            <a:custGeom>
              <a:avLst/>
              <a:gdLst>
                <a:gd name="T0" fmla="*/ 0 w 31"/>
                <a:gd name="T1" fmla="*/ 0 h 30"/>
                <a:gd name="T2" fmla="*/ 0 w 31"/>
                <a:gd name="T3" fmla="*/ 0 h 30"/>
                <a:gd name="T4" fmla="*/ 0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grpSp>
      <p:sp>
        <p:nvSpPr>
          <p:cNvPr id="1029" name="Line 105"/>
          <p:cNvSpPr>
            <a:spLocks noChangeShapeType="1"/>
          </p:cNvSpPr>
          <p:nvPr/>
        </p:nvSpPr>
        <p:spPr bwMode="white">
          <a:xfrm>
            <a:off x="2370668" y="522288"/>
            <a:ext cx="9605433"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0" name="Line 106"/>
          <p:cNvSpPr>
            <a:spLocks noChangeShapeType="1"/>
          </p:cNvSpPr>
          <p:nvPr/>
        </p:nvSpPr>
        <p:spPr bwMode="white">
          <a:xfrm>
            <a:off x="2838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1" name="Line 107"/>
          <p:cNvSpPr>
            <a:spLocks noChangeShapeType="1"/>
          </p:cNvSpPr>
          <p:nvPr/>
        </p:nvSpPr>
        <p:spPr bwMode="white">
          <a:xfrm>
            <a:off x="3302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2" name="Line 108"/>
          <p:cNvSpPr>
            <a:spLocks noChangeShapeType="1"/>
          </p:cNvSpPr>
          <p:nvPr/>
        </p:nvSpPr>
        <p:spPr bwMode="white">
          <a:xfrm>
            <a:off x="3769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3" name="Line 109"/>
          <p:cNvSpPr>
            <a:spLocks noChangeShapeType="1"/>
          </p:cNvSpPr>
          <p:nvPr/>
        </p:nvSpPr>
        <p:spPr bwMode="white">
          <a:xfrm>
            <a:off x="4233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4" name="Line 110"/>
          <p:cNvSpPr>
            <a:spLocks noChangeShapeType="1"/>
          </p:cNvSpPr>
          <p:nvPr/>
        </p:nvSpPr>
        <p:spPr bwMode="white">
          <a:xfrm>
            <a:off x="46990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5" name="Line 111"/>
          <p:cNvSpPr>
            <a:spLocks noChangeShapeType="1"/>
          </p:cNvSpPr>
          <p:nvPr/>
        </p:nvSpPr>
        <p:spPr bwMode="white">
          <a:xfrm>
            <a:off x="51646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6" name="Line 112"/>
          <p:cNvSpPr>
            <a:spLocks noChangeShapeType="1"/>
          </p:cNvSpPr>
          <p:nvPr/>
        </p:nvSpPr>
        <p:spPr bwMode="white">
          <a:xfrm>
            <a:off x="56303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7" name="Line 113"/>
          <p:cNvSpPr>
            <a:spLocks noChangeShapeType="1"/>
          </p:cNvSpPr>
          <p:nvPr/>
        </p:nvSpPr>
        <p:spPr bwMode="white">
          <a:xfrm>
            <a:off x="6100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8" name="Line 114"/>
          <p:cNvSpPr>
            <a:spLocks noChangeShapeType="1"/>
          </p:cNvSpPr>
          <p:nvPr/>
        </p:nvSpPr>
        <p:spPr bwMode="white">
          <a:xfrm>
            <a:off x="6563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39" name="Line 115"/>
          <p:cNvSpPr>
            <a:spLocks noChangeShapeType="1"/>
          </p:cNvSpPr>
          <p:nvPr/>
        </p:nvSpPr>
        <p:spPr bwMode="white">
          <a:xfrm>
            <a:off x="7031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0" name="Line 116"/>
          <p:cNvSpPr>
            <a:spLocks noChangeShapeType="1"/>
          </p:cNvSpPr>
          <p:nvPr/>
        </p:nvSpPr>
        <p:spPr bwMode="white">
          <a:xfrm>
            <a:off x="7497233"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1" name="Line 117"/>
          <p:cNvSpPr>
            <a:spLocks noChangeShapeType="1"/>
          </p:cNvSpPr>
          <p:nvPr/>
        </p:nvSpPr>
        <p:spPr bwMode="white">
          <a:xfrm>
            <a:off x="7960784"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2" name="Line 118"/>
          <p:cNvSpPr>
            <a:spLocks noChangeShapeType="1"/>
          </p:cNvSpPr>
          <p:nvPr/>
        </p:nvSpPr>
        <p:spPr bwMode="white">
          <a:xfrm>
            <a:off x="8426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3" name="Line 119"/>
          <p:cNvSpPr>
            <a:spLocks noChangeShapeType="1"/>
          </p:cNvSpPr>
          <p:nvPr/>
        </p:nvSpPr>
        <p:spPr bwMode="white">
          <a:xfrm>
            <a:off x="8892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4" name="Line 120"/>
          <p:cNvSpPr>
            <a:spLocks noChangeShapeType="1"/>
          </p:cNvSpPr>
          <p:nvPr/>
        </p:nvSpPr>
        <p:spPr bwMode="white">
          <a:xfrm>
            <a:off x="9357784" y="168275"/>
            <a:ext cx="0" cy="668338"/>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5" name="Line 121"/>
          <p:cNvSpPr>
            <a:spLocks noChangeShapeType="1"/>
          </p:cNvSpPr>
          <p:nvPr/>
        </p:nvSpPr>
        <p:spPr bwMode="white">
          <a:xfrm>
            <a:off x="982556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6" name="Line 122"/>
          <p:cNvSpPr>
            <a:spLocks noChangeShapeType="1"/>
          </p:cNvSpPr>
          <p:nvPr/>
        </p:nvSpPr>
        <p:spPr bwMode="white">
          <a:xfrm>
            <a:off x="10289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7" name="Line 123"/>
          <p:cNvSpPr>
            <a:spLocks noChangeShapeType="1"/>
          </p:cNvSpPr>
          <p:nvPr/>
        </p:nvSpPr>
        <p:spPr bwMode="white">
          <a:xfrm>
            <a:off x="10756900"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8" name="Line 124"/>
          <p:cNvSpPr>
            <a:spLocks noChangeShapeType="1"/>
          </p:cNvSpPr>
          <p:nvPr/>
        </p:nvSpPr>
        <p:spPr bwMode="white">
          <a:xfrm>
            <a:off x="11220451"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49" name="Line 125"/>
          <p:cNvSpPr>
            <a:spLocks noChangeShapeType="1"/>
          </p:cNvSpPr>
          <p:nvPr/>
        </p:nvSpPr>
        <p:spPr bwMode="white">
          <a:xfrm>
            <a:off x="11686117" y="168275"/>
            <a:ext cx="0" cy="668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0" name="Line 126"/>
          <p:cNvSpPr>
            <a:spLocks noChangeShapeType="1"/>
          </p:cNvSpPr>
          <p:nvPr/>
        </p:nvSpPr>
        <p:spPr bwMode="ltGray">
          <a:xfrm>
            <a:off x="6563784" y="166688"/>
            <a:ext cx="0" cy="2270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1" name="Line 127"/>
          <p:cNvSpPr>
            <a:spLocks noChangeShapeType="1"/>
          </p:cNvSpPr>
          <p:nvPr/>
        </p:nvSpPr>
        <p:spPr bwMode="ltGray">
          <a:xfrm>
            <a:off x="6815668" y="522288"/>
            <a:ext cx="141817"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2" name="Line 128"/>
          <p:cNvSpPr>
            <a:spLocks noChangeShapeType="1"/>
          </p:cNvSpPr>
          <p:nvPr/>
        </p:nvSpPr>
        <p:spPr bwMode="ltGray">
          <a:xfrm>
            <a:off x="7031567" y="550863"/>
            <a:ext cx="0" cy="444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3" name="Line 129"/>
          <p:cNvSpPr>
            <a:spLocks noChangeShapeType="1"/>
          </p:cNvSpPr>
          <p:nvPr/>
        </p:nvSpPr>
        <p:spPr bwMode="ltGray">
          <a:xfrm>
            <a:off x="7497233" y="709613"/>
            <a:ext cx="0" cy="1270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4" name="Line 130"/>
          <p:cNvSpPr>
            <a:spLocks noChangeShapeType="1"/>
          </p:cNvSpPr>
          <p:nvPr/>
        </p:nvSpPr>
        <p:spPr bwMode="ltGray">
          <a:xfrm>
            <a:off x="8894233" y="346075"/>
            <a:ext cx="0" cy="2873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5" name="Line 131"/>
          <p:cNvSpPr>
            <a:spLocks noChangeShapeType="1"/>
          </p:cNvSpPr>
          <p:nvPr/>
        </p:nvSpPr>
        <p:spPr bwMode="ltGray">
          <a:xfrm>
            <a:off x="870161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6" name="Line 132"/>
          <p:cNvSpPr>
            <a:spLocks noChangeShapeType="1"/>
          </p:cNvSpPr>
          <p:nvPr/>
        </p:nvSpPr>
        <p:spPr bwMode="ltGray">
          <a:xfrm>
            <a:off x="9357784" y="368300"/>
            <a:ext cx="0" cy="4699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7" name="Line 133"/>
          <p:cNvSpPr>
            <a:spLocks noChangeShapeType="1"/>
          </p:cNvSpPr>
          <p:nvPr/>
        </p:nvSpPr>
        <p:spPr bwMode="ltGray">
          <a:xfrm flipV="1">
            <a:off x="9362017" y="169864"/>
            <a:ext cx="0" cy="793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8" name="Line 134"/>
          <p:cNvSpPr>
            <a:spLocks noChangeShapeType="1"/>
          </p:cNvSpPr>
          <p:nvPr/>
        </p:nvSpPr>
        <p:spPr bwMode="ltGray">
          <a:xfrm flipV="1">
            <a:off x="9825567" y="166688"/>
            <a:ext cx="0" cy="290512"/>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59" name="Line 135"/>
          <p:cNvSpPr>
            <a:spLocks noChangeShapeType="1"/>
          </p:cNvSpPr>
          <p:nvPr/>
        </p:nvSpPr>
        <p:spPr bwMode="ltGray">
          <a:xfrm flipH="1">
            <a:off x="10130367" y="522288"/>
            <a:ext cx="158751"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0" name="Line 136"/>
          <p:cNvSpPr>
            <a:spLocks noChangeShapeType="1"/>
          </p:cNvSpPr>
          <p:nvPr/>
        </p:nvSpPr>
        <p:spPr bwMode="ltGray">
          <a:xfrm flipH="1">
            <a:off x="9859433" y="522288"/>
            <a:ext cx="1270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1" name="Line 137"/>
          <p:cNvSpPr>
            <a:spLocks noChangeShapeType="1"/>
          </p:cNvSpPr>
          <p:nvPr/>
        </p:nvSpPr>
        <p:spPr bwMode="ltGray">
          <a:xfrm flipV="1">
            <a:off x="10289117" y="166688"/>
            <a:ext cx="0" cy="4318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2" name="Line 138"/>
          <p:cNvSpPr>
            <a:spLocks noChangeShapeType="1"/>
          </p:cNvSpPr>
          <p:nvPr/>
        </p:nvSpPr>
        <p:spPr bwMode="ltGray">
          <a:xfrm>
            <a:off x="10756900" y="742951"/>
            <a:ext cx="0" cy="5397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3" name="Line 139"/>
          <p:cNvSpPr>
            <a:spLocks noChangeShapeType="1"/>
          </p:cNvSpPr>
          <p:nvPr/>
        </p:nvSpPr>
        <p:spPr bwMode="ltGray">
          <a:xfrm>
            <a:off x="5166784" y="173038"/>
            <a:ext cx="0" cy="100012"/>
          </a:xfrm>
          <a:prstGeom prst="line">
            <a:avLst/>
          </a:prstGeom>
          <a:noFill/>
          <a:ln w="9525">
            <a:solidFill>
              <a:srgbClr val="B3D5F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4" name="Line 140"/>
          <p:cNvSpPr>
            <a:spLocks noChangeShapeType="1"/>
          </p:cNvSpPr>
          <p:nvPr/>
        </p:nvSpPr>
        <p:spPr bwMode="ltGray">
          <a:xfrm>
            <a:off x="4701117" y="168276"/>
            <a:ext cx="0" cy="5381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5" name="Line 141"/>
          <p:cNvSpPr>
            <a:spLocks noChangeShapeType="1"/>
          </p:cNvSpPr>
          <p:nvPr/>
        </p:nvSpPr>
        <p:spPr bwMode="ltGray">
          <a:xfrm flipH="1">
            <a:off x="4648201" y="522288"/>
            <a:ext cx="1397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6" name="Line 142"/>
          <p:cNvSpPr>
            <a:spLocks noChangeShapeType="1"/>
          </p:cNvSpPr>
          <p:nvPr/>
        </p:nvSpPr>
        <p:spPr bwMode="ltGray">
          <a:xfrm>
            <a:off x="4375152" y="522288"/>
            <a:ext cx="120649"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7" name="Line 143"/>
          <p:cNvSpPr>
            <a:spLocks noChangeShapeType="1"/>
          </p:cNvSpPr>
          <p:nvPr/>
        </p:nvSpPr>
        <p:spPr bwMode="ltGray">
          <a:xfrm flipH="1">
            <a:off x="3964517" y="522288"/>
            <a:ext cx="167216"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8" name="Line 144"/>
          <p:cNvSpPr>
            <a:spLocks noChangeShapeType="1"/>
          </p:cNvSpPr>
          <p:nvPr/>
        </p:nvSpPr>
        <p:spPr bwMode="ltGray">
          <a:xfrm>
            <a:off x="3208867" y="522288"/>
            <a:ext cx="7112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69" name="Line 145"/>
          <p:cNvSpPr>
            <a:spLocks noChangeShapeType="1"/>
          </p:cNvSpPr>
          <p:nvPr/>
        </p:nvSpPr>
        <p:spPr bwMode="ltGray">
          <a:xfrm>
            <a:off x="3765551" y="365125"/>
            <a:ext cx="0" cy="47625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0" name="Line 146"/>
          <p:cNvSpPr>
            <a:spLocks noChangeShapeType="1"/>
          </p:cNvSpPr>
          <p:nvPr/>
        </p:nvSpPr>
        <p:spPr bwMode="ltGray">
          <a:xfrm>
            <a:off x="3302000" y="393700"/>
            <a:ext cx="0" cy="249238"/>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1" name="Line 147"/>
          <p:cNvSpPr>
            <a:spLocks noChangeShapeType="1"/>
          </p:cNvSpPr>
          <p:nvPr/>
        </p:nvSpPr>
        <p:spPr bwMode="ltGray">
          <a:xfrm flipH="1" flipV="1">
            <a:off x="3769784" y="165101"/>
            <a:ext cx="0" cy="42863"/>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2" name="Line 148"/>
          <p:cNvSpPr>
            <a:spLocks noChangeShapeType="1"/>
          </p:cNvSpPr>
          <p:nvPr/>
        </p:nvSpPr>
        <p:spPr bwMode="ltGray">
          <a:xfrm>
            <a:off x="4235451" y="279400"/>
            <a:ext cx="0" cy="15240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3" name="Line 149"/>
          <p:cNvSpPr>
            <a:spLocks noChangeShapeType="1"/>
          </p:cNvSpPr>
          <p:nvPr/>
        </p:nvSpPr>
        <p:spPr bwMode="ltGray">
          <a:xfrm flipV="1">
            <a:off x="4235451" y="168276"/>
            <a:ext cx="0" cy="34925"/>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4" name="Line 150"/>
          <p:cNvSpPr>
            <a:spLocks noChangeShapeType="1"/>
          </p:cNvSpPr>
          <p:nvPr/>
        </p:nvSpPr>
        <p:spPr bwMode="ltGray">
          <a:xfrm>
            <a:off x="9461501" y="520700"/>
            <a:ext cx="165100" cy="0"/>
          </a:xfrm>
          <a:prstGeom prst="line">
            <a:avLst/>
          </a:prstGeom>
          <a:noFill/>
          <a:ln w="9525">
            <a:solidFill>
              <a:srgbClr val="9ABBF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sz="1600"/>
          </a:p>
        </p:txBody>
      </p:sp>
      <p:sp>
        <p:nvSpPr>
          <p:cNvPr id="1076" name="Rectangle 155"/>
          <p:cNvSpPr>
            <a:spLocks noChangeArrowheads="1"/>
          </p:cNvSpPr>
          <p:nvPr userDrawn="1"/>
        </p:nvSpPr>
        <p:spPr bwMode="auto">
          <a:xfrm>
            <a:off x="67187" y="6429375"/>
            <a:ext cx="368649" cy="357188"/>
          </a:xfrm>
          <a:prstGeom prst="rect">
            <a:avLst/>
          </a:prstGeom>
          <a:noFill/>
          <a:ln>
            <a:noFill/>
          </a:ln>
          <a:effec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eaLnBrk="1" hangingPunct="1">
              <a:defRPr/>
            </a:pPr>
            <a:fld id="{5FAD626F-3190-4B2C-8716-FD87D193A989}" type="slidenum">
              <a:rPr lang="ru-RU" altLang="ru-RU" sz="1200" b="1" smtClean="0"/>
              <a:pPr algn="just" eaLnBrk="1" hangingPunct="1">
                <a:defRPr/>
              </a:pPr>
              <a:t>‹#›</a:t>
            </a:fld>
            <a:r>
              <a:rPr lang="ru-RU" altLang="ru-RU" sz="1200" b="1" dirty="0"/>
              <a:t>	</a:t>
            </a:r>
          </a:p>
        </p:txBody>
      </p:sp>
      <p:sp>
        <p:nvSpPr>
          <p:cNvPr id="1077" name="Rectangle 160"/>
          <p:cNvSpPr>
            <a:spLocks noChangeArrowheads="1"/>
          </p:cNvSpPr>
          <p:nvPr/>
        </p:nvSpPr>
        <p:spPr bwMode="auto">
          <a:xfrm>
            <a:off x="2491318" y="314326"/>
            <a:ext cx="9368367"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latin typeface="Dutch801 Rm BT" pitchFamily="18" charset="0"/>
            </a:endParaRPr>
          </a:p>
        </p:txBody>
      </p:sp>
      <p:pic>
        <p:nvPicPr>
          <p:cNvPr id="154"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16193" y="182160"/>
            <a:ext cx="1006997" cy="64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fontAlgn="base">
        <a:spcBef>
          <a:spcPct val="0"/>
        </a:spcBef>
        <a:spcAft>
          <a:spcPct val="0"/>
        </a:spcAft>
        <a:defRPr sz="2300" b="1" i="1">
          <a:solidFill>
            <a:schemeClr val="tx1"/>
          </a:solidFill>
          <a:latin typeface="Times New Roman" pitchFamily="18" charset="0"/>
        </a:defRPr>
      </a:lvl6pPr>
      <a:lvl7pPr marL="914400" algn="ctr" rtl="0" fontAlgn="base">
        <a:spcBef>
          <a:spcPct val="0"/>
        </a:spcBef>
        <a:spcAft>
          <a:spcPct val="0"/>
        </a:spcAft>
        <a:defRPr sz="2300" b="1" i="1">
          <a:solidFill>
            <a:schemeClr val="tx1"/>
          </a:solidFill>
          <a:latin typeface="Times New Roman" pitchFamily="18" charset="0"/>
        </a:defRPr>
      </a:lvl7pPr>
      <a:lvl8pPr marL="1371600" algn="ctr" rtl="0" fontAlgn="base">
        <a:spcBef>
          <a:spcPct val="0"/>
        </a:spcBef>
        <a:spcAft>
          <a:spcPct val="0"/>
        </a:spcAft>
        <a:defRPr sz="2300" b="1" i="1">
          <a:solidFill>
            <a:schemeClr val="tx1"/>
          </a:solidFill>
          <a:latin typeface="Times New Roman" pitchFamily="18" charset="0"/>
        </a:defRPr>
      </a:lvl8pPr>
      <a:lvl9pPr marL="1828800" algn="ctr" rtl="0" fontAlgn="base">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6"/>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7"/>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fontAlgn="base">
        <a:spcBef>
          <a:spcPct val="20000"/>
        </a:spcBef>
        <a:spcAft>
          <a:spcPct val="0"/>
        </a:spcAft>
        <a:buClr>
          <a:schemeClr val="tx2"/>
        </a:buClr>
        <a:buChar char="–"/>
        <a:defRPr sz="1900">
          <a:solidFill>
            <a:schemeClr val="tx1"/>
          </a:solidFill>
          <a:latin typeface="+mn-lt"/>
        </a:defRPr>
      </a:lvl6pPr>
      <a:lvl7pPr marL="2970213" indent="-228600" algn="l" rtl="0" fontAlgn="base">
        <a:spcBef>
          <a:spcPct val="20000"/>
        </a:spcBef>
        <a:spcAft>
          <a:spcPct val="0"/>
        </a:spcAft>
        <a:buClr>
          <a:schemeClr val="tx2"/>
        </a:buClr>
        <a:buChar char="–"/>
        <a:defRPr sz="1900">
          <a:solidFill>
            <a:schemeClr val="tx1"/>
          </a:solidFill>
          <a:latin typeface="+mn-lt"/>
        </a:defRPr>
      </a:lvl7pPr>
      <a:lvl8pPr marL="3427413" indent="-228600" algn="l" rtl="0" fontAlgn="base">
        <a:spcBef>
          <a:spcPct val="20000"/>
        </a:spcBef>
        <a:spcAft>
          <a:spcPct val="0"/>
        </a:spcAft>
        <a:buClr>
          <a:schemeClr val="tx2"/>
        </a:buClr>
        <a:buChar char="–"/>
        <a:defRPr sz="1900">
          <a:solidFill>
            <a:schemeClr val="tx1"/>
          </a:solidFill>
          <a:latin typeface="+mn-lt"/>
        </a:defRPr>
      </a:lvl8pPr>
      <a:lvl9pPr marL="3884613" indent="-228600" algn="l" rtl="0" fontAlgn="base">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pic>
        <p:nvPicPr>
          <p:cNvPr id="2050" name="Picture 17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8" y="100013"/>
            <a:ext cx="2165349"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reeform 4"/>
          <p:cNvSpPr>
            <a:spLocks/>
          </p:cNvSpPr>
          <p:nvPr/>
        </p:nvSpPr>
        <p:spPr bwMode="ltGray">
          <a:xfrm>
            <a:off x="2135718" y="155576"/>
            <a:ext cx="9865783" cy="690563"/>
          </a:xfrm>
          <a:custGeom>
            <a:avLst/>
            <a:gdLst>
              <a:gd name="T0" fmla="*/ 2147483647 w 4848"/>
              <a:gd name="T1" fmla="*/ 2147483647 h 432"/>
              <a:gd name="T2" fmla="*/ 2147483647 w 4848"/>
              <a:gd name="T3" fmla="*/ 2147483647 h 432"/>
              <a:gd name="T4" fmla="*/ 0 w 4848"/>
              <a:gd name="T5" fmla="*/ 2147483647 h 432"/>
              <a:gd name="T6" fmla="*/ 0 w 4848"/>
              <a:gd name="T7" fmla="*/ 0 h 432"/>
              <a:gd name="T8" fmla="*/ 2147483647 w 4848"/>
              <a:gd name="T9" fmla="*/ 0 h 432"/>
              <a:gd name="T10" fmla="*/ 2147483647 w 4848"/>
              <a:gd name="T11" fmla="*/ 2147483647 h 4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rgbClr val="B3D5FB"/>
          </a:solidFill>
          <a:ln w="9525">
            <a:solidFill>
              <a:schemeClr val="bg2"/>
            </a:solidFill>
            <a:round/>
            <a:headEnd/>
            <a:tailEnd/>
          </a:ln>
        </p:spPr>
        <p:txBody>
          <a:bodyPr wrap="none" anchor="ctr"/>
          <a:lstStyle/>
          <a:p>
            <a:endParaRPr lang="ru-RU" sz="1600"/>
          </a:p>
        </p:txBody>
      </p:sp>
      <p:grpSp>
        <p:nvGrpSpPr>
          <p:cNvPr id="2052" name="Group 5"/>
          <p:cNvGrpSpPr>
            <a:grpSpLocks/>
          </p:cNvGrpSpPr>
          <p:nvPr/>
        </p:nvGrpSpPr>
        <p:grpSpPr bwMode="auto">
          <a:xfrm>
            <a:off x="3215217" y="158751"/>
            <a:ext cx="4493683" cy="682625"/>
            <a:chOff x="1021" y="241"/>
            <a:chExt cx="2208" cy="427"/>
          </a:xfrm>
        </p:grpSpPr>
        <p:sp>
          <p:nvSpPr>
            <p:cNvPr id="2148" name="Freeform 6"/>
            <p:cNvSpPr>
              <a:spLocks/>
            </p:cNvSpPr>
            <p:nvPr userDrawn="1"/>
          </p:nvSpPr>
          <p:spPr bwMode="ltGray">
            <a:xfrm>
              <a:off x="2257" y="633"/>
              <a:ext cx="7" cy="8"/>
            </a:xfrm>
            <a:custGeom>
              <a:avLst/>
              <a:gdLst>
                <a:gd name="T0" fmla="*/ 0 w 15"/>
                <a:gd name="T1" fmla="*/ 0 h 23"/>
                <a:gd name="T2" fmla="*/ 0 w 15"/>
                <a:gd name="T3" fmla="*/ 0 h 23"/>
                <a:gd name="T4" fmla="*/ 0 w 15"/>
                <a:gd name="T5" fmla="*/ 0 h 23"/>
                <a:gd name="T6" fmla="*/ 0 w 15"/>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9" name="Freeform 7"/>
            <p:cNvSpPr>
              <a:spLocks/>
            </p:cNvSpPr>
            <p:nvPr userDrawn="1"/>
          </p:nvSpPr>
          <p:spPr bwMode="ltGray">
            <a:xfrm>
              <a:off x="2332" y="660"/>
              <a:ext cx="5" cy="8"/>
            </a:xfrm>
            <a:custGeom>
              <a:avLst/>
              <a:gdLst>
                <a:gd name="T0" fmla="*/ 0 w 20"/>
                <a:gd name="T1" fmla="*/ 0 h 23"/>
                <a:gd name="T2" fmla="*/ 0 w 20"/>
                <a:gd name="T3" fmla="*/ 0 h 23"/>
                <a:gd name="T4" fmla="*/ 0 w 20"/>
                <a:gd name="T5" fmla="*/ 0 h 23"/>
                <a:gd name="T6" fmla="*/ 0 w 20"/>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0" name="Freeform 8"/>
            <p:cNvSpPr>
              <a:spLocks/>
            </p:cNvSpPr>
            <p:nvPr userDrawn="1"/>
          </p:nvSpPr>
          <p:spPr bwMode="ltGray">
            <a:xfrm>
              <a:off x="2120" y="616"/>
              <a:ext cx="9"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1" name="Freeform 9"/>
            <p:cNvSpPr>
              <a:spLocks/>
            </p:cNvSpPr>
            <p:nvPr userDrawn="1"/>
          </p:nvSpPr>
          <p:spPr bwMode="ltGray">
            <a:xfrm>
              <a:off x="1967" y="629"/>
              <a:ext cx="7"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2" name="Freeform 10"/>
            <p:cNvSpPr>
              <a:spLocks/>
            </p:cNvSpPr>
            <p:nvPr userDrawn="1"/>
          </p:nvSpPr>
          <p:spPr bwMode="ltGray">
            <a:xfrm>
              <a:off x="1921"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3" name="Freeform 11"/>
            <p:cNvSpPr>
              <a:spLocks/>
            </p:cNvSpPr>
            <p:nvPr userDrawn="1"/>
          </p:nvSpPr>
          <p:spPr bwMode="ltGray">
            <a:xfrm>
              <a:off x="1892"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4" name="Freeform 12"/>
            <p:cNvSpPr>
              <a:spLocks/>
            </p:cNvSpPr>
            <p:nvPr userDrawn="1"/>
          </p:nvSpPr>
          <p:spPr bwMode="ltGray">
            <a:xfrm>
              <a:off x="1736" y="547"/>
              <a:ext cx="154"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5" name="Freeform 13"/>
            <p:cNvSpPr>
              <a:spLocks/>
            </p:cNvSpPr>
            <p:nvPr userDrawn="1"/>
          </p:nvSpPr>
          <p:spPr bwMode="ltGray">
            <a:xfrm>
              <a:off x="1827" y="541"/>
              <a:ext cx="67" cy="71"/>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6" name="Freeform 14"/>
            <p:cNvSpPr>
              <a:spLocks/>
            </p:cNvSpPr>
            <p:nvPr userDrawn="1"/>
          </p:nvSpPr>
          <p:spPr bwMode="ltGray">
            <a:xfrm>
              <a:off x="1892" y="572"/>
              <a:ext cx="51"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7" name="Freeform 15"/>
            <p:cNvSpPr>
              <a:spLocks/>
            </p:cNvSpPr>
            <p:nvPr userDrawn="1"/>
          </p:nvSpPr>
          <p:spPr bwMode="ltGray">
            <a:xfrm>
              <a:off x="1890" y="588"/>
              <a:ext cx="28"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8" name="Freeform 16"/>
            <p:cNvSpPr>
              <a:spLocks/>
            </p:cNvSpPr>
            <p:nvPr userDrawn="1"/>
          </p:nvSpPr>
          <p:spPr bwMode="ltGray">
            <a:xfrm>
              <a:off x="1944" y="569"/>
              <a:ext cx="20" cy="20"/>
            </a:xfrm>
            <a:custGeom>
              <a:avLst/>
              <a:gdLst>
                <a:gd name="T0" fmla="*/ 1 w 37"/>
                <a:gd name="T1" fmla="*/ 0 h 61"/>
                <a:gd name="T2" fmla="*/ 1 w 37"/>
                <a:gd name="T3" fmla="*/ 0 h 61"/>
                <a:gd name="T4" fmla="*/ 1 w 37"/>
                <a:gd name="T5" fmla="*/ 0 h 61"/>
                <a:gd name="T6" fmla="*/ 1 w 37"/>
                <a:gd name="T7" fmla="*/ 0 h 61"/>
                <a:gd name="T8" fmla="*/ 1 w 37"/>
                <a:gd name="T9" fmla="*/ 0 h 61"/>
                <a:gd name="T10" fmla="*/ 1 w 37"/>
                <a:gd name="T11" fmla="*/ 0 h 61"/>
                <a:gd name="T12" fmla="*/ 1 w 37"/>
                <a:gd name="T13" fmla="*/ 0 h 61"/>
                <a:gd name="T14" fmla="*/ 1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59" name="Freeform 17"/>
            <p:cNvSpPr>
              <a:spLocks/>
            </p:cNvSpPr>
            <p:nvPr userDrawn="1"/>
          </p:nvSpPr>
          <p:spPr bwMode="ltGray">
            <a:xfrm>
              <a:off x="1948" y="600"/>
              <a:ext cx="22"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0" name="Freeform 18"/>
            <p:cNvSpPr>
              <a:spLocks/>
            </p:cNvSpPr>
            <p:nvPr userDrawn="1"/>
          </p:nvSpPr>
          <p:spPr bwMode="ltGray">
            <a:xfrm>
              <a:off x="1970"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1" name="Freeform 19"/>
            <p:cNvSpPr>
              <a:spLocks/>
            </p:cNvSpPr>
            <p:nvPr userDrawn="1"/>
          </p:nvSpPr>
          <p:spPr bwMode="ltGray">
            <a:xfrm>
              <a:off x="1976" y="593"/>
              <a:ext cx="124"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2" name="Freeform 20"/>
            <p:cNvSpPr>
              <a:spLocks/>
            </p:cNvSpPr>
            <p:nvPr userDrawn="1"/>
          </p:nvSpPr>
          <p:spPr bwMode="ltGray">
            <a:xfrm>
              <a:off x="2082"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3" name="Freeform 21"/>
            <p:cNvSpPr>
              <a:spLocks/>
            </p:cNvSpPr>
            <p:nvPr userDrawn="1"/>
          </p:nvSpPr>
          <p:spPr bwMode="ltGray">
            <a:xfrm>
              <a:off x="2152"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4" name="Freeform 22"/>
            <p:cNvSpPr>
              <a:spLocks/>
            </p:cNvSpPr>
            <p:nvPr userDrawn="1"/>
          </p:nvSpPr>
          <p:spPr bwMode="ltGray">
            <a:xfrm>
              <a:off x="2194" y="584"/>
              <a:ext cx="8" cy="8"/>
            </a:xfrm>
            <a:custGeom>
              <a:avLst/>
              <a:gdLst>
                <a:gd name="T0" fmla="*/ 0 w 26"/>
                <a:gd name="T1" fmla="*/ 0 h 22"/>
                <a:gd name="T2" fmla="*/ 0 w 26"/>
                <a:gd name="T3" fmla="*/ 0 h 22"/>
                <a:gd name="T4" fmla="*/ 0 w 26"/>
                <a:gd name="T5" fmla="*/ 0 h 22"/>
                <a:gd name="T6" fmla="*/ 0 w 26"/>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5" name="Freeform 23"/>
            <p:cNvSpPr>
              <a:spLocks/>
            </p:cNvSpPr>
            <p:nvPr userDrawn="1"/>
          </p:nvSpPr>
          <p:spPr bwMode="ltGray">
            <a:xfrm>
              <a:off x="2059"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6" name="Freeform 24"/>
            <p:cNvSpPr>
              <a:spLocks/>
            </p:cNvSpPr>
            <p:nvPr userDrawn="1"/>
          </p:nvSpPr>
          <p:spPr bwMode="ltGray">
            <a:xfrm>
              <a:off x="1988" y="536"/>
              <a:ext cx="7"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7" name="Freeform 25"/>
            <p:cNvSpPr>
              <a:spLocks/>
            </p:cNvSpPr>
            <p:nvPr userDrawn="1"/>
          </p:nvSpPr>
          <p:spPr bwMode="ltGray">
            <a:xfrm>
              <a:off x="1910" y="523"/>
              <a:ext cx="33"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8" name="Freeform 26"/>
            <p:cNvSpPr>
              <a:spLocks/>
            </p:cNvSpPr>
            <p:nvPr userDrawn="1"/>
          </p:nvSpPr>
          <p:spPr bwMode="ltGray">
            <a:xfrm>
              <a:off x="1899" y="466"/>
              <a:ext cx="44"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69" name="Freeform 27"/>
            <p:cNvSpPr>
              <a:spLocks/>
            </p:cNvSpPr>
            <p:nvPr userDrawn="1"/>
          </p:nvSpPr>
          <p:spPr bwMode="ltGray">
            <a:xfrm>
              <a:off x="1909" y="508"/>
              <a:ext cx="14" cy="17"/>
            </a:xfrm>
            <a:custGeom>
              <a:avLst/>
              <a:gdLst>
                <a:gd name="T0" fmla="*/ 0 w 32"/>
                <a:gd name="T1" fmla="*/ 0 h 50"/>
                <a:gd name="T2" fmla="*/ 0 w 32"/>
                <a:gd name="T3" fmla="*/ 0 h 50"/>
                <a:gd name="T4" fmla="*/ 0 w 32"/>
                <a:gd name="T5" fmla="*/ 0 h 50"/>
                <a:gd name="T6" fmla="*/ 0 w 32"/>
                <a:gd name="T7" fmla="*/ 0 h 50"/>
                <a:gd name="T8" fmla="*/ 0 w 32"/>
                <a:gd name="T9" fmla="*/ 0 h 50"/>
                <a:gd name="T10" fmla="*/ 0 w 32"/>
                <a:gd name="T11" fmla="*/ 0 h 50"/>
                <a:gd name="T12" fmla="*/ 0 w 32"/>
                <a:gd name="T13" fmla="*/ 0 h 50"/>
                <a:gd name="T14" fmla="*/ 0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0" name="Freeform 28"/>
            <p:cNvSpPr>
              <a:spLocks/>
            </p:cNvSpPr>
            <p:nvPr userDrawn="1"/>
          </p:nvSpPr>
          <p:spPr bwMode="ltGray">
            <a:xfrm>
              <a:off x="1881"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1" name="Freeform 29"/>
            <p:cNvSpPr>
              <a:spLocks/>
            </p:cNvSpPr>
            <p:nvPr userDrawn="1"/>
          </p:nvSpPr>
          <p:spPr bwMode="ltGray">
            <a:xfrm>
              <a:off x="2931" y="489"/>
              <a:ext cx="298" cy="179"/>
            </a:xfrm>
            <a:custGeom>
              <a:avLst/>
              <a:gdLst>
                <a:gd name="T0" fmla="*/ 1 w 471"/>
                <a:gd name="T1" fmla="*/ 1 h 281"/>
                <a:gd name="T2" fmla="*/ 1 w 471"/>
                <a:gd name="T3" fmla="*/ 1 h 281"/>
                <a:gd name="T4" fmla="*/ 1 w 471"/>
                <a:gd name="T5" fmla="*/ 1 h 281"/>
                <a:gd name="T6" fmla="*/ 1 w 471"/>
                <a:gd name="T7" fmla="*/ 1 h 281"/>
                <a:gd name="T8" fmla="*/ 1 w 471"/>
                <a:gd name="T9" fmla="*/ 1 h 281"/>
                <a:gd name="T10" fmla="*/ 0 w 471"/>
                <a:gd name="T11" fmla="*/ 1 h 281"/>
                <a:gd name="T12" fmla="*/ 1 w 471"/>
                <a:gd name="T13" fmla="*/ 1 h 281"/>
                <a:gd name="T14" fmla="*/ 1 w 471"/>
                <a:gd name="T15" fmla="*/ 1 h 281"/>
                <a:gd name="T16" fmla="*/ 1 w 471"/>
                <a:gd name="T17" fmla="*/ 1 h 281"/>
                <a:gd name="T18" fmla="*/ 1 w 471"/>
                <a:gd name="T19" fmla="*/ 1 h 281"/>
                <a:gd name="T20" fmla="*/ 1 w 471"/>
                <a:gd name="T21" fmla="*/ 1 h 281"/>
                <a:gd name="T22" fmla="*/ 1 w 471"/>
                <a:gd name="T23" fmla="*/ 1 h 281"/>
                <a:gd name="T24" fmla="*/ 1 w 471"/>
                <a:gd name="T25" fmla="*/ 1 h 281"/>
                <a:gd name="T26" fmla="*/ 1 w 471"/>
                <a:gd name="T27" fmla="*/ 1 h 281"/>
                <a:gd name="T28" fmla="*/ 1 w 471"/>
                <a:gd name="T29" fmla="*/ 1 h 281"/>
                <a:gd name="T30" fmla="*/ 1 w 471"/>
                <a:gd name="T31" fmla="*/ 1 h 281"/>
                <a:gd name="T32" fmla="*/ 1 w 471"/>
                <a:gd name="T33" fmla="*/ 1 h 281"/>
                <a:gd name="T34" fmla="*/ 1 w 471"/>
                <a:gd name="T35" fmla="*/ 0 h 281"/>
                <a:gd name="T36" fmla="*/ 1 w 471"/>
                <a:gd name="T37" fmla="*/ 1 h 281"/>
                <a:gd name="T38" fmla="*/ 1 w 471"/>
                <a:gd name="T39" fmla="*/ 1 h 281"/>
                <a:gd name="T40" fmla="*/ 1 w 471"/>
                <a:gd name="T41" fmla="*/ 1 h 281"/>
                <a:gd name="T42" fmla="*/ 1 w 471"/>
                <a:gd name="T43" fmla="*/ 1 h 281"/>
                <a:gd name="T44" fmla="*/ 1 w 471"/>
                <a:gd name="T45" fmla="*/ 1 h 281"/>
                <a:gd name="T46" fmla="*/ 1 w 471"/>
                <a:gd name="T47" fmla="*/ 1 h 281"/>
                <a:gd name="T48" fmla="*/ 1 w 471"/>
                <a:gd name="T49" fmla="*/ 1 h 281"/>
                <a:gd name="T50" fmla="*/ 1 w 471"/>
                <a:gd name="T51" fmla="*/ 1 h 281"/>
                <a:gd name="T52" fmla="*/ 1 w 471"/>
                <a:gd name="T53" fmla="*/ 1 h 281"/>
                <a:gd name="T54" fmla="*/ 1 w 471"/>
                <a:gd name="T55" fmla="*/ 1 h 281"/>
                <a:gd name="T56" fmla="*/ 1 w 471"/>
                <a:gd name="T57" fmla="*/ 1 h 281"/>
                <a:gd name="T58" fmla="*/ 1 w 471"/>
                <a:gd name="T59" fmla="*/ 1 h 281"/>
                <a:gd name="T60" fmla="*/ 1 w 471"/>
                <a:gd name="T61" fmla="*/ 1 h 281"/>
                <a:gd name="T62" fmla="*/ 1 w 471"/>
                <a:gd name="T63" fmla="*/ 1 h 281"/>
                <a:gd name="T64" fmla="*/ 1 w 471"/>
                <a:gd name="T65" fmla="*/ 1 h 281"/>
                <a:gd name="T66" fmla="*/ 1 w 471"/>
                <a:gd name="T67" fmla="*/ 1 h 281"/>
                <a:gd name="T68" fmla="*/ 1 w 471"/>
                <a:gd name="T69" fmla="*/ 1 h 281"/>
                <a:gd name="T70" fmla="*/ 1 w 471"/>
                <a:gd name="T71" fmla="*/ 1 h 281"/>
                <a:gd name="T72" fmla="*/ 1 w 471"/>
                <a:gd name="T73" fmla="*/ 1 h 281"/>
                <a:gd name="T74" fmla="*/ 1 w 471"/>
                <a:gd name="T75" fmla="*/ 1 h 281"/>
                <a:gd name="T76" fmla="*/ 1 w 471"/>
                <a:gd name="T77" fmla="*/ 1 h 281"/>
                <a:gd name="T78" fmla="*/ 1 w 471"/>
                <a:gd name="T79" fmla="*/ 1 h 281"/>
                <a:gd name="T80" fmla="*/ 1 w 471"/>
                <a:gd name="T81" fmla="*/ 1 h 281"/>
                <a:gd name="T82" fmla="*/ 1 w 471"/>
                <a:gd name="T83" fmla="*/ 1 h 281"/>
                <a:gd name="T84" fmla="*/ 1 w 471"/>
                <a:gd name="T85" fmla="*/ 1 h 281"/>
                <a:gd name="T86" fmla="*/ 1 w 471"/>
                <a:gd name="T87" fmla="*/ 1 h 281"/>
                <a:gd name="T88" fmla="*/ 1 w 471"/>
                <a:gd name="T89" fmla="*/ 1 h 281"/>
                <a:gd name="T90" fmla="*/ 1 w 471"/>
                <a:gd name="T91" fmla="*/ 1 h 281"/>
                <a:gd name="T92" fmla="*/ 1 w 471"/>
                <a:gd name="T93" fmla="*/ 1 h 281"/>
                <a:gd name="T94" fmla="*/ 1 w 471"/>
                <a:gd name="T95" fmla="*/ 1 h 281"/>
                <a:gd name="T96" fmla="*/ 1 w 471"/>
                <a:gd name="T97" fmla="*/ 1 h 281"/>
                <a:gd name="T98" fmla="*/ 1 w 471"/>
                <a:gd name="T99" fmla="*/ 1 h 281"/>
                <a:gd name="T100" fmla="*/ 1 w 471"/>
                <a:gd name="T101" fmla="*/ 1 h 281"/>
                <a:gd name="T102" fmla="*/ 1 w 471"/>
                <a:gd name="T103" fmla="*/ 1 h 281"/>
                <a:gd name="T104" fmla="*/ 1 w 471"/>
                <a:gd name="T105" fmla="*/ 1 h 281"/>
                <a:gd name="T106" fmla="*/ 1 w 471"/>
                <a:gd name="T107" fmla="*/ 1 h 2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2" name="Freeform 30"/>
            <p:cNvSpPr>
              <a:spLocks/>
            </p:cNvSpPr>
            <p:nvPr userDrawn="1"/>
          </p:nvSpPr>
          <p:spPr bwMode="ltGray">
            <a:xfrm>
              <a:off x="2534" y="242"/>
              <a:ext cx="420" cy="283"/>
            </a:xfrm>
            <a:custGeom>
              <a:avLst/>
              <a:gdLst>
                <a:gd name="T0" fmla="*/ 0 w 984"/>
                <a:gd name="T1" fmla="*/ 0 h 844"/>
                <a:gd name="T2" fmla="*/ 0 w 984"/>
                <a:gd name="T3" fmla="*/ 0 h 844"/>
                <a:gd name="T4" fmla="*/ 0 w 984"/>
                <a:gd name="T5" fmla="*/ 0 h 844"/>
                <a:gd name="T6" fmla="*/ 0 w 984"/>
                <a:gd name="T7" fmla="*/ 0 h 844"/>
                <a:gd name="T8" fmla="*/ 0 w 984"/>
                <a:gd name="T9" fmla="*/ 0 h 844"/>
                <a:gd name="T10" fmla="*/ 0 w 984"/>
                <a:gd name="T11" fmla="*/ 0 h 844"/>
                <a:gd name="T12" fmla="*/ 0 w 984"/>
                <a:gd name="T13" fmla="*/ 0 h 844"/>
                <a:gd name="T14" fmla="*/ 0 w 984"/>
                <a:gd name="T15" fmla="*/ 0 h 844"/>
                <a:gd name="T16" fmla="*/ 0 w 984"/>
                <a:gd name="T17" fmla="*/ 0 h 844"/>
                <a:gd name="T18" fmla="*/ 0 w 984"/>
                <a:gd name="T19" fmla="*/ 0 h 844"/>
                <a:gd name="T20" fmla="*/ 0 w 984"/>
                <a:gd name="T21" fmla="*/ 0 h 844"/>
                <a:gd name="T22" fmla="*/ 0 w 984"/>
                <a:gd name="T23" fmla="*/ 0 h 844"/>
                <a:gd name="T24" fmla="*/ 0 w 984"/>
                <a:gd name="T25" fmla="*/ 0 h 844"/>
                <a:gd name="T26" fmla="*/ 0 w 984"/>
                <a:gd name="T27" fmla="*/ 0 h 844"/>
                <a:gd name="T28" fmla="*/ 0 w 984"/>
                <a:gd name="T29" fmla="*/ 0 h 844"/>
                <a:gd name="T30" fmla="*/ 0 w 984"/>
                <a:gd name="T31" fmla="*/ 0 h 844"/>
                <a:gd name="T32" fmla="*/ 0 w 984"/>
                <a:gd name="T33" fmla="*/ 0 h 844"/>
                <a:gd name="T34" fmla="*/ 0 w 984"/>
                <a:gd name="T35" fmla="*/ 0 h 844"/>
                <a:gd name="T36" fmla="*/ 0 w 984"/>
                <a:gd name="T37" fmla="*/ 0 h 844"/>
                <a:gd name="T38" fmla="*/ 0 w 984"/>
                <a:gd name="T39" fmla="*/ 0 h 844"/>
                <a:gd name="T40" fmla="*/ 0 w 984"/>
                <a:gd name="T41" fmla="*/ 0 h 844"/>
                <a:gd name="T42" fmla="*/ 0 w 984"/>
                <a:gd name="T43" fmla="*/ 0 h 844"/>
                <a:gd name="T44" fmla="*/ 0 w 984"/>
                <a:gd name="T45" fmla="*/ 0 h 844"/>
                <a:gd name="T46" fmla="*/ 0 w 984"/>
                <a:gd name="T47" fmla="*/ 0 h 844"/>
                <a:gd name="T48" fmla="*/ 0 w 984"/>
                <a:gd name="T49" fmla="*/ 0 h 844"/>
                <a:gd name="T50" fmla="*/ 0 w 984"/>
                <a:gd name="T51" fmla="*/ 0 h 844"/>
                <a:gd name="T52" fmla="*/ 0 w 984"/>
                <a:gd name="T53" fmla="*/ 0 h 844"/>
                <a:gd name="T54" fmla="*/ 0 w 984"/>
                <a:gd name="T55" fmla="*/ 0 h 844"/>
                <a:gd name="T56" fmla="*/ 0 w 984"/>
                <a:gd name="T57" fmla="*/ 0 h 844"/>
                <a:gd name="T58" fmla="*/ 0 w 984"/>
                <a:gd name="T59" fmla="*/ 0 h 844"/>
                <a:gd name="T60" fmla="*/ 0 w 984"/>
                <a:gd name="T61" fmla="*/ 0 h 844"/>
                <a:gd name="T62" fmla="*/ 0 w 984"/>
                <a:gd name="T63" fmla="*/ 0 h 844"/>
                <a:gd name="T64" fmla="*/ 0 w 984"/>
                <a:gd name="T65" fmla="*/ 0 h 844"/>
                <a:gd name="T66" fmla="*/ 0 w 984"/>
                <a:gd name="T67" fmla="*/ 0 h 844"/>
                <a:gd name="T68" fmla="*/ 0 w 984"/>
                <a:gd name="T69" fmla="*/ 0 h 844"/>
                <a:gd name="T70" fmla="*/ 0 w 984"/>
                <a:gd name="T71" fmla="*/ 0 h 844"/>
                <a:gd name="T72" fmla="*/ 0 w 984"/>
                <a:gd name="T73" fmla="*/ 0 h 844"/>
                <a:gd name="T74" fmla="*/ 0 w 984"/>
                <a:gd name="T75" fmla="*/ 0 h 844"/>
                <a:gd name="T76" fmla="*/ 0 w 984"/>
                <a:gd name="T77" fmla="*/ 0 h 844"/>
                <a:gd name="T78" fmla="*/ 0 w 984"/>
                <a:gd name="T79" fmla="*/ 0 h 844"/>
                <a:gd name="T80" fmla="*/ 0 w 984"/>
                <a:gd name="T81" fmla="*/ 0 h 844"/>
                <a:gd name="T82" fmla="*/ 0 w 984"/>
                <a:gd name="T83" fmla="*/ 0 h 844"/>
                <a:gd name="T84" fmla="*/ 0 w 984"/>
                <a:gd name="T85" fmla="*/ 0 h 844"/>
                <a:gd name="T86" fmla="*/ 0 w 984"/>
                <a:gd name="T87" fmla="*/ 0 h 844"/>
                <a:gd name="T88" fmla="*/ 0 w 984"/>
                <a:gd name="T89" fmla="*/ 0 h 844"/>
                <a:gd name="T90" fmla="*/ 0 w 984"/>
                <a:gd name="T91" fmla="*/ 0 h 844"/>
                <a:gd name="T92" fmla="*/ 0 w 984"/>
                <a:gd name="T93" fmla="*/ 0 h 844"/>
                <a:gd name="T94" fmla="*/ 0 w 984"/>
                <a:gd name="T95" fmla="*/ 0 h 844"/>
                <a:gd name="T96" fmla="*/ 0 w 984"/>
                <a:gd name="T97" fmla="*/ 0 h 844"/>
                <a:gd name="T98" fmla="*/ 0 w 984"/>
                <a:gd name="T99" fmla="*/ 0 h 844"/>
                <a:gd name="T100" fmla="*/ 0 w 984"/>
                <a:gd name="T101" fmla="*/ 0 h 844"/>
                <a:gd name="T102" fmla="*/ 0 w 984"/>
                <a:gd name="T103" fmla="*/ 0 h 844"/>
                <a:gd name="T104" fmla="*/ 0 w 984"/>
                <a:gd name="T105" fmla="*/ 0 h 844"/>
                <a:gd name="T106" fmla="*/ 0 w 984"/>
                <a:gd name="T107" fmla="*/ 0 h 844"/>
                <a:gd name="T108" fmla="*/ 0 w 984"/>
                <a:gd name="T109" fmla="*/ 0 h 8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3" name="Freeform 31"/>
            <p:cNvSpPr>
              <a:spLocks/>
            </p:cNvSpPr>
            <p:nvPr userDrawn="1"/>
          </p:nvSpPr>
          <p:spPr bwMode="ltGray">
            <a:xfrm>
              <a:off x="2405" y="445"/>
              <a:ext cx="15" cy="20"/>
            </a:xfrm>
            <a:custGeom>
              <a:avLst/>
              <a:gdLst>
                <a:gd name="T0" fmla="*/ 0 w 36"/>
                <a:gd name="T1" fmla="*/ 0 h 48"/>
                <a:gd name="T2" fmla="*/ 0 w 36"/>
                <a:gd name="T3" fmla="*/ 0 h 48"/>
                <a:gd name="T4" fmla="*/ 0 w 36"/>
                <a:gd name="T5" fmla="*/ 0 h 48"/>
                <a:gd name="T6" fmla="*/ 0 60000 65536"/>
                <a:gd name="T7" fmla="*/ 0 60000 65536"/>
                <a:gd name="T8" fmla="*/ 0 60000 65536"/>
              </a:gdLst>
              <a:ahLst/>
              <a:cxnLst>
                <a:cxn ang="T6">
                  <a:pos x="T0" y="T1"/>
                </a:cxn>
                <a:cxn ang="T7">
                  <a:pos x="T2" y="T3"/>
                </a:cxn>
                <a:cxn ang="T8">
                  <a:pos x="T4" y="T5"/>
                </a:cxn>
              </a:cxnLst>
              <a:rect l="0" t="0" r="r" b="b"/>
              <a:pathLst>
                <a:path w="36" h="48">
                  <a:moveTo>
                    <a:pt x="6" y="28"/>
                  </a:moveTo>
                  <a:cubicBezTo>
                    <a:pt x="25" y="0"/>
                    <a:pt x="36" y="31"/>
                    <a:pt x="10" y="48"/>
                  </a:cubicBezTo>
                  <a:cubicBezTo>
                    <a:pt x="0" y="34"/>
                    <a:pt x="0" y="40"/>
                    <a:pt x="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4" name="Freeform 32"/>
            <p:cNvSpPr>
              <a:spLocks/>
            </p:cNvSpPr>
            <p:nvPr userDrawn="1"/>
          </p:nvSpPr>
          <p:spPr bwMode="ltGray">
            <a:xfrm>
              <a:off x="2393" y="439"/>
              <a:ext cx="18" cy="12"/>
            </a:xfrm>
            <a:custGeom>
              <a:avLst/>
              <a:gdLst>
                <a:gd name="T0" fmla="*/ 0 w 36"/>
                <a:gd name="T1" fmla="*/ 0 h 37"/>
                <a:gd name="T2" fmla="*/ 1 w 36"/>
                <a:gd name="T3" fmla="*/ 0 h 37"/>
                <a:gd name="T4" fmla="*/ 1 w 36"/>
                <a:gd name="T5" fmla="*/ 0 h 37"/>
                <a:gd name="T6" fmla="*/ 1 w 36"/>
                <a:gd name="T7" fmla="*/ 0 h 37"/>
                <a:gd name="T8" fmla="*/ 0 w 36"/>
                <a:gd name="T9" fmla="*/ 0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5" name="Freeform 33"/>
            <p:cNvSpPr>
              <a:spLocks/>
            </p:cNvSpPr>
            <p:nvPr userDrawn="1"/>
          </p:nvSpPr>
          <p:spPr bwMode="ltGray">
            <a:xfrm>
              <a:off x="2879" y="406"/>
              <a:ext cx="76" cy="33"/>
            </a:xfrm>
            <a:custGeom>
              <a:avLst/>
              <a:gdLst>
                <a:gd name="T0" fmla="*/ 0 w 170"/>
                <a:gd name="T1" fmla="*/ 0 h 96"/>
                <a:gd name="T2" fmla="*/ 0 w 170"/>
                <a:gd name="T3" fmla="*/ 0 h 96"/>
                <a:gd name="T4" fmla="*/ 0 w 170"/>
                <a:gd name="T5" fmla="*/ 0 h 96"/>
                <a:gd name="T6" fmla="*/ 0 w 170"/>
                <a:gd name="T7" fmla="*/ 0 h 96"/>
                <a:gd name="T8" fmla="*/ 0 w 170"/>
                <a:gd name="T9" fmla="*/ 0 h 96"/>
                <a:gd name="T10" fmla="*/ 0 w 170"/>
                <a:gd name="T11" fmla="*/ 0 h 96"/>
                <a:gd name="T12" fmla="*/ 0 w 170"/>
                <a:gd name="T13" fmla="*/ 0 h 96"/>
                <a:gd name="T14" fmla="*/ 0 w 170"/>
                <a:gd name="T15" fmla="*/ 0 h 96"/>
                <a:gd name="T16" fmla="*/ 0 w 170"/>
                <a:gd name="T17" fmla="*/ 0 h 96"/>
                <a:gd name="T18" fmla="*/ 0 w 170"/>
                <a:gd name="T19" fmla="*/ 0 h 96"/>
                <a:gd name="T20" fmla="*/ 0 w 170"/>
                <a:gd name="T21" fmla="*/ 0 h 96"/>
                <a:gd name="T22" fmla="*/ 0 w 170"/>
                <a:gd name="T23" fmla="*/ 0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6" name="Freeform 34"/>
            <p:cNvSpPr>
              <a:spLocks/>
            </p:cNvSpPr>
            <p:nvPr userDrawn="1"/>
          </p:nvSpPr>
          <p:spPr bwMode="ltGray">
            <a:xfrm>
              <a:off x="2955" y="433"/>
              <a:ext cx="55" cy="15"/>
            </a:xfrm>
            <a:custGeom>
              <a:avLst/>
              <a:gdLst>
                <a:gd name="T0" fmla="*/ 0 w 138"/>
                <a:gd name="T1" fmla="*/ 0 h 44"/>
                <a:gd name="T2" fmla="*/ 0 w 138"/>
                <a:gd name="T3" fmla="*/ 0 h 44"/>
                <a:gd name="T4" fmla="*/ 0 w 138"/>
                <a:gd name="T5" fmla="*/ 0 h 44"/>
                <a:gd name="T6" fmla="*/ 0 w 138"/>
                <a:gd name="T7" fmla="*/ 0 h 44"/>
                <a:gd name="T8" fmla="*/ 0 w 138"/>
                <a:gd name="T9" fmla="*/ 0 h 44"/>
                <a:gd name="T10" fmla="*/ 0 w 138"/>
                <a:gd name="T11" fmla="*/ 0 h 44"/>
                <a:gd name="T12" fmla="*/ 0 w 138"/>
                <a:gd name="T13" fmla="*/ 0 h 44"/>
                <a:gd name="T14" fmla="*/ 0 w 138"/>
                <a:gd name="T15" fmla="*/ 0 h 44"/>
                <a:gd name="T16" fmla="*/ 0 w 138"/>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7" name="Freeform 35"/>
            <p:cNvSpPr>
              <a:spLocks/>
            </p:cNvSpPr>
            <p:nvPr userDrawn="1"/>
          </p:nvSpPr>
          <p:spPr bwMode="ltGray">
            <a:xfrm>
              <a:off x="2924" y="441"/>
              <a:ext cx="24" cy="18"/>
            </a:xfrm>
            <a:custGeom>
              <a:avLst/>
              <a:gdLst>
                <a:gd name="T0" fmla="*/ 0 w 57"/>
                <a:gd name="T1" fmla="*/ 0 h 42"/>
                <a:gd name="T2" fmla="*/ 0 w 57"/>
                <a:gd name="T3" fmla="*/ 0 h 42"/>
                <a:gd name="T4" fmla="*/ 0 w 57"/>
                <a:gd name="T5" fmla="*/ 0 h 42"/>
                <a:gd name="T6" fmla="*/ 0 60000 65536"/>
                <a:gd name="T7" fmla="*/ 0 60000 65536"/>
                <a:gd name="T8" fmla="*/ 0 60000 65536"/>
              </a:gdLst>
              <a:ahLst/>
              <a:cxnLst>
                <a:cxn ang="T6">
                  <a:pos x="T0" y="T1"/>
                </a:cxn>
                <a:cxn ang="T7">
                  <a:pos x="T2" y="T3"/>
                </a:cxn>
                <a:cxn ang="T8">
                  <a:pos x="T4" y="T5"/>
                </a:cxn>
              </a:cxnLst>
              <a:rect l="0" t="0" r="r" b="b"/>
              <a:pathLst>
                <a:path w="57" h="42">
                  <a:moveTo>
                    <a:pt x="17" y="25"/>
                  </a:moveTo>
                  <a:cubicBezTo>
                    <a:pt x="0" y="0"/>
                    <a:pt x="21" y="9"/>
                    <a:pt x="37" y="13"/>
                  </a:cubicBezTo>
                  <a:cubicBezTo>
                    <a:pt x="57" y="42"/>
                    <a:pt x="30" y="25"/>
                    <a:pt x="1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8" name="Freeform 36"/>
            <p:cNvSpPr>
              <a:spLocks/>
            </p:cNvSpPr>
            <p:nvPr userDrawn="1"/>
          </p:nvSpPr>
          <p:spPr bwMode="ltGray">
            <a:xfrm>
              <a:off x="2908" y="398"/>
              <a:ext cx="20" cy="18"/>
            </a:xfrm>
            <a:custGeom>
              <a:avLst/>
              <a:gdLst>
                <a:gd name="T0" fmla="*/ 1 w 39"/>
                <a:gd name="T1" fmla="*/ 0 h 52"/>
                <a:gd name="T2" fmla="*/ 1 w 39"/>
                <a:gd name="T3" fmla="*/ 0 h 52"/>
                <a:gd name="T4" fmla="*/ 1 w 39"/>
                <a:gd name="T5" fmla="*/ 0 h 52"/>
                <a:gd name="T6" fmla="*/ 0 60000 65536"/>
                <a:gd name="T7" fmla="*/ 0 60000 65536"/>
                <a:gd name="T8" fmla="*/ 0 60000 65536"/>
              </a:gdLst>
              <a:ahLst/>
              <a:cxnLst>
                <a:cxn ang="T6">
                  <a:pos x="T0" y="T1"/>
                </a:cxn>
                <a:cxn ang="T7">
                  <a:pos x="T2" y="T3"/>
                </a:cxn>
                <a:cxn ang="T8">
                  <a:pos x="T4" y="T5"/>
                </a:cxn>
              </a:cxnLst>
              <a:rect l="0" t="0" r="r" b="b"/>
              <a:pathLst>
                <a:path w="39" h="52">
                  <a:moveTo>
                    <a:pt x="19" y="32"/>
                  </a:moveTo>
                  <a:cubicBezTo>
                    <a:pt x="13" y="14"/>
                    <a:pt x="0" y="13"/>
                    <a:pt x="19" y="0"/>
                  </a:cubicBezTo>
                  <a:cubicBezTo>
                    <a:pt x="23" y="5"/>
                    <a:pt x="39" y="52"/>
                    <a:pt x="19"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79" name="Freeform 37"/>
            <p:cNvSpPr>
              <a:spLocks/>
            </p:cNvSpPr>
            <p:nvPr userDrawn="1"/>
          </p:nvSpPr>
          <p:spPr bwMode="ltGray">
            <a:xfrm>
              <a:off x="3035" y="452"/>
              <a:ext cx="23" cy="31"/>
            </a:xfrm>
            <a:custGeom>
              <a:avLst/>
              <a:gdLst>
                <a:gd name="T0" fmla="*/ 1 w 44"/>
                <a:gd name="T1" fmla="*/ 0 h 80"/>
                <a:gd name="T2" fmla="*/ 1 w 44"/>
                <a:gd name="T3" fmla="*/ 0 h 80"/>
                <a:gd name="T4" fmla="*/ 1 w 44"/>
                <a:gd name="T5" fmla="*/ 0 h 80"/>
                <a:gd name="T6" fmla="*/ 1 w 44"/>
                <a:gd name="T7" fmla="*/ 0 h 80"/>
                <a:gd name="T8" fmla="*/ 1 w 44"/>
                <a:gd name="T9" fmla="*/ 0 h 80"/>
                <a:gd name="T10" fmla="*/ 0 w 44"/>
                <a:gd name="T11" fmla="*/ 0 h 80"/>
                <a:gd name="T12" fmla="*/ 1 w 44"/>
                <a:gd name="T13" fmla="*/ 0 h 8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0" name="Freeform 38"/>
            <p:cNvSpPr>
              <a:spLocks/>
            </p:cNvSpPr>
            <p:nvPr userDrawn="1"/>
          </p:nvSpPr>
          <p:spPr bwMode="ltGray">
            <a:xfrm>
              <a:off x="2697" y="247"/>
              <a:ext cx="208" cy="41"/>
            </a:xfrm>
            <a:custGeom>
              <a:avLst/>
              <a:gdLst>
                <a:gd name="T0" fmla="*/ 1 w 323"/>
                <a:gd name="T1" fmla="*/ 1 h 64"/>
                <a:gd name="T2" fmla="*/ 1 w 323"/>
                <a:gd name="T3" fmla="*/ 1 h 64"/>
                <a:gd name="T4" fmla="*/ 1 w 323"/>
                <a:gd name="T5" fmla="*/ 0 h 64"/>
                <a:gd name="T6" fmla="*/ 1 w 323"/>
                <a:gd name="T7" fmla="*/ 0 h 64"/>
                <a:gd name="T8" fmla="*/ 1 w 323"/>
                <a:gd name="T9" fmla="*/ 1 h 64"/>
                <a:gd name="T10" fmla="*/ 1 w 323"/>
                <a:gd name="T11" fmla="*/ 1 h 64"/>
                <a:gd name="T12" fmla="*/ 1 w 323"/>
                <a:gd name="T13" fmla="*/ 1 h 64"/>
                <a:gd name="T14" fmla="*/ 1 w 323"/>
                <a:gd name="T15" fmla="*/ 1 h 64"/>
                <a:gd name="T16" fmla="*/ 1 w 323"/>
                <a:gd name="T17" fmla="*/ 1 h 64"/>
                <a:gd name="T18" fmla="*/ 1 w 323"/>
                <a:gd name="T19" fmla="*/ 1 h 64"/>
                <a:gd name="T20" fmla="*/ 1 w 323"/>
                <a:gd name="T21" fmla="*/ 1 h 64"/>
                <a:gd name="T22" fmla="*/ 1 w 323"/>
                <a:gd name="T23" fmla="*/ 1 h 64"/>
                <a:gd name="T24" fmla="*/ 1 w 323"/>
                <a:gd name="T25" fmla="*/ 1 h 64"/>
                <a:gd name="T26" fmla="*/ 1 w 323"/>
                <a:gd name="T27" fmla="*/ 1 h 64"/>
                <a:gd name="T28" fmla="*/ 1 w 323"/>
                <a:gd name="T29" fmla="*/ 1 h 64"/>
                <a:gd name="T30" fmla="*/ 1 w 323"/>
                <a:gd name="T31" fmla="*/ 1 h 64"/>
                <a:gd name="T32" fmla="*/ 1 w 323"/>
                <a:gd name="T33" fmla="*/ 1 h 64"/>
                <a:gd name="T34" fmla="*/ 1 w 323"/>
                <a:gd name="T35" fmla="*/ 1 h 64"/>
                <a:gd name="T36" fmla="*/ 1 w 323"/>
                <a:gd name="T37" fmla="*/ 1 h 64"/>
                <a:gd name="T38" fmla="*/ 1 w 323"/>
                <a:gd name="T39" fmla="*/ 1 h 64"/>
                <a:gd name="T40" fmla="*/ 1 w 323"/>
                <a:gd name="T41" fmla="*/ 1 h 64"/>
                <a:gd name="T42" fmla="*/ 1 w 323"/>
                <a:gd name="T43" fmla="*/ 1 h 64"/>
                <a:gd name="T44" fmla="*/ 1 w 323"/>
                <a:gd name="T45" fmla="*/ 1 h 64"/>
                <a:gd name="T46" fmla="*/ 1 w 323"/>
                <a:gd name="T47" fmla="*/ 1 h 64"/>
                <a:gd name="T48" fmla="*/ 1 w 323"/>
                <a:gd name="T49" fmla="*/ 1 h 64"/>
                <a:gd name="T50" fmla="*/ 1 w 323"/>
                <a:gd name="T51" fmla="*/ 1 h 64"/>
                <a:gd name="T52" fmla="*/ 1 w 323"/>
                <a:gd name="T53" fmla="*/ 0 h 64"/>
                <a:gd name="T54" fmla="*/ 1 w 323"/>
                <a:gd name="T55" fmla="*/ 1 h 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1" name="Freeform 39"/>
            <p:cNvSpPr>
              <a:spLocks/>
            </p:cNvSpPr>
            <p:nvPr userDrawn="1"/>
          </p:nvSpPr>
          <p:spPr bwMode="ltGray">
            <a:xfrm>
              <a:off x="2514" y="246"/>
              <a:ext cx="187" cy="20"/>
            </a:xfrm>
            <a:custGeom>
              <a:avLst/>
              <a:gdLst>
                <a:gd name="T0" fmla="*/ 1 w 300"/>
                <a:gd name="T1" fmla="*/ 1 h 31"/>
                <a:gd name="T2" fmla="*/ 1 w 300"/>
                <a:gd name="T3" fmla="*/ 1 h 31"/>
                <a:gd name="T4" fmla="*/ 1 w 300"/>
                <a:gd name="T5" fmla="*/ 0 h 31"/>
                <a:gd name="T6" fmla="*/ 1 w 300"/>
                <a:gd name="T7" fmla="*/ 1 h 31"/>
                <a:gd name="T8" fmla="*/ 1 w 300"/>
                <a:gd name="T9" fmla="*/ 1 h 31"/>
                <a:gd name="T10" fmla="*/ 1 w 300"/>
                <a:gd name="T11" fmla="*/ 1 h 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2" name="Freeform 40"/>
            <p:cNvSpPr>
              <a:spLocks/>
            </p:cNvSpPr>
            <p:nvPr userDrawn="1"/>
          </p:nvSpPr>
          <p:spPr bwMode="ltGray">
            <a:xfrm>
              <a:off x="2096" y="275"/>
              <a:ext cx="18" cy="10"/>
            </a:xfrm>
            <a:custGeom>
              <a:avLst/>
              <a:gdLst>
                <a:gd name="T0" fmla="*/ 0 w 41"/>
                <a:gd name="T1" fmla="*/ 0 h 29"/>
                <a:gd name="T2" fmla="*/ 0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3" name="Freeform 41"/>
            <p:cNvSpPr>
              <a:spLocks/>
            </p:cNvSpPr>
            <p:nvPr userDrawn="1"/>
          </p:nvSpPr>
          <p:spPr bwMode="ltGray">
            <a:xfrm>
              <a:off x="1606" y="246"/>
              <a:ext cx="440" cy="152"/>
            </a:xfrm>
            <a:custGeom>
              <a:avLst/>
              <a:gdLst>
                <a:gd name="T0" fmla="*/ 94 w 436"/>
                <a:gd name="T1" fmla="*/ 1 h 152"/>
                <a:gd name="T2" fmla="*/ 527 w 436"/>
                <a:gd name="T3" fmla="*/ 0 h 152"/>
                <a:gd name="T4" fmla="*/ 502 w 436"/>
                <a:gd name="T5" fmla="*/ 54 h 152"/>
                <a:gd name="T6" fmla="*/ 481 w 436"/>
                <a:gd name="T7" fmla="*/ 68 h 152"/>
                <a:gd name="T8" fmla="*/ 476 w 436"/>
                <a:gd name="T9" fmla="*/ 70 h 152"/>
                <a:gd name="T10" fmla="*/ 456 w 436"/>
                <a:gd name="T11" fmla="*/ 73 h 152"/>
                <a:gd name="T12" fmla="*/ 438 w 436"/>
                <a:gd name="T13" fmla="*/ 88 h 152"/>
                <a:gd name="T14" fmla="*/ 439 w 436"/>
                <a:gd name="T15" fmla="*/ 99 h 152"/>
                <a:gd name="T16" fmla="*/ 442 w 436"/>
                <a:gd name="T17" fmla="*/ 107 h 152"/>
                <a:gd name="T18" fmla="*/ 444 w 436"/>
                <a:gd name="T19" fmla="*/ 113 h 152"/>
                <a:gd name="T20" fmla="*/ 439 w 436"/>
                <a:gd name="T21" fmla="*/ 122 h 152"/>
                <a:gd name="T22" fmla="*/ 424 w 436"/>
                <a:gd name="T23" fmla="*/ 120 h 152"/>
                <a:gd name="T24" fmla="*/ 412 w 436"/>
                <a:gd name="T25" fmla="*/ 129 h 152"/>
                <a:gd name="T26" fmla="*/ 419 w 436"/>
                <a:gd name="T27" fmla="*/ 105 h 152"/>
                <a:gd name="T28" fmla="*/ 407 w 436"/>
                <a:gd name="T29" fmla="*/ 100 h 152"/>
                <a:gd name="T30" fmla="*/ 415 w 436"/>
                <a:gd name="T31" fmla="*/ 93 h 152"/>
                <a:gd name="T32" fmla="*/ 412 w 436"/>
                <a:gd name="T33" fmla="*/ 89 h 152"/>
                <a:gd name="T34" fmla="*/ 383 w 436"/>
                <a:gd name="T35" fmla="*/ 94 h 152"/>
                <a:gd name="T36" fmla="*/ 380 w 436"/>
                <a:gd name="T37" fmla="*/ 85 h 152"/>
                <a:gd name="T38" fmla="*/ 360 w 436"/>
                <a:gd name="T39" fmla="*/ 94 h 152"/>
                <a:gd name="T40" fmla="*/ 383 w 436"/>
                <a:gd name="T41" fmla="*/ 103 h 152"/>
                <a:gd name="T42" fmla="*/ 368 w 436"/>
                <a:gd name="T43" fmla="*/ 117 h 152"/>
                <a:gd name="T44" fmla="*/ 374 w 436"/>
                <a:gd name="T45" fmla="*/ 126 h 152"/>
                <a:gd name="T46" fmla="*/ 378 w 436"/>
                <a:gd name="T47" fmla="*/ 138 h 152"/>
                <a:gd name="T48" fmla="*/ 372 w 436"/>
                <a:gd name="T49" fmla="*/ 139 h 152"/>
                <a:gd name="T50" fmla="*/ 377 w 436"/>
                <a:gd name="T51" fmla="*/ 144 h 152"/>
                <a:gd name="T52" fmla="*/ 370 w 436"/>
                <a:gd name="T53" fmla="*/ 152 h 152"/>
                <a:gd name="T54" fmla="*/ 0 w 436"/>
                <a:gd name="T55" fmla="*/ 149 h 152"/>
                <a:gd name="T56" fmla="*/ 94 w 436"/>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4" name="Freeform 42"/>
            <p:cNvSpPr>
              <a:spLocks/>
            </p:cNvSpPr>
            <p:nvPr userDrawn="1"/>
          </p:nvSpPr>
          <p:spPr bwMode="ltGray">
            <a:xfrm>
              <a:off x="2043" y="241"/>
              <a:ext cx="20" cy="55"/>
            </a:xfrm>
            <a:custGeom>
              <a:avLst/>
              <a:gdLst>
                <a:gd name="T0" fmla="*/ 0 w 47"/>
                <a:gd name="T1" fmla="*/ 0 h 165"/>
                <a:gd name="T2" fmla="*/ 0 w 47"/>
                <a:gd name="T3" fmla="*/ 0 h 165"/>
                <a:gd name="T4" fmla="*/ 0 w 47"/>
                <a:gd name="T5" fmla="*/ 0 h 165"/>
                <a:gd name="T6" fmla="*/ 0 w 47"/>
                <a:gd name="T7" fmla="*/ 0 h 165"/>
                <a:gd name="T8" fmla="*/ 0 w 47"/>
                <a:gd name="T9" fmla="*/ 0 h 165"/>
                <a:gd name="T10" fmla="*/ 0 w 47"/>
                <a:gd name="T11" fmla="*/ 0 h 165"/>
                <a:gd name="T12" fmla="*/ 0 w 47"/>
                <a:gd name="T13" fmla="*/ 0 h 165"/>
                <a:gd name="T14" fmla="*/ 0 w 47"/>
                <a:gd name="T15" fmla="*/ 0 h 165"/>
                <a:gd name="T16" fmla="*/ 0 w 47"/>
                <a:gd name="T17" fmla="*/ 0 h 165"/>
                <a:gd name="T18" fmla="*/ 0 w 47"/>
                <a:gd name="T19" fmla="*/ 0 h 165"/>
                <a:gd name="T20" fmla="*/ 0 w 47"/>
                <a:gd name="T21" fmla="*/ 0 h 165"/>
                <a:gd name="T22" fmla="*/ 0 w 47"/>
                <a:gd name="T23" fmla="*/ 0 h 165"/>
                <a:gd name="T24" fmla="*/ 0 w 47"/>
                <a:gd name="T25" fmla="*/ 0 h 165"/>
                <a:gd name="T26" fmla="*/ 0 w 47"/>
                <a:gd name="T27" fmla="*/ 0 h 165"/>
                <a:gd name="T28" fmla="*/ 0 w 47"/>
                <a:gd name="T29" fmla="*/ 0 h 165"/>
                <a:gd name="T30" fmla="*/ 0 w 47"/>
                <a:gd name="T31" fmla="*/ 0 h 165"/>
                <a:gd name="T32" fmla="*/ 0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5" name="Freeform 43"/>
            <p:cNvSpPr>
              <a:spLocks/>
            </p:cNvSpPr>
            <p:nvPr userDrawn="1"/>
          </p:nvSpPr>
          <p:spPr bwMode="ltGray">
            <a:xfrm>
              <a:off x="2031"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6" name="Freeform 44"/>
            <p:cNvSpPr>
              <a:spLocks/>
            </p:cNvSpPr>
            <p:nvPr userDrawn="1"/>
          </p:nvSpPr>
          <p:spPr bwMode="ltGray">
            <a:xfrm>
              <a:off x="1968" y="319"/>
              <a:ext cx="79" cy="71"/>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7" name="Freeform 45"/>
            <p:cNvSpPr>
              <a:spLocks/>
            </p:cNvSpPr>
            <p:nvPr userDrawn="1"/>
          </p:nvSpPr>
          <p:spPr bwMode="ltGray">
            <a:xfrm>
              <a:off x="2022" y="340"/>
              <a:ext cx="5"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8" name="Freeform 46"/>
            <p:cNvSpPr>
              <a:spLocks/>
            </p:cNvSpPr>
            <p:nvPr userDrawn="1"/>
          </p:nvSpPr>
          <p:spPr bwMode="ltGray">
            <a:xfrm>
              <a:off x="1573" y="389"/>
              <a:ext cx="344"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89" name="Freeform 47"/>
            <p:cNvSpPr>
              <a:spLocks/>
            </p:cNvSpPr>
            <p:nvPr userDrawn="1"/>
          </p:nvSpPr>
          <p:spPr bwMode="ltGray">
            <a:xfrm>
              <a:off x="1634" y="519"/>
              <a:ext cx="23" cy="29"/>
            </a:xfrm>
            <a:custGeom>
              <a:avLst/>
              <a:gdLst>
                <a:gd name="T0" fmla="*/ 1 w 43"/>
                <a:gd name="T1" fmla="*/ 0 h 85"/>
                <a:gd name="T2" fmla="*/ 1 w 43"/>
                <a:gd name="T3" fmla="*/ 0 h 85"/>
                <a:gd name="T4" fmla="*/ 1 w 43"/>
                <a:gd name="T5" fmla="*/ 0 h 85"/>
                <a:gd name="T6" fmla="*/ 1 w 43"/>
                <a:gd name="T7" fmla="*/ 0 h 85"/>
                <a:gd name="T8" fmla="*/ 1 w 43"/>
                <a:gd name="T9" fmla="*/ 0 h 85"/>
                <a:gd name="T10" fmla="*/ 1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0" name="Freeform 48"/>
            <p:cNvSpPr>
              <a:spLocks/>
            </p:cNvSpPr>
            <p:nvPr userDrawn="1"/>
          </p:nvSpPr>
          <p:spPr bwMode="ltGray">
            <a:xfrm>
              <a:off x="1900"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1" name="Freeform 49"/>
            <p:cNvSpPr>
              <a:spLocks/>
            </p:cNvSpPr>
            <p:nvPr userDrawn="1"/>
          </p:nvSpPr>
          <p:spPr bwMode="ltGray">
            <a:xfrm>
              <a:off x="1951"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2" name="Freeform 50"/>
            <p:cNvSpPr>
              <a:spLocks/>
            </p:cNvSpPr>
            <p:nvPr userDrawn="1"/>
          </p:nvSpPr>
          <p:spPr bwMode="ltGray">
            <a:xfrm>
              <a:off x="1021" y="314"/>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3" name="Freeform 51"/>
            <p:cNvSpPr>
              <a:spLocks/>
            </p:cNvSpPr>
            <p:nvPr userDrawn="1"/>
          </p:nvSpPr>
          <p:spPr bwMode="ltGray">
            <a:xfrm>
              <a:off x="1189" y="447"/>
              <a:ext cx="159"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4" name="Freeform 52"/>
            <p:cNvSpPr>
              <a:spLocks/>
            </p:cNvSpPr>
            <p:nvPr userDrawn="1"/>
          </p:nvSpPr>
          <p:spPr bwMode="ltGray">
            <a:xfrm>
              <a:off x="1475" y="611"/>
              <a:ext cx="4"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5" name="Freeform 53"/>
            <p:cNvSpPr>
              <a:spLocks/>
            </p:cNvSpPr>
            <p:nvPr userDrawn="1"/>
          </p:nvSpPr>
          <p:spPr bwMode="ltGray">
            <a:xfrm>
              <a:off x="1467" y="497"/>
              <a:ext cx="8"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6" name="Freeform 54"/>
            <p:cNvSpPr>
              <a:spLocks/>
            </p:cNvSpPr>
            <p:nvPr userDrawn="1"/>
          </p:nvSpPr>
          <p:spPr bwMode="ltGray">
            <a:xfrm>
              <a:off x="1072"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7" name="Freeform 55"/>
            <p:cNvSpPr>
              <a:spLocks/>
            </p:cNvSpPr>
            <p:nvPr userDrawn="1"/>
          </p:nvSpPr>
          <p:spPr bwMode="ltGray">
            <a:xfrm>
              <a:off x="1374"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8" name="Freeform 56"/>
            <p:cNvSpPr>
              <a:spLocks/>
            </p:cNvSpPr>
            <p:nvPr userDrawn="1"/>
          </p:nvSpPr>
          <p:spPr bwMode="ltGray">
            <a:xfrm>
              <a:off x="1173"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99" name="Freeform 57"/>
            <p:cNvSpPr>
              <a:spLocks/>
            </p:cNvSpPr>
            <p:nvPr userDrawn="1"/>
          </p:nvSpPr>
          <p:spPr bwMode="ltGray">
            <a:xfrm>
              <a:off x="1293"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0" name="Freeform 58"/>
            <p:cNvSpPr>
              <a:spLocks/>
            </p:cNvSpPr>
            <p:nvPr userDrawn="1"/>
          </p:nvSpPr>
          <p:spPr bwMode="ltGray">
            <a:xfrm>
              <a:off x="1278" y="296"/>
              <a:ext cx="19" cy="11"/>
            </a:xfrm>
            <a:custGeom>
              <a:avLst/>
              <a:gdLst>
                <a:gd name="T0" fmla="*/ 0 w 44"/>
                <a:gd name="T1" fmla="*/ 0 h 32"/>
                <a:gd name="T2" fmla="*/ 0 w 44"/>
                <a:gd name="T3" fmla="*/ 0 h 32"/>
                <a:gd name="T4" fmla="*/ 0 w 44"/>
                <a:gd name="T5" fmla="*/ 0 h 32"/>
                <a:gd name="T6" fmla="*/ 0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1" name="Freeform 59"/>
            <p:cNvSpPr>
              <a:spLocks/>
            </p:cNvSpPr>
            <p:nvPr userDrawn="1"/>
          </p:nvSpPr>
          <p:spPr bwMode="ltGray">
            <a:xfrm>
              <a:off x="1340" y="337"/>
              <a:ext cx="31"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2" name="Freeform 60"/>
            <p:cNvSpPr>
              <a:spLocks/>
            </p:cNvSpPr>
            <p:nvPr userDrawn="1"/>
          </p:nvSpPr>
          <p:spPr bwMode="ltGray">
            <a:xfrm>
              <a:off x="1395"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203" name="Freeform 61"/>
            <p:cNvSpPr>
              <a:spLocks/>
            </p:cNvSpPr>
            <p:nvPr userDrawn="1"/>
          </p:nvSpPr>
          <p:spPr bwMode="ltGray">
            <a:xfrm>
              <a:off x="1248"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grpSp>
        <p:nvGrpSpPr>
          <p:cNvPr id="2053" name="Group 62"/>
          <p:cNvGrpSpPr>
            <a:grpSpLocks/>
          </p:cNvGrpSpPr>
          <p:nvPr/>
        </p:nvGrpSpPr>
        <p:grpSpPr bwMode="auto">
          <a:xfrm>
            <a:off x="8684684" y="157163"/>
            <a:ext cx="2319867" cy="685800"/>
            <a:chOff x="3709" y="240"/>
            <a:chExt cx="1139" cy="429"/>
          </a:xfrm>
        </p:grpSpPr>
        <p:sp>
          <p:nvSpPr>
            <p:cNvPr id="2106" name="Freeform 63"/>
            <p:cNvSpPr>
              <a:spLocks/>
            </p:cNvSpPr>
            <p:nvPr userDrawn="1"/>
          </p:nvSpPr>
          <p:spPr bwMode="ltGray">
            <a:xfrm>
              <a:off x="4809" y="616"/>
              <a:ext cx="12" cy="14"/>
            </a:xfrm>
            <a:custGeom>
              <a:avLst/>
              <a:gdLst>
                <a:gd name="T0" fmla="*/ 0 w 30"/>
                <a:gd name="T1" fmla="*/ 0 h 42"/>
                <a:gd name="T2" fmla="*/ 0 w 30"/>
                <a:gd name="T3" fmla="*/ 0 h 42"/>
                <a:gd name="T4" fmla="*/ 0 w 30"/>
                <a:gd name="T5" fmla="*/ 0 h 42"/>
                <a:gd name="T6" fmla="*/ 0 w 30"/>
                <a:gd name="T7" fmla="*/ 0 h 42"/>
                <a:gd name="T8" fmla="*/ 0 w 30"/>
                <a:gd name="T9" fmla="*/ 0 h 42"/>
                <a:gd name="T10" fmla="*/ 0 w 30"/>
                <a:gd name="T11" fmla="*/ 0 h 42"/>
                <a:gd name="T12" fmla="*/ 0 w 30"/>
                <a:gd name="T13" fmla="*/ 0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7" name="Freeform 64"/>
            <p:cNvSpPr>
              <a:spLocks/>
            </p:cNvSpPr>
            <p:nvPr userDrawn="1"/>
          </p:nvSpPr>
          <p:spPr bwMode="ltGray">
            <a:xfrm>
              <a:off x="4655" y="629"/>
              <a:ext cx="11" cy="5"/>
            </a:xfrm>
            <a:custGeom>
              <a:avLst/>
              <a:gdLst>
                <a:gd name="T0" fmla="*/ 0 w 25"/>
                <a:gd name="T1" fmla="*/ 0 h 16"/>
                <a:gd name="T2" fmla="*/ 0 w 25"/>
                <a:gd name="T3" fmla="*/ 0 h 16"/>
                <a:gd name="T4" fmla="*/ 0 w 25"/>
                <a:gd name="T5" fmla="*/ 0 h 16"/>
                <a:gd name="T6" fmla="*/ 0 w 25"/>
                <a:gd name="T7" fmla="*/ 0 h 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8" name="Freeform 65"/>
            <p:cNvSpPr>
              <a:spLocks/>
            </p:cNvSpPr>
            <p:nvPr userDrawn="1"/>
          </p:nvSpPr>
          <p:spPr bwMode="ltGray">
            <a:xfrm>
              <a:off x="4609" y="635"/>
              <a:ext cx="28" cy="16"/>
            </a:xfrm>
            <a:custGeom>
              <a:avLst/>
              <a:gdLst>
                <a:gd name="T0" fmla="*/ 0 w 65"/>
                <a:gd name="T1" fmla="*/ 0 h 46"/>
                <a:gd name="T2" fmla="*/ 0 w 65"/>
                <a:gd name="T3" fmla="*/ 0 h 46"/>
                <a:gd name="T4" fmla="*/ 0 w 65"/>
                <a:gd name="T5" fmla="*/ 0 h 46"/>
                <a:gd name="T6" fmla="*/ 0 w 65"/>
                <a:gd name="T7" fmla="*/ 0 h 46"/>
                <a:gd name="T8" fmla="*/ 0 w 65"/>
                <a:gd name="T9" fmla="*/ 0 h 46"/>
                <a:gd name="T10" fmla="*/ 0 w 65"/>
                <a:gd name="T11" fmla="*/ 0 h 46"/>
                <a:gd name="T12" fmla="*/ 0 w 65"/>
                <a:gd name="T13" fmla="*/ 0 h 46"/>
                <a:gd name="T14" fmla="*/ 0 w 65"/>
                <a:gd name="T15" fmla="*/ 0 h 46"/>
                <a:gd name="T16" fmla="*/ 0 w 65"/>
                <a:gd name="T17" fmla="*/ 0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09" name="Freeform 66"/>
            <p:cNvSpPr>
              <a:spLocks/>
            </p:cNvSpPr>
            <p:nvPr userDrawn="1"/>
          </p:nvSpPr>
          <p:spPr bwMode="ltGray">
            <a:xfrm>
              <a:off x="4580" y="634"/>
              <a:ext cx="29" cy="16"/>
            </a:xfrm>
            <a:custGeom>
              <a:avLst/>
              <a:gdLst>
                <a:gd name="T0" fmla="*/ 0 w 69"/>
                <a:gd name="T1" fmla="*/ 0 h 47"/>
                <a:gd name="T2" fmla="*/ 0 w 69"/>
                <a:gd name="T3" fmla="*/ 0 h 47"/>
                <a:gd name="T4" fmla="*/ 0 w 69"/>
                <a:gd name="T5" fmla="*/ 0 h 47"/>
                <a:gd name="T6" fmla="*/ 0 w 69"/>
                <a:gd name="T7" fmla="*/ 0 h 47"/>
                <a:gd name="T8" fmla="*/ 0 w 69"/>
                <a:gd name="T9" fmla="*/ 0 h 47"/>
                <a:gd name="T10" fmla="*/ 0 w 69"/>
                <a:gd name="T11" fmla="*/ 0 h 47"/>
                <a:gd name="T12" fmla="*/ 0 w 69"/>
                <a:gd name="T13" fmla="*/ 0 h 47"/>
                <a:gd name="T14" fmla="*/ 0 w 69"/>
                <a:gd name="T15" fmla="*/ 0 h 47"/>
                <a:gd name="T16" fmla="*/ 0 w 69"/>
                <a:gd name="T17" fmla="*/ 0 h 47"/>
                <a:gd name="T18" fmla="*/ 0 w 69"/>
                <a:gd name="T19" fmla="*/ 0 h 47"/>
                <a:gd name="T20" fmla="*/ 0 w 69"/>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0" name="Freeform 67"/>
            <p:cNvSpPr>
              <a:spLocks/>
            </p:cNvSpPr>
            <p:nvPr userDrawn="1"/>
          </p:nvSpPr>
          <p:spPr bwMode="ltGray">
            <a:xfrm>
              <a:off x="4423" y="547"/>
              <a:ext cx="151" cy="93"/>
            </a:xfrm>
            <a:custGeom>
              <a:avLst/>
              <a:gdLst>
                <a:gd name="T0" fmla="*/ 0 w 355"/>
                <a:gd name="T1" fmla="*/ 0 h 277"/>
                <a:gd name="T2" fmla="*/ 0 w 355"/>
                <a:gd name="T3" fmla="*/ 0 h 277"/>
                <a:gd name="T4" fmla="*/ 0 w 355"/>
                <a:gd name="T5" fmla="*/ 0 h 277"/>
                <a:gd name="T6" fmla="*/ 0 w 355"/>
                <a:gd name="T7" fmla="*/ 0 h 277"/>
                <a:gd name="T8" fmla="*/ 0 w 355"/>
                <a:gd name="T9" fmla="*/ 0 h 277"/>
                <a:gd name="T10" fmla="*/ 0 w 355"/>
                <a:gd name="T11" fmla="*/ 0 h 277"/>
                <a:gd name="T12" fmla="*/ 0 w 355"/>
                <a:gd name="T13" fmla="*/ 0 h 277"/>
                <a:gd name="T14" fmla="*/ 0 w 355"/>
                <a:gd name="T15" fmla="*/ 0 h 277"/>
                <a:gd name="T16" fmla="*/ 0 w 355"/>
                <a:gd name="T17" fmla="*/ 0 h 277"/>
                <a:gd name="T18" fmla="*/ 0 w 355"/>
                <a:gd name="T19" fmla="*/ 0 h 277"/>
                <a:gd name="T20" fmla="*/ 0 w 355"/>
                <a:gd name="T21" fmla="*/ 0 h 277"/>
                <a:gd name="T22" fmla="*/ 0 w 355"/>
                <a:gd name="T23" fmla="*/ 0 h 277"/>
                <a:gd name="T24" fmla="*/ 0 w 355"/>
                <a:gd name="T25" fmla="*/ 0 h 277"/>
                <a:gd name="T26" fmla="*/ 0 w 355"/>
                <a:gd name="T27" fmla="*/ 0 h 277"/>
                <a:gd name="T28" fmla="*/ 0 w 355"/>
                <a:gd name="T29" fmla="*/ 0 h 277"/>
                <a:gd name="T30" fmla="*/ 0 w 355"/>
                <a:gd name="T31" fmla="*/ 0 h 277"/>
                <a:gd name="T32" fmla="*/ 0 w 355"/>
                <a:gd name="T33" fmla="*/ 0 h 277"/>
                <a:gd name="T34" fmla="*/ 0 w 355"/>
                <a:gd name="T35" fmla="*/ 0 h 277"/>
                <a:gd name="T36" fmla="*/ 0 w 355"/>
                <a:gd name="T37" fmla="*/ 0 h 277"/>
                <a:gd name="T38" fmla="*/ 0 w 355"/>
                <a:gd name="T39" fmla="*/ 0 h 277"/>
                <a:gd name="T40" fmla="*/ 0 w 355"/>
                <a:gd name="T41" fmla="*/ 0 h 277"/>
                <a:gd name="T42" fmla="*/ 0 w 355"/>
                <a:gd name="T43" fmla="*/ 0 h 277"/>
                <a:gd name="T44" fmla="*/ 0 w 355"/>
                <a:gd name="T45" fmla="*/ 0 h 277"/>
                <a:gd name="T46" fmla="*/ 0 w 355"/>
                <a:gd name="T47" fmla="*/ 0 h 277"/>
                <a:gd name="T48" fmla="*/ 0 w 355"/>
                <a:gd name="T49" fmla="*/ 0 h 277"/>
                <a:gd name="T50" fmla="*/ 0 w 355"/>
                <a:gd name="T51" fmla="*/ 0 h 277"/>
                <a:gd name="T52" fmla="*/ 0 w 355"/>
                <a:gd name="T53" fmla="*/ 0 h 277"/>
                <a:gd name="T54" fmla="*/ 0 w 355"/>
                <a:gd name="T55" fmla="*/ 0 h 277"/>
                <a:gd name="T56" fmla="*/ 0 w 355"/>
                <a:gd name="T57" fmla="*/ 0 h 277"/>
                <a:gd name="T58" fmla="*/ 0 w 355"/>
                <a:gd name="T59" fmla="*/ 0 h 277"/>
                <a:gd name="T60" fmla="*/ 0 w 355"/>
                <a:gd name="T61" fmla="*/ 0 h 277"/>
                <a:gd name="T62" fmla="*/ 0 w 355"/>
                <a:gd name="T63" fmla="*/ 0 h 277"/>
                <a:gd name="T64" fmla="*/ 0 w 355"/>
                <a:gd name="T65" fmla="*/ 0 h 277"/>
                <a:gd name="T66" fmla="*/ 0 w 355"/>
                <a:gd name="T67" fmla="*/ 0 h 277"/>
                <a:gd name="T68" fmla="*/ 0 w 355"/>
                <a:gd name="T69" fmla="*/ 0 h 277"/>
                <a:gd name="T70" fmla="*/ 0 w 355"/>
                <a:gd name="T71" fmla="*/ 0 h 277"/>
                <a:gd name="T72" fmla="*/ 0 w 355"/>
                <a:gd name="T73" fmla="*/ 0 h 277"/>
                <a:gd name="T74" fmla="*/ 0 w 355"/>
                <a:gd name="T75" fmla="*/ 0 h 277"/>
                <a:gd name="T76" fmla="*/ 0 w 355"/>
                <a:gd name="T77" fmla="*/ 0 h 277"/>
                <a:gd name="T78" fmla="*/ 0 w 355"/>
                <a:gd name="T79" fmla="*/ 0 h 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1" name="Freeform 68"/>
            <p:cNvSpPr>
              <a:spLocks/>
            </p:cNvSpPr>
            <p:nvPr userDrawn="1"/>
          </p:nvSpPr>
          <p:spPr bwMode="ltGray">
            <a:xfrm>
              <a:off x="4515" y="541"/>
              <a:ext cx="67" cy="72"/>
            </a:xfrm>
            <a:custGeom>
              <a:avLst/>
              <a:gdLst>
                <a:gd name="T0" fmla="*/ 0 w 156"/>
                <a:gd name="T1" fmla="*/ 0 h 206"/>
                <a:gd name="T2" fmla="*/ 0 w 156"/>
                <a:gd name="T3" fmla="*/ 0 h 206"/>
                <a:gd name="T4" fmla="*/ 0 w 156"/>
                <a:gd name="T5" fmla="*/ 0 h 206"/>
                <a:gd name="T6" fmla="*/ 0 w 156"/>
                <a:gd name="T7" fmla="*/ 0 h 206"/>
                <a:gd name="T8" fmla="*/ 0 w 156"/>
                <a:gd name="T9" fmla="*/ 0 h 206"/>
                <a:gd name="T10" fmla="*/ 0 w 156"/>
                <a:gd name="T11" fmla="*/ 0 h 206"/>
                <a:gd name="T12" fmla="*/ 0 w 156"/>
                <a:gd name="T13" fmla="*/ 0 h 206"/>
                <a:gd name="T14" fmla="*/ 0 w 156"/>
                <a:gd name="T15" fmla="*/ 0 h 206"/>
                <a:gd name="T16" fmla="*/ 0 w 156"/>
                <a:gd name="T17" fmla="*/ 0 h 206"/>
                <a:gd name="T18" fmla="*/ 0 w 156"/>
                <a:gd name="T19" fmla="*/ 0 h 206"/>
                <a:gd name="T20" fmla="*/ 0 w 156"/>
                <a:gd name="T21" fmla="*/ 0 h 206"/>
                <a:gd name="T22" fmla="*/ 0 w 156"/>
                <a:gd name="T23" fmla="*/ 0 h 206"/>
                <a:gd name="T24" fmla="*/ 0 w 156"/>
                <a:gd name="T25" fmla="*/ 0 h 206"/>
                <a:gd name="T26" fmla="*/ 0 w 156"/>
                <a:gd name="T27" fmla="*/ 0 h 206"/>
                <a:gd name="T28" fmla="*/ 0 w 156"/>
                <a:gd name="T29" fmla="*/ 0 h 206"/>
                <a:gd name="T30" fmla="*/ 0 w 156"/>
                <a:gd name="T31" fmla="*/ 0 h 206"/>
                <a:gd name="T32" fmla="*/ 0 w 156"/>
                <a:gd name="T33" fmla="*/ 0 h 206"/>
                <a:gd name="T34" fmla="*/ 0 w 156"/>
                <a:gd name="T35" fmla="*/ 0 h 206"/>
                <a:gd name="T36" fmla="*/ 0 w 156"/>
                <a:gd name="T37" fmla="*/ 0 h 206"/>
                <a:gd name="T38" fmla="*/ 0 w 156"/>
                <a:gd name="T39" fmla="*/ 0 h 206"/>
                <a:gd name="T40" fmla="*/ 0 w 156"/>
                <a:gd name="T41" fmla="*/ 0 h 206"/>
                <a:gd name="T42" fmla="*/ 0 w 156"/>
                <a:gd name="T43" fmla="*/ 0 h 206"/>
                <a:gd name="T44" fmla="*/ 0 w 156"/>
                <a:gd name="T45" fmla="*/ 0 h 206"/>
                <a:gd name="T46" fmla="*/ 0 w 156"/>
                <a:gd name="T47" fmla="*/ 0 h 206"/>
                <a:gd name="T48" fmla="*/ 0 w 156"/>
                <a:gd name="T49" fmla="*/ 0 h 206"/>
                <a:gd name="T50" fmla="*/ 0 w 156"/>
                <a:gd name="T51" fmla="*/ 0 h 206"/>
                <a:gd name="T52" fmla="*/ 0 w 156"/>
                <a:gd name="T53" fmla="*/ 0 h 206"/>
                <a:gd name="T54" fmla="*/ 0 w 156"/>
                <a:gd name="T55" fmla="*/ 0 h 206"/>
                <a:gd name="T56" fmla="*/ 0 w 156"/>
                <a:gd name="T57" fmla="*/ 0 h 206"/>
                <a:gd name="T58" fmla="*/ 0 w 156"/>
                <a:gd name="T59" fmla="*/ 0 h 206"/>
                <a:gd name="T60" fmla="*/ 0 w 156"/>
                <a:gd name="T61" fmla="*/ 0 h 206"/>
                <a:gd name="T62" fmla="*/ 0 w 156"/>
                <a:gd name="T63" fmla="*/ 0 h 2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2" name="Freeform 69"/>
            <p:cNvSpPr>
              <a:spLocks/>
            </p:cNvSpPr>
            <p:nvPr userDrawn="1"/>
          </p:nvSpPr>
          <p:spPr bwMode="ltGray">
            <a:xfrm>
              <a:off x="4580" y="572"/>
              <a:ext cx="47" cy="13"/>
            </a:xfrm>
            <a:custGeom>
              <a:avLst/>
              <a:gdLst>
                <a:gd name="T0" fmla="*/ 0 w 109"/>
                <a:gd name="T1" fmla="*/ 0 h 38"/>
                <a:gd name="T2" fmla="*/ 0 w 109"/>
                <a:gd name="T3" fmla="*/ 0 h 38"/>
                <a:gd name="T4" fmla="*/ 0 w 109"/>
                <a:gd name="T5" fmla="*/ 0 h 38"/>
                <a:gd name="T6" fmla="*/ 0 w 109"/>
                <a:gd name="T7" fmla="*/ 0 h 38"/>
                <a:gd name="T8" fmla="*/ 0 w 109"/>
                <a:gd name="T9" fmla="*/ 0 h 38"/>
                <a:gd name="T10" fmla="*/ 0 w 109"/>
                <a:gd name="T11" fmla="*/ 0 h 38"/>
                <a:gd name="T12" fmla="*/ 0 w 109"/>
                <a:gd name="T13" fmla="*/ 0 h 38"/>
                <a:gd name="T14" fmla="*/ 0 w 109"/>
                <a:gd name="T15" fmla="*/ 0 h 38"/>
                <a:gd name="T16" fmla="*/ 0 w 109"/>
                <a:gd name="T17" fmla="*/ 0 h 38"/>
                <a:gd name="T18" fmla="*/ 0 w 10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3" name="Freeform 70"/>
            <p:cNvSpPr>
              <a:spLocks/>
            </p:cNvSpPr>
            <p:nvPr userDrawn="1"/>
          </p:nvSpPr>
          <p:spPr bwMode="ltGray">
            <a:xfrm>
              <a:off x="4578" y="588"/>
              <a:ext cx="32" cy="38"/>
            </a:xfrm>
            <a:custGeom>
              <a:avLst/>
              <a:gdLst>
                <a:gd name="T0" fmla="*/ 0 w 76"/>
                <a:gd name="T1" fmla="*/ 0 h 104"/>
                <a:gd name="T2" fmla="*/ 0 w 76"/>
                <a:gd name="T3" fmla="*/ 0 h 104"/>
                <a:gd name="T4" fmla="*/ 0 w 76"/>
                <a:gd name="T5" fmla="*/ 0 h 104"/>
                <a:gd name="T6" fmla="*/ 0 w 76"/>
                <a:gd name="T7" fmla="*/ 0 h 104"/>
                <a:gd name="T8" fmla="*/ 0 w 76"/>
                <a:gd name="T9" fmla="*/ 0 h 104"/>
                <a:gd name="T10" fmla="*/ 0 w 76"/>
                <a:gd name="T11" fmla="*/ 0 h 104"/>
                <a:gd name="T12" fmla="*/ 0 w 76"/>
                <a:gd name="T13" fmla="*/ 0 h 104"/>
                <a:gd name="T14" fmla="*/ 0 w 76"/>
                <a:gd name="T15" fmla="*/ 0 h 104"/>
                <a:gd name="T16" fmla="*/ 0 w 76"/>
                <a:gd name="T17" fmla="*/ 0 h 104"/>
                <a:gd name="T18" fmla="*/ 0 w 76"/>
                <a:gd name="T19" fmla="*/ 0 h 104"/>
                <a:gd name="T20" fmla="*/ 0 w 76"/>
                <a:gd name="T21" fmla="*/ 0 h 104"/>
                <a:gd name="T22" fmla="*/ 0 w 76"/>
                <a:gd name="T23" fmla="*/ 0 h 104"/>
                <a:gd name="T24" fmla="*/ 0 w 76"/>
                <a:gd name="T25" fmla="*/ 0 h 104"/>
                <a:gd name="T26" fmla="*/ 0 w 76"/>
                <a:gd name="T27" fmla="*/ 0 h 104"/>
                <a:gd name="T28" fmla="*/ 0 w 76"/>
                <a:gd name="T29" fmla="*/ 0 h 104"/>
                <a:gd name="T30" fmla="*/ 0 w 76"/>
                <a:gd name="T31" fmla="*/ 0 h 104"/>
                <a:gd name="T32" fmla="*/ 0 w 76"/>
                <a:gd name="T33" fmla="*/ 0 h 104"/>
                <a:gd name="T34" fmla="*/ 0 w 76"/>
                <a:gd name="T35" fmla="*/ 0 h 1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4" name="Freeform 71"/>
            <p:cNvSpPr>
              <a:spLocks/>
            </p:cNvSpPr>
            <p:nvPr userDrawn="1"/>
          </p:nvSpPr>
          <p:spPr bwMode="ltGray">
            <a:xfrm>
              <a:off x="4632" y="569"/>
              <a:ext cx="18" cy="20"/>
            </a:xfrm>
            <a:custGeom>
              <a:avLst/>
              <a:gdLst>
                <a:gd name="T0" fmla="*/ 0 w 37"/>
                <a:gd name="T1" fmla="*/ 0 h 61"/>
                <a:gd name="T2" fmla="*/ 0 w 37"/>
                <a:gd name="T3" fmla="*/ 0 h 61"/>
                <a:gd name="T4" fmla="*/ 0 w 37"/>
                <a:gd name="T5" fmla="*/ 0 h 61"/>
                <a:gd name="T6" fmla="*/ 0 w 37"/>
                <a:gd name="T7" fmla="*/ 0 h 61"/>
                <a:gd name="T8" fmla="*/ 0 w 37"/>
                <a:gd name="T9" fmla="*/ 0 h 61"/>
                <a:gd name="T10" fmla="*/ 0 w 37"/>
                <a:gd name="T11" fmla="*/ 0 h 61"/>
                <a:gd name="T12" fmla="*/ 0 w 37"/>
                <a:gd name="T13" fmla="*/ 0 h 61"/>
                <a:gd name="T14" fmla="*/ 0 w 37"/>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5" name="Freeform 72"/>
            <p:cNvSpPr>
              <a:spLocks/>
            </p:cNvSpPr>
            <p:nvPr userDrawn="1"/>
          </p:nvSpPr>
          <p:spPr bwMode="ltGray">
            <a:xfrm>
              <a:off x="4636" y="600"/>
              <a:ext cx="20" cy="10"/>
            </a:xfrm>
            <a:custGeom>
              <a:avLst/>
              <a:gdLst>
                <a:gd name="T0" fmla="*/ 0 w 49"/>
                <a:gd name="T1" fmla="*/ 0 h 29"/>
                <a:gd name="T2" fmla="*/ 0 w 49"/>
                <a:gd name="T3" fmla="*/ 0 h 29"/>
                <a:gd name="T4" fmla="*/ 0 w 49"/>
                <a:gd name="T5" fmla="*/ 0 h 29"/>
                <a:gd name="T6" fmla="*/ 0 w 49"/>
                <a:gd name="T7" fmla="*/ 0 h 29"/>
                <a:gd name="T8" fmla="*/ 0 w 49"/>
                <a:gd name="T9" fmla="*/ 0 h 29"/>
                <a:gd name="T10" fmla="*/ 0 w 49"/>
                <a:gd name="T11" fmla="*/ 0 h 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6" name="Freeform 73"/>
            <p:cNvSpPr>
              <a:spLocks/>
            </p:cNvSpPr>
            <p:nvPr userDrawn="1"/>
          </p:nvSpPr>
          <p:spPr bwMode="ltGray">
            <a:xfrm>
              <a:off x="4657" y="585"/>
              <a:ext cx="26" cy="21"/>
            </a:xfrm>
            <a:custGeom>
              <a:avLst/>
              <a:gdLst>
                <a:gd name="T0" fmla="*/ 0 w 61"/>
                <a:gd name="T1" fmla="*/ 0 h 48"/>
                <a:gd name="T2" fmla="*/ 0 w 61"/>
                <a:gd name="T3" fmla="*/ 0 h 48"/>
                <a:gd name="T4" fmla="*/ 0 w 61"/>
                <a:gd name="T5" fmla="*/ 0 h 48"/>
                <a:gd name="T6" fmla="*/ 0 w 61"/>
                <a:gd name="T7" fmla="*/ 0 h 48"/>
                <a:gd name="T8" fmla="*/ 0 w 61"/>
                <a:gd name="T9" fmla="*/ 0 h 48"/>
                <a:gd name="T10" fmla="*/ 0 w 61"/>
                <a:gd name="T11" fmla="*/ 0 h 48"/>
                <a:gd name="T12" fmla="*/ 0 w 61"/>
                <a:gd name="T13" fmla="*/ 0 h 48"/>
                <a:gd name="T14" fmla="*/ 0 w 61"/>
                <a:gd name="T15" fmla="*/ 0 h 48"/>
                <a:gd name="T16" fmla="*/ 0 w 61"/>
                <a:gd name="T17" fmla="*/ 0 h 48"/>
                <a:gd name="T18" fmla="*/ 0 w 61"/>
                <a:gd name="T19" fmla="*/ 0 h 48"/>
                <a:gd name="T20" fmla="*/ 0 w 61"/>
                <a:gd name="T21" fmla="*/ 0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7" name="Freeform 74"/>
            <p:cNvSpPr>
              <a:spLocks/>
            </p:cNvSpPr>
            <p:nvPr userDrawn="1"/>
          </p:nvSpPr>
          <p:spPr bwMode="ltGray">
            <a:xfrm>
              <a:off x="4664" y="593"/>
              <a:ext cx="122" cy="65"/>
            </a:xfrm>
            <a:custGeom>
              <a:avLst/>
              <a:gdLst>
                <a:gd name="T0" fmla="*/ 0 w 286"/>
                <a:gd name="T1" fmla="*/ 0 h 182"/>
                <a:gd name="T2" fmla="*/ 0 w 286"/>
                <a:gd name="T3" fmla="*/ 0 h 182"/>
                <a:gd name="T4" fmla="*/ 0 w 286"/>
                <a:gd name="T5" fmla="*/ 0 h 182"/>
                <a:gd name="T6" fmla="*/ 0 w 286"/>
                <a:gd name="T7" fmla="*/ 0 h 182"/>
                <a:gd name="T8" fmla="*/ 0 w 286"/>
                <a:gd name="T9" fmla="*/ 0 h 182"/>
                <a:gd name="T10" fmla="*/ 0 w 286"/>
                <a:gd name="T11" fmla="*/ 0 h 182"/>
                <a:gd name="T12" fmla="*/ 0 w 286"/>
                <a:gd name="T13" fmla="*/ 0 h 182"/>
                <a:gd name="T14" fmla="*/ 0 w 286"/>
                <a:gd name="T15" fmla="*/ 0 h 182"/>
                <a:gd name="T16" fmla="*/ 0 w 286"/>
                <a:gd name="T17" fmla="*/ 0 h 182"/>
                <a:gd name="T18" fmla="*/ 0 w 286"/>
                <a:gd name="T19" fmla="*/ 0 h 182"/>
                <a:gd name="T20" fmla="*/ 0 w 286"/>
                <a:gd name="T21" fmla="*/ 0 h 182"/>
                <a:gd name="T22" fmla="*/ 0 w 286"/>
                <a:gd name="T23" fmla="*/ 0 h 182"/>
                <a:gd name="T24" fmla="*/ 0 w 286"/>
                <a:gd name="T25" fmla="*/ 0 h 182"/>
                <a:gd name="T26" fmla="*/ 0 w 286"/>
                <a:gd name="T27" fmla="*/ 0 h 182"/>
                <a:gd name="T28" fmla="*/ 0 w 286"/>
                <a:gd name="T29" fmla="*/ 0 h 182"/>
                <a:gd name="T30" fmla="*/ 0 w 286"/>
                <a:gd name="T31" fmla="*/ 0 h 182"/>
                <a:gd name="T32" fmla="*/ 0 w 286"/>
                <a:gd name="T33" fmla="*/ 0 h 182"/>
                <a:gd name="T34" fmla="*/ 0 w 286"/>
                <a:gd name="T35" fmla="*/ 0 h 182"/>
                <a:gd name="T36" fmla="*/ 0 w 286"/>
                <a:gd name="T37" fmla="*/ 0 h 182"/>
                <a:gd name="T38" fmla="*/ 0 w 286"/>
                <a:gd name="T39" fmla="*/ 0 h 182"/>
                <a:gd name="T40" fmla="*/ 0 w 286"/>
                <a:gd name="T41" fmla="*/ 0 h 182"/>
                <a:gd name="T42" fmla="*/ 0 w 286"/>
                <a:gd name="T43" fmla="*/ 0 h 182"/>
                <a:gd name="T44" fmla="*/ 0 w 286"/>
                <a:gd name="T45" fmla="*/ 0 h 182"/>
                <a:gd name="T46" fmla="*/ 0 w 286"/>
                <a:gd name="T47" fmla="*/ 0 h 182"/>
                <a:gd name="T48" fmla="*/ 0 w 286"/>
                <a:gd name="T49" fmla="*/ 0 h 182"/>
                <a:gd name="T50" fmla="*/ 0 w 286"/>
                <a:gd name="T51" fmla="*/ 0 h 182"/>
                <a:gd name="T52" fmla="*/ 0 w 286"/>
                <a:gd name="T53" fmla="*/ 0 h 182"/>
                <a:gd name="T54" fmla="*/ 0 w 286"/>
                <a:gd name="T55" fmla="*/ 0 h 182"/>
                <a:gd name="T56" fmla="*/ 0 w 286"/>
                <a:gd name="T57" fmla="*/ 0 h 182"/>
                <a:gd name="T58" fmla="*/ 0 w 286"/>
                <a:gd name="T59" fmla="*/ 0 h 182"/>
                <a:gd name="T60" fmla="*/ 0 w 286"/>
                <a:gd name="T61" fmla="*/ 0 h 182"/>
                <a:gd name="T62" fmla="*/ 0 w 286"/>
                <a:gd name="T63" fmla="*/ 0 h 182"/>
                <a:gd name="T64" fmla="*/ 0 w 286"/>
                <a:gd name="T65" fmla="*/ 0 h 182"/>
                <a:gd name="T66" fmla="*/ 0 w 286"/>
                <a:gd name="T67" fmla="*/ 0 h 182"/>
                <a:gd name="T68" fmla="*/ 0 w 286"/>
                <a:gd name="T69" fmla="*/ 0 h 182"/>
                <a:gd name="T70" fmla="*/ 0 w 286"/>
                <a:gd name="T71" fmla="*/ 0 h 182"/>
                <a:gd name="T72" fmla="*/ 0 w 286"/>
                <a:gd name="T73" fmla="*/ 0 h 182"/>
                <a:gd name="T74" fmla="*/ 0 w 286"/>
                <a:gd name="T75" fmla="*/ 0 h 182"/>
                <a:gd name="T76" fmla="*/ 0 w 286"/>
                <a:gd name="T77" fmla="*/ 0 h 182"/>
                <a:gd name="T78" fmla="*/ 0 w 286"/>
                <a:gd name="T79" fmla="*/ 0 h 182"/>
                <a:gd name="T80" fmla="*/ 0 w 286"/>
                <a:gd name="T81" fmla="*/ 0 h 182"/>
                <a:gd name="T82" fmla="*/ 0 w 286"/>
                <a:gd name="T83" fmla="*/ 0 h 182"/>
                <a:gd name="T84" fmla="*/ 0 w 286"/>
                <a:gd name="T85" fmla="*/ 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8" name="Freeform 75"/>
            <p:cNvSpPr>
              <a:spLocks/>
            </p:cNvSpPr>
            <p:nvPr userDrawn="1"/>
          </p:nvSpPr>
          <p:spPr bwMode="ltGray">
            <a:xfrm>
              <a:off x="4770" y="599"/>
              <a:ext cx="33" cy="26"/>
            </a:xfrm>
            <a:custGeom>
              <a:avLst/>
              <a:gdLst>
                <a:gd name="T0" fmla="*/ 0 w 78"/>
                <a:gd name="T1" fmla="*/ 0 h 78"/>
                <a:gd name="T2" fmla="*/ 0 w 78"/>
                <a:gd name="T3" fmla="*/ 0 h 78"/>
                <a:gd name="T4" fmla="*/ 0 w 78"/>
                <a:gd name="T5" fmla="*/ 0 h 78"/>
                <a:gd name="T6" fmla="*/ 0 w 78"/>
                <a:gd name="T7" fmla="*/ 0 h 78"/>
                <a:gd name="T8" fmla="*/ 0 w 78"/>
                <a:gd name="T9" fmla="*/ 0 h 78"/>
                <a:gd name="T10" fmla="*/ 0 w 78"/>
                <a:gd name="T11" fmla="*/ 0 h 78"/>
                <a:gd name="T12" fmla="*/ 0 w 78"/>
                <a:gd name="T13" fmla="*/ 0 h 78"/>
                <a:gd name="T14" fmla="*/ 0 w 78"/>
                <a:gd name="T15" fmla="*/ 0 h 78"/>
                <a:gd name="T16" fmla="*/ 0 w 78"/>
                <a:gd name="T17" fmla="*/ 0 h 78"/>
                <a:gd name="T18" fmla="*/ 0 w 78"/>
                <a:gd name="T19" fmla="*/ 0 h 78"/>
                <a:gd name="T20" fmla="*/ 0 w 78"/>
                <a:gd name="T21" fmla="*/ 0 h 78"/>
                <a:gd name="T22" fmla="*/ 0 w 78"/>
                <a:gd name="T23" fmla="*/ 0 h 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19" name="Freeform 76"/>
            <p:cNvSpPr>
              <a:spLocks/>
            </p:cNvSpPr>
            <p:nvPr userDrawn="1"/>
          </p:nvSpPr>
          <p:spPr bwMode="ltGray">
            <a:xfrm>
              <a:off x="4840" y="544"/>
              <a:ext cx="8" cy="6"/>
            </a:xfrm>
            <a:custGeom>
              <a:avLst/>
              <a:gdLst>
                <a:gd name="T0" fmla="*/ 0 w 17"/>
                <a:gd name="T1" fmla="*/ 0 h 18"/>
                <a:gd name="T2" fmla="*/ 0 w 17"/>
                <a:gd name="T3" fmla="*/ 0 h 18"/>
                <a:gd name="T4" fmla="*/ 0 w 17"/>
                <a:gd name="T5" fmla="*/ 0 h 18"/>
                <a:gd name="T6" fmla="*/ 0 60000 65536"/>
                <a:gd name="T7" fmla="*/ 0 60000 65536"/>
                <a:gd name="T8" fmla="*/ 0 60000 65536"/>
              </a:gdLst>
              <a:ahLst/>
              <a:cxnLst>
                <a:cxn ang="T6">
                  <a:pos x="T0" y="T1"/>
                </a:cxn>
                <a:cxn ang="T7">
                  <a:pos x="T2" y="T3"/>
                </a:cxn>
                <a:cxn ang="T8">
                  <a:pos x="T4" y="T5"/>
                </a:cxn>
              </a:cxnLst>
              <a:rect l="0" t="0" r="r" b="b"/>
              <a:pathLst>
                <a:path w="17" h="18">
                  <a:moveTo>
                    <a:pt x="3" y="4"/>
                  </a:moveTo>
                  <a:cubicBezTo>
                    <a:pt x="17" y="7"/>
                    <a:pt x="16" y="18"/>
                    <a:pt x="3" y="14"/>
                  </a:cubicBezTo>
                  <a:cubicBezTo>
                    <a:pt x="0" y="6"/>
                    <a:pt x="7" y="0"/>
                    <a:pt x="3" y="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0" name="Freeform 77"/>
            <p:cNvSpPr>
              <a:spLocks/>
            </p:cNvSpPr>
            <p:nvPr userDrawn="1"/>
          </p:nvSpPr>
          <p:spPr bwMode="ltGray">
            <a:xfrm>
              <a:off x="4747" y="494"/>
              <a:ext cx="8"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1" name="Freeform 78"/>
            <p:cNvSpPr>
              <a:spLocks/>
            </p:cNvSpPr>
            <p:nvPr userDrawn="1"/>
          </p:nvSpPr>
          <p:spPr bwMode="ltGray">
            <a:xfrm>
              <a:off x="4675" y="536"/>
              <a:ext cx="5" cy="5"/>
            </a:xfrm>
            <a:custGeom>
              <a:avLst/>
              <a:gdLst>
                <a:gd name="T0" fmla="*/ 0 w 20"/>
                <a:gd name="T1" fmla="*/ 0 h 15"/>
                <a:gd name="T2" fmla="*/ 0 w 20"/>
                <a:gd name="T3" fmla="*/ 0 h 15"/>
                <a:gd name="T4" fmla="*/ 0 w 20"/>
                <a:gd name="T5" fmla="*/ 0 h 15"/>
                <a:gd name="T6" fmla="*/ 0 w 20"/>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2" name="Freeform 79"/>
            <p:cNvSpPr>
              <a:spLocks/>
            </p:cNvSpPr>
            <p:nvPr userDrawn="1"/>
          </p:nvSpPr>
          <p:spPr bwMode="ltGray">
            <a:xfrm>
              <a:off x="4598" y="523"/>
              <a:ext cx="34" cy="27"/>
            </a:xfrm>
            <a:custGeom>
              <a:avLst/>
              <a:gdLst>
                <a:gd name="T0" fmla="*/ 0 w 80"/>
                <a:gd name="T1" fmla="*/ 0 h 80"/>
                <a:gd name="T2" fmla="*/ 0 w 80"/>
                <a:gd name="T3" fmla="*/ 0 h 80"/>
                <a:gd name="T4" fmla="*/ 0 w 80"/>
                <a:gd name="T5" fmla="*/ 0 h 80"/>
                <a:gd name="T6" fmla="*/ 0 w 80"/>
                <a:gd name="T7" fmla="*/ 0 h 80"/>
                <a:gd name="T8" fmla="*/ 0 w 80"/>
                <a:gd name="T9" fmla="*/ 0 h 80"/>
                <a:gd name="T10" fmla="*/ 0 w 80"/>
                <a:gd name="T11" fmla="*/ 0 h 80"/>
                <a:gd name="T12" fmla="*/ 0 w 80"/>
                <a:gd name="T13" fmla="*/ 0 h 80"/>
                <a:gd name="T14" fmla="*/ 0 w 80"/>
                <a:gd name="T15" fmla="*/ 0 h 80"/>
                <a:gd name="T16" fmla="*/ 0 w 80"/>
                <a:gd name="T17" fmla="*/ 0 h 80"/>
                <a:gd name="T18" fmla="*/ 0 w 80"/>
                <a:gd name="T19" fmla="*/ 0 h 80"/>
                <a:gd name="T20" fmla="*/ 0 w 80"/>
                <a:gd name="T21" fmla="*/ 0 h 80"/>
                <a:gd name="T22" fmla="*/ 0 w 80"/>
                <a:gd name="T23" fmla="*/ 0 h 80"/>
                <a:gd name="T24" fmla="*/ 0 w 80"/>
                <a:gd name="T25" fmla="*/ 0 h 80"/>
                <a:gd name="T26" fmla="*/ 0 w 80"/>
                <a:gd name="T27" fmla="*/ 0 h 80"/>
                <a:gd name="T28" fmla="*/ 0 w 80"/>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3" name="Freeform 80"/>
            <p:cNvSpPr>
              <a:spLocks/>
            </p:cNvSpPr>
            <p:nvPr userDrawn="1"/>
          </p:nvSpPr>
          <p:spPr bwMode="ltGray">
            <a:xfrm>
              <a:off x="4587" y="466"/>
              <a:ext cx="36" cy="58"/>
            </a:xfrm>
            <a:custGeom>
              <a:avLst/>
              <a:gdLst>
                <a:gd name="T0" fmla="*/ 0 w 94"/>
                <a:gd name="T1" fmla="*/ 0 h 174"/>
                <a:gd name="T2" fmla="*/ 0 w 94"/>
                <a:gd name="T3" fmla="*/ 0 h 174"/>
                <a:gd name="T4" fmla="*/ 0 w 94"/>
                <a:gd name="T5" fmla="*/ 0 h 174"/>
                <a:gd name="T6" fmla="*/ 0 w 94"/>
                <a:gd name="T7" fmla="*/ 0 h 174"/>
                <a:gd name="T8" fmla="*/ 0 w 94"/>
                <a:gd name="T9" fmla="*/ 0 h 174"/>
                <a:gd name="T10" fmla="*/ 0 w 94"/>
                <a:gd name="T11" fmla="*/ 0 h 174"/>
                <a:gd name="T12" fmla="*/ 0 w 94"/>
                <a:gd name="T13" fmla="*/ 0 h 174"/>
                <a:gd name="T14" fmla="*/ 0 w 94"/>
                <a:gd name="T15" fmla="*/ 0 h 174"/>
                <a:gd name="T16" fmla="*/ 0 w 94"/>
                <a:gd name="T17" fmla="*/ 0 h 174"/>
                <a:gd name="T18" fmla="*/ 0 w 94"/>
                <a:gd name="T19" fmla="*/ 0 h 174"/>
                <a:gd name="T20" fmla="*/ 0 w 94"/>
                <a:gd name="T21" fmla="*/ 0 h 174"/>
                <a:gd name="T22" fmla="*/ 0 w 94"/>
                <a:gd name="T23" fmla="*/ 0 h 174"/>
                <a:gd name="T24" fmla="*/ 0 w 94"/>
                <a:gd name="T25" fmla="*/ 0 h 174"/>
                <a:gd name="T26" fmla="*/ 0 w 94"/>
                <a:gd name="T27" fmla="*/ 0 h 174"/>
                <a:gd name="T28" fmla="*/ 0 w 94"/>
                <a:gd name="T29" fmla="*/ 0 h 174"/>
                <a:gd name="T30" fmla="*/ 0 w 94"/>
                <a:gd name="T31" fmla="*/ 0 h 174"/>
                <a:gd name="T32" fmla="*/ 0 w 94"/>
                <a:gd name="T33" fmla="*/ 0 h 174"/>
                <a:gd name="T34" fmla="*/ 0 w 94"/>
                <a:gd name="T35" fmla="*/ 0 h 174"/>
                <a:gd name="T36" fmla="*/ 0 w 94"/>
                <a:gd name="T37" fmla="*/ 0 h 174"/>
                <a:gd name="T38" fmla="*/ 0 w 94"/>
                <a:gd name="T39" fmla="*/ 0 h 174"/>
                <a:gd name="T40" fmla="*/ 0 w 94"/>
                <a:gd name="T41" fmla="*/ 0 h 1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4" name="Freeform 81"/>
            <p:cNvSpPr>
              <a:spLocks/>
            </p:cNvSpPr>
            <p:nvPr userDrawn="1"/>
          </p:nvSpPr>
          <p:spPr bwMode="ltGray">
            <a:xfrm>
              <a:off x="4597" y="508"/>
              <a:ext cx="18" cy="17"/>
            </a:xfrm>
            <a:custGeom>
              <a:avLst/>
              <a:gdLst>
                <a:gd name="T0" fmla="*/ 1 w 32"/>
                <a:gd name="T1" fmla="*/ 0 h 50"/>
                <a:gd name="T2" fmla="*/ 1 w 32"/>
                <a:gd name="T3" fmla="*/ 0 h 50"/>
                <a:gd name="T4" fmla="*/ 1 w 32"/>
                <a:gd name="T5" fmla="*/ 0 h 50"/>
                <a:gd name="T6" fmla="*/ 1 w 32"/>
                <a:gd name="T7" fmla="*/ 0 h 50"/>
                <a:gd name="T8" fmla="*/ 1 w 32"/>
                <a:gd name="T9" fmla="*/ 0 h 50"/>
                <a:gd name="T10" fmla="*/ 1 w 32"/>
                <a:gd name="T11" fmla="*/ 0 h 50"/>
                <a:gd name="T12" fmla="*/ 1 w 32"/>
                <a:gd name="T13" fmla="*/ 0 h 50"/>
                <a:gd name="T14" fmla="*/ 1 w 32"/>
                <a:gd name="T15" fmla="*/ 0 h 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5" name="Freeform 82"/>
            <p:cNvSpPr>
              <a:spLocks/>
            </p:cNvSpPr>
            <p:nvPr userDrawn="1"/>
          </p:nvSpPr>
          <p:spPr bwMode="ltGray">
            <a:xfrm>
              <a:off x="4569" y="512"/>
              <a:ext cx="19" cy="17"/>
            </a:xfrm>
            <a:custGeom>
              <a:avLst/>
              <a:gdLst>
                <a:gd name="T0" fmla="*/ 0 w 43"/>
                <a:gd name="T1" fmla="*/ 0 h 50"/>
                <a:gd name="T2" fmla="*/ 0 w 43"/>
                <a:gd name="T3" fmla="*/ 0 h 50"/>
                <a:gd name="T4" fmla="*/ 0 w 43"/>
                <a:gd name="T5" fmla="*/ 0 h 50"/>
                <a:gd name="T6" fmla="*/ 0 w 43"/>
                <a:gd name="T7" fmla="*/ 0 h 50"/>
                <a:gd name="T8" fmla="*/ 0 w 43"/>
                <a:gd name="T9" fmla="*/ 0 h 50"/>
                <a:gd name="T10" fmla="*/ 0 w 43"/>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6" name="Freeform 83"/>
            <p:cNvSpPr>
              <a:spLocks/>
            </p:cNvSpPr>
            <p:nvPr userDrawn="1"/>
          </p:nvSpPr>
          <p:spPr bwMode="ltGray">
            <a:xfrm>
              <a:off x="4784" y="275"/>
              <a:ext cx="22" cy="10"/>
            </a:xfrm>
            <a:custGeom>
              <a:avLst/>
              <a:gdLst>
                <a:gd name="T0" fmla="*/ 0 w 41"/>
                <a:gd name="T1" fmla="*/ 0 h 29"/>
                <a:gd name="T2" fmla="*/ 1 w 41"/>
                <a:gd name="T3" fmla="*/ 0 h 29"/>
                <a:gd name="T4" fmla="*/ 0 w 41"/>
                <a:gd name="T5" fmla="*/ 0 h 29"/>
                <a:gd name="T6" fmla="*/ 0 60000 65536"/>
                <a:gd name="T7" fmla="*/ 0 60000 65536"/>
                <a:gd name="T8" fmla="*/ 0 60000 65536"/>
              </a:gdLst>
              <a:ahLst/>
              <a:cxnLst>
                <a:cxn ang="T6">
                  <a:pos x="T0" y="T1"/>
                </a:cxn>
                <a:cxn ang="T7">
                  <a:pos x="T2" y="T3"/>
                </a:cxn>
                <a:cxn ang="T8">
                  <a:pos x="T4" y="T5"/>
                </a:cxn>
              </a:cxnLst>
              <a:rect l="0" t="0" r="r" b="b"/>
              <a:pathLst>
                <a:path w="41" h="29">
                  <a:moveTo>
                    <a:pt x="0" y="25"/>
                  </a:moveTo>
                  <a:cubicBezTo>
                    <a:pt x="10" y="11"/>
                    <a:pt x="41" y="0"/>
                    <a:pt x="12" y="29"/>
                  </a:cubicBezTo>
                  <a:cubicBezTo>
                    <a:pt x="8" y="28"/>
                    <a:pt x="0" y="25"/>
                    <a:pt x="0"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7" name="Freeform 84"/>
            <p:cNvSpPr>
              <a:spLocks/>
            </p:cNvSpPr>
            <p:nvPr userDrawn="1"/>
          </p:nvSpPr>
          <p:spPr bwMode="ltGray">
            <a:xfrm>
              <a:off x="4293" y="246"/>
              <a:ext cx="438" cy="152"/>
            </a:xfrm>
            <a:custGeom>
              <a:avLst/>
              <a:gdLst>
                <a:gd name="T0" fmla="*/ 73 w 438"/>
                <a:gd name="T1" fmla="*/ 1 h 152"/>
                <a:gd name="T2" fmla="*/ 438 w 438"/>
                <a:gd name="T3" fmla="*/ 0 h 152"/>
                <a:gd name="T4" fmla="*/ 416 w 438"/>
                <a:gd name="T5" fmla="*/ 54 h 152"/>
                <a:gd name="T6" fmla="*/ 397 w 438"/>
                <a:gd name="T7" fmla="*/ 68 h 152"/>
                <a:gd name="T8" fmla="*/ 392 w 438"/>
                <a:gd name="T9" fmla="*/ 70 h 152"/>
                <a:gd name="T10" fmla="*/ 375 w 438"/>
                <a:gd name="T11" fmla="*/ 73 h 152"/>
                <a:gd name="T12" fmla="*/ 361 w 438"/>
                <a:gd name="T13" fmla="*/ 88 h 152"/>
                <a:gd name="T14" fmla="*/ 362 w 438"/>
                <a:gd name="T15" fmla="*/ 99 h 152"/>
                <a:gd name="T16" fmla="*/ 364 w 438"/>
                <a:gd name="T17" fmla="*/ 107 h 152"/>
                <a:gd name="T18" fmla="*/ 366 w 438"/>
                <a:gd name="T19" fmla="*/ 113 h 152"/>
                <a:gd name="T20" fmla="*/ 362 w 438"/>
                <a:gd name="T21" fmla="*/ 122 h 152"/>
                <a:gd name="T22" fmla="*/ 351 w 438"/>
                <a:gd name="T23" fmla="*/ 120 h 152"/>
                <a:gd name="T24" fmla="*/ 342 w 438"/>
                <a:gd name="T25" fmla="*/ 129 h 152"/>
                <a:gd name="T26" fmla="*/ 347 w 438"/>
                <a:gd name="T27" fmla="*/ 105 h 152"/>
                <a:gd name="T28" fmla="*/ 338 w 438"/>
                <a:gd name="T29" fmla="*/ 100 h 152"/>
                <a:gd name="T30" fmla="*/ 344 w 438"/>
                <a:gd name="T31" fmla="*/ 93 h 152"/>
                <a:gd name="T32" fmla="*/ 342 w 438"/>
                <a:gd name="T33" fmla="*/ 89 h 152"/>
                <a:gd name="T34" fmla="*/ 320 w 438"/>
                <a:gd name="T35" fmla="*/ 94 h 152"/>
                <a:gd name="T36" fmla="*/ 317 w 438"/>
                <a:gd name="T37" fmla="*/ 85 h 152"/>
                <a:gd name="T38" fmla="*/ 297 w 438"/>
                <a:gd name="T39" fmla="*/ 94 h 152"/>
                <a:gd name="T40" fmla="*/ 320 w 438"/>
                <a:gd name="T41" fmla="*/ 103 h 152"/>
                <a:gd name="T42" fmla="*/ 305 w 438"/>
                <a:gd name="T43" fmla="*/ 117 h 152"/>
                <a:gd name="T44" fmla="*/ 311 w 438"/>
                <a:gd name="T45" fmla="*/ 126 h 152"/>
                <a:gd name="T46" fmla="*/ 315 w 438"/>
                <a:gd name="T47" fmla="*/ 138 h 152"/>
                <a:gd name="T48" fmla="*/ 309 w 438"/>
                <a:gd name="T49" fmla="*/ 139 h 152"/>
                <a:gd name="T50" fmla="*/ 314 w 438"/>
                <a:gd name="T51" fmla="*/ 144 h 152"/>
                <a:gd name="T52" fmla="*/ 307 w 438"/>
                <a:gd name="T53" fmla="*/ 152 h 152"/>
                <a:gd name="T54" fmla="*/ 0 w 438"/>
                <a:gd name="T55" fmla="*/ 149 h 152"/>
                <a:gd name="T56" fmla="*/ 73 w 438"/>
                <a:gd name="T57" fmla="*/ 1 h 1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8" name="Freeform 85"/>
            <p:cNvSpPr>
              <a:spLocks/>
            </p:cNvSpPr>
            <p:nvPr userDrawn="1"/>
          </p:nvSpPr>
          <p:spPr bwMode="ltGray">
            <a:xfrm>
              <a:off x="4731" y="240"/>
              <a:ext cx="24" cy="55"/>
            </a:xfrm>
            <a:custGeom>
              <a:avLst/>
              <a:gdLst>
                <a:gd name="T0" fmla="*/ 1 w 47"/>
                <a:gd name="T1" fmla="*/ 0 h 165"/>
                <a:gd name="T2" fmla="*/ 1 w 47"/>
                <a:gd name="T3" fmla="*/ 0 h 165"/>
                <a:gd name="T4" fmla="*/ 1 w 47"/>
                <a:gd name="T5" fmla="*/ 0 h 165"/>
                <a:gd name="T6" fmla="*/ 1 w 47"/>
                <a:gd name="T7" fmla="*/ 0 h 165"/>
                <a:gd name="T8" fmla="*/ 1 w 47"/>
                <a:gd name="T9" fmla="*/ 0 h 165"/>
                <a:gd name="T10" fmla="*/ 1 w 47"/>
                <a:gd name="T11" fmla="*/ 0 h 165"/>
                <a:gd name="T12" fmla="*/ 1 w 47"/>
                <a:gd name="T13" fmla="*/ 0 h 165"/>
                <a:gd name="T14" fmla="*/ 1 w 47"/>
                <a:gd name="T15" fmla="*/ 0 h 165"/>
                <a:gd name="T16" fmla="*/ 1 w 47"/>
                <a:gd name="T17" fmla="*/ 0 h 165"/>
                <a:gd name="T18" fmla="*/ 1 w 47"/>
                <a:gd name="T19" fmla="*/ 0 h 165"/>
                <a:gd name="T20" fmla="*/ 1 w 47"/>
                <a:gd name="T21" fmla="*/ 0 h 165"/>
                <a:gd name="T22" fmla="*/ 1 w 47"/>
                <a:gd name="T23" fmla="*/ 0 h 165"/>
                <a:gd name="T24" fmla="*/ 1 w 47"/>
                <a:gd name="T25" fmla="*/ 0 h 165"/>
                <a:gd name="T26" fmla="*/ 1 w 47"/>
                <a:gd name="T27" fmla="*/ 0 h 165"/>
                <a:gd name="T28" fmla="*/ 1 w 47"/>
                <a:gd name="T29" fmla="*/ 0 h 165"/>
                <a:gd name="T30" fmla="*/ 1 w 47"/>
                <a:gd name="T31" fmla="*/ 0 h 165"/>
                <a:gd name="T32" fmla="*/ 1 w 47"/>
                <a:gd name="T33" fmla="*/ 0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29" name="Freeform 86"/>
            <p:cNvSpPr>
              <a:spLocks/>
            </p:cNvSpPr>
            <p:nvPr userDrawn="1"/>
          </p:nvSpPr>
          <p:spPr bwMode="ltGray">
            <a:xfrm>
              <a:off x="4719" y="287"/>
              <a:ext cx="59" cy="38"/>
            </a:xfrm>
            <a:custGeom>
              <a:avLst/>
              <a:gdLst>
                <a:gd name="T0" fmla="*/ 0 w 138"/>
                <a:gd name="T1" fmla="*/ 0 h 103"/>
                <a:gd name="T2" fmla="*/ 0 w 138"/>
                <a:gd name="T3" fmla="*/ 0 h 103"/>
                <a:gd name="T4" fmla="*/ 0 w 138"/>
                <a:gd name="T5" fmla="*/ 0 h 103"/>
                <a:gd name="T6" fmla="*/ 0 w 138"/>
                <a:gd name="T7" fmla="*/ 0 h 103"/>
                <a:gd name="T8" fmla="*/ 0 w 138"/>
                <a:gd name="T9" fmla="*/ 0 h 103"/>
                <a:gd name="T10" fmla="*/ 0 w 138"/>
                <a:gd name="T11" fmla="*/ 0 h 103"/>
                <a:gd name="T12" fmla="*/ 0 w 138"/>
                <a:gd name="T13" fmla="*/ 0 h 103"/>
                <a:gd name="T14" fmla="*/ 0 w 138"/>
                <a:gd name="T15" fmla="*/ 0 h 103"/>
                <a:gd name="T16" fmla="*/ 0 w 138"/>
                <a:gd name="T17" fmla="*/ 0 h 103"/>
                <a:gd name="T18" fmla="*/ 0 w 138"/>
                <a:gd name="T19" fmla="*/ 0 h 103"/>
                <a:gd name="T20" fmla="*/ 0 w 138"/>
                <a:gd name="T21" fmla="*/ 0 h 103"/>
                <a:gd name="T22" fmla="*/ 0 w 138"/>
                <a:gd name="T23" fmla="*/ 0 h 103"/>
                <a:gd name="T24" fmla="*/ 0 w 138"/>
                <a:gd name="T25" fmla="*/ 0 h 103"/>
                <a:gd name="T26" fmla="*/ 0 w 138"/>
                <a:gd name="T27" fmla="*/ 0 h 103"/>
                <a:gd name="T28" fmla="*/ 0 w 138"/>
                <a:gd name="T29" fmla="*/ 0 h 103"/>
                <a:gd name="T30" fmla="*/ 0 w 138"/>
                <a:gd name="T31" fmla="*/ 0 h 103"/>
                <a:gd name="T32" fmla="*/ 0 w 138"/>
                <a:gd name="T33" fmla="*/ 0 h 103"/>
                <a:gd name="T34" fmla="*/ 0 w 138"/>
                <a:gd name="T35" fmla="*/ 0 h 103"/>
                <a:gd name="T36" fmla="*/ 0 w 138"/>
                <a:gd name="T37" fmla="*/ 0 h 1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0" name="Freeform 87"/>
            <p:cNvSpPr>
              <a:spLocks/>
            </p:cNvSpPr>
            <p:nvPr userDrawn="1"/>
          </p:nvSpPr>
          <p:spPr bwMode="ltGray">
            <a:xfrm>
              <a:off x="4656" y="319"/>
              <a:ext cx="80" cy="72"/>
            </a:xfrm>
            <a:custGeom>
              <a:avLst/>
              <a:gdLst>
                <a:gd name="T0" fmla="*/ 0 w 188"/>
                <a:gd name="T1" fmla="*/ 0 h 214"/>
                <a:gd name="T2" fmla="*/ 0 w 188"/>
                <a:gd name="T3" fmla="*/ 0 h 214"/>
                <a:gd name="T4" fmla="*/ 0 w 188"/>
                <a:gd name="T5" fmla="*/ 0 h 214"/>
                <a:gd name="T6" fmla="*/ 0 w 188"/>
                <a:gd name="T7" fmla="*/ 0 h 214"/>
                <a:gd name="T8" fmla="*/ 0 w 188"/>
                <a:gd name="T9" fmla="*/ 0 h 214"/>
                <a:gd name="T10" fmla="*/ 0 w 188"/>
                <a:gd name="T11" fmla="*/ 0 h 214"/>
                <a:gd name="T12" fmla="*/ 0 w 188"/>
                <a:gd name="T13" fmla="*/ 0 h 214"/>
                <a:gd name="T14" fmla="*/ 0 w 188"/>
                <a:gd name="T15" fmla="*/ 0 h 214"/>
                <a:gd name="T16" fmla="*/ 0 w 188"/>
                <a:gd name="T17" fmla="*/ 0 h 214"/>
                <a:gd name="T18" fmla="*/ 0 w 188"/>
                <a:gd name="T19" fmla="*/ 0 h 214"/>
                <a:gd name="T20" fmla="*/ 0 w 188"/>
                <a:gd name="T21" fmla="*/ 0 h 214"/>
                <a:gd name="T22" fmla="*/ 0 w 188"/>
                <a:gd name="T23" fmla="*/ 0 h 214"/>
                <a:gd name="T24" fmla="*/ 0 w 188"/>
                <a:gd name="T25" fmla="*/ 0 h 214"/>
                <a:gd name="T26" fmla="*/ 0 w 188"/>
                <a:gd name="T27" fmla="*/ 0 h 214"/>
                <a:gd name="T28" fmla="*/ 0 w 188"/>
                <a:gd name="T29" fmla="*/ 0 h 214"/>
                <a:gd name="T30" fmla="*/ 0 w 188"/>
                <a:gd name="T31" fmla="*/ 0 h 214"/>
                <a:gd name="T32" fmla="*/ 0 w 188"/>
                <a:gd name="T33" fmla="*/ 0 h 214"/>
                <a:gd name="T34" fmla="*/ 0 w 188"/>
                <a:gd name="T35" fmla="*/ 0 h 214"/>
                <a:gd name="T36" fmla="*/ 0 w 188"/>
                <a:gd name="T37" fmla="*/ 0 h 214"/>
                <a:gd name="T38" fmla="*/ 0 w 188"/>
                <a:gd name="T39" fmla="*/ 0 h 214"/>
                <a:gd name="T40" fmla="*/ 0 w 188"/>
                <a:gd name="T41" fmla="*/ 0 h 214"/>
                <a:gd name="T42" fmla="*/ 0 w 188"/>
                <a:gd name="T43" fmla="*/ 0 h 214"/>
                <a:gd name="T44" fmla="*/ 0 w 188"/>
                <a:gd name="T45" fmla="*/ 0 h 214"/>
                <a:gd name="T46" fmla="*/ 0 w 188"/>
                <a:gd name="T47" fmla="*/ 0 h 214"/>
                <a:gd name="T48" fmla="*/ 0 w 188"/>
                <a:gd name="T49" fmla="*/ 0 h 214"/>
                <a:gd name="T50" fmla="*/ 0 w 188"/>
                <a:gd name="T51" fmla="*/ 0 h 214"/>
                <a:gd name="T52" fmla="*/ 0 w 188"/>
                <a:gd name="T53" fmla="*/ 0 h 214"/>
                <a:gd name="T54" fmla="*/ 0 w 188"/>
                <a:gd name="T55" fmla="*/ 0 h 214"/>
                <a:gd name="T56" fmla="*/ 0 w 188"/>
                <a:gd name="T57" fmla="*/ 0 h 214"/>
                <a:gd name="T58" fmla="*/ 0 w 188"/>
                <a:gd name="T59" fmla="*/ 0 h 214"/>
                <a:gd name="T60" fmla="*/ 0 w 188"/>
                <a:gd name="T61" fmla="*/ 0 h 214"/>
                <a:gd name="T62" fmla="*/ 0 w 188"/>
                <a:gd name="T63" fmla="*/ 0 h 214"/>
                <a:gd name="T64" fmla="*/ 0 w 188"/>
                <a:gd name="T65" fmla="*/ 0 h 214"/>
                <a:gd name="T66" fmla="*/ 0 w 188"/>
                <a:gd name="T67" fmla="*/ 0 h 214"/>
                <a:gd name="T68" fmla="*/ 0 w 188"/>
                <a:gd name="T69" fmla="*/ 0 h 214"/>
                <a:gd name="T70" fmla="*/ 0 w 188"/>
                <a:gd name="T71" fmla="*/ 0 h 214"/>
                <a:gd name="T72" fmla="*/ 0 w 188"/>
                <a:gd name="T73" fmla="*/ 0 h 214"/>
                <a:gd name="T74" fmla="*/ 0 w 188"/>
                <a:gd name="T75" fmla="*/ 0 h 214"/>
                <a:gd name="T76" fmla="*/ 0 w 188"/>
                <a:gd name="T77" fmla="*/ 0 h 214"/>
                <a:gd name="T78" fmla="*/ 0 w 188"/>
                <a:gd name="T79" fmla="*/ 0 h 214"/>
                <a:gd name="T80" fmla="*/ 0 w 188"/>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1" name="Freeform 88"/>
            <p:cNvSpPr>
              <a:spLocks/>
            </p:cNvSpPr>
            <p:nvPr userDrawn="1"/>
          </p:nvSpPr>
          <p:spPr bwMode="ltGray">
            <a:xfrm>
              <a:off x="4709" y="340"/>
              <a:ext cx="6" cy="4"/>
            </a:xfrm>
            <a:custGeom>
              <a:avLst/>
              <a:gdLst>
                <a:gd name="T0" fmla="*/ 0 w 13"/>
                <a:gd name="T1" fmla="*/ 0 h 13"/>
                <a:gd name="T2" fmla="*/ 0 w 13"/>
                <a:gd name="T3" fmla="*/ 0 h 13"/>
                <a:gd name="T4" fmla="*/ 0 w 13"/>
                <a:gd name="T5" fmla="*/ 0 h 13"/>
                <a:gd name="T6" fmla="*/ 0 60000 65536"/>
                <a:gd name="T7" fmla="*/ 0 60000 65536"/>
                <a:gd name="T8" fmla="*/ 0 60000 65536"/>
              </a:gdLst>
              <a:ahLst/>
              <a:cxnLst>
                <a:cxn ang="T6">
                  <a:pos x="T0" y="T1"/>
                </a:cxn>
                <a:cxn ang="T7">
                  <a:pos x="T2" y="T3"/>
                </a:cxn>
                <a:cxn ang="T8">
                  <a:pos x="T4" y="T5"/>
                </a:cxn>
              </a:cxnLst>
              <a:rect l="0" t="0" r="r" b="b"/>
              <a:pathLst>
                <a:path w="13" h="13">
                  <a:moveTo>
                    <a:pt x="0" y="9"/>
                  </a:moveTo>
                  <a:cubicBezTo>
                    <a:pt x="6" y="0"/>
                    <a:pt x="13" y="7"/>
                    <a:pt x="4" y="13"/>
                  </a:cubicBezTo>
                  <a:cubicBezTo>
                    <a:pt x="0" y="6"/>
                    <a:pt x="0" y="5"/>
                    <a:pt x="0" y="9"/>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2" name="Freeform 89"/>
            <p:cNvSpPr>
              <a:spLocks/>
            </p:cNvSpPr>
            <p:nvPr userDrawn="1"/>
          </p:nvSpPr>
          <p:spPr bwMode="ltGray">
            <a:xfrm>
              <a:off x="4261" y="389"/>
              <a:ext cx="347" cy="189"/>
            </a:xfrm>
            <a:custGeom>
              <a:avLst/>
              <a:gdLst>
                <a:gd name="T0" fmla="*/ 0 w 812"/>
                <a:gd name="T1" fmla="*/ 0 h 564"/>
                <a:gd name="T2" fmla="*/ 0 w 812"/>
                <a:gd name="T3" fmla="*/ 0 h 564"/>
                <a:gd name="T4" fmla="*/ 0 w 812"/>
                <a:gd name="T5" fmla="*/ 0 h 564"/>
                <a:gd name="T6" fmla="*/ 0 w 812"/>
                <a:gd name="T7" fmla="*/ 0 h 564"/>
                <a:gd name="T8" fmla="*/ 0 w 812"/>
                <a:gd name="T9" fmla="*/ 0 h 564"/>
                <a:gd name="T10" fmla="*/ 0 w 812"/>
                <a:gd name="T11" fmla="*/ 0 h 564"/>
                <a:gd name="T12" fmla="*/ 0 w 812"/>
                <a:gd name="T13" fmla="*/ 0 h 564"/>
                <a:gd name="T14" fmla="*/ 0 w 812"/>
                <a:gd name="T15" fmla="*/ 0 h 564"/>
                <a:gd name="T16" fmla="*/ 0 w 812"/>
                <a:gd name="T17" fmla="*/ 0 h 564"/>
                <a:gd name="T18" fmla="*/ 0 w 812"/>
                <a:gd name="T19" fmla="*/ 0 h 564"/>
                <a:gd name="T20" fmla="*/ 0 w 812"/>
                <a:gd name="T21" fmla="*/ 0 h 564"/>
                <a:gd name="T22" fmla="*/ 0 w 812"/>
                <a:gd name="T23" fmla="*/ 0 h 564"/>
                <a:gd name="T24" fmla="*/ 0 w 812"/>
                <a:gd name="T25" fmla="*/ 0 h 564"/>
                <a:gd name="T26" fmla="*/ 0 w 812"/>
                <a:gd name="T27" fmla="*/ 0 h 564"/>
                <a:gd name="T28" fmla="*/ 0 w 812"/>
                <a:gd name="T29" fmla="*/ 0 h 564"/>
                <a:gd name="T30" fmla="*/ 0 w 812"/>
                <a:gd name="T31" fmla="*/ 0 h 564"/>
                <a:gd name="T32" fmla="*/ 0 w 812"/>
                <a:gd name="T33" fmla="*/ 0 h 564"/>
                <a:gd name="T34" fmla="*/ 0 w 812"/>
                <a:gd name="T35" fmla="*/ 0 h 564"/>
                <a:gd name="T36" fmla="*/ 0 w 812"/>
                <a:gd name="T37" fmla="*/ 0 h 564"/>
                <a:gd name="T38" fmla="*/ 0 w 812"/>
                <a:gd name="T39" fmla="*/ 0 h 564"/>
                <a:gd name="T40" fmla="*/ 0 w 812"/>
                <a:gd name="T41" fmla="*/ 0 h 564"/>
                <a:gd name="T42" fmla="*/ 0 w 812"/>
                <a:gd name="T43" fmla="*/ 0 h 564"/>
                <a:gd name="T44" fmla="*/ 0 w 812"/>
                <a:gd name="T45" fmla="*/ 0 h 564"/>
                <a:gd name="T46" fmla="*/ 0 w 812"/>
                <a:gd name="T47" fmla="*/ 0 h 564"/>
                <a:gd name="T48" fmla="*/ 0 w 812"/>
                <a:gd name="T49" fmla="*/ 0 h 564"/>
                <a:gd name="T50" fmla="*/ 0 w 812"/>
                <a:gd name="T51" fmla="*/ 0 h 564"/>
                <a:gd name="T52" fmla="*/ 0 w 812"/>
                <a:gd name="T53" fmla="*/ 0 h 564"/>
                <a:gd name="T54" fmla="*/ 0 w 812"/>
                <a:gd name="T55" fmla="*/ 0 h 564"/>
                <a:gd name="T56" fmla="*/ 0 w 812"/>
                <a:gd name="T57" fmla="*/ 0 h 564"/>
                <a:gd name="T58" fmla="*/ 0 w 812"/>
                <a:gd name="T59" fmla="*/ 0 h 564"/>
                <a:gd name="T60" fmla="*/ 0 w 812"/>
                <a:gd name="T61" fmla="*/ 0 h 564"/>
                <a:gd name="T62" fmla="*/ 0 w 812"/>
                <a:gd name="T63" fmla="*/ 0 h 564"/>
                <a:gd name="T64" fmla="*/ 0 w 812"/>
                <a:gd name="T65" fmla="*/ 0 h 564"/>
                <a:gd name="T66" fmla="*/ 0 w 812"/>
                <a:gd name="T67" fmla="*/ 0 h 564"/>
                <a:gd name="T68" fmla="*/ 0 w 812"/>
                <a:gd name="T69" fmla="*/ 0 h 564"/>
                <a:gd name="T70" fmla="*/ 0 w 812"/>
                <a:gd name="T71" fmla="*/ 0 h 564"/>
                <a:gd name="T72" fmla="*/ 0 w 812"/>
                <a:gd name="T73" fmla="*/ 0 h 564"/>
                <a:gd name="T74" fmla="*/ 0 w 812"/>
                <a:gd name="T75" fmla="*/ 0 h 564"/>
                <a:gd name="T76" fmla="*/ 0 w 812"/>
                <a:gd name="T77" fmla="*/ 0 h 564"/>
                <a:gd name="T78" fmla="*/ 0 w 812"/>
                <a:gd name="T79" fmla="*/ 0 h 564"/>
                <a:gd name="T80" fmla="*/ 0 w 812"/>
                <a:gd name="T81" fmla="*/ 0 h 564"/>
                <a:gd name="T82" fmla="*/ 0 w 812"/>
                <a:gd name="T83" fmla="*/ 0 h 564"/>
                <a:gd name="T84" fmla="*/ 0 w 812"/>
                <a:gd name="T85" fmla="*/ 0 h 564"/>
                <a:gd name="T86" fmla="*/ 0 w 812"/>
                <a:gd name="T87" fmla="*/ 0 h 5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3" name="Freeform 90"/>
            <p:cNvSpPr>
              <a:spLocks/>
            </p:cNvSpPr>
            <p:nvPr userDrawn="1"/>
          </p:nvSpPr>
          <p:spPr bwMode="ltGray">
            <a:xfrm>
              <a:off x="4322" y="519"/>
              <a:ext cx="19" cy="29"/>
            </a:xfrm>
            <a:custGeom>
              <a:avLst/>
              <a:gdLst>
                <a:gd name="T0" fmla="*/ 0 w 43"/>
                <a:gd name="T1" fmla="*/ 0 h 85"/>
                <a:gd name="T2" fmla="*/ 0 w 43"/>
                <a:gd name="T3" fmla="*/ 0 h 85"/>
                <a:gd name="T4" fmla="*/ 0 w 43"/>
                <a:gd name="T5" fmla="*/ 0 h 85"/>
                <a:gd name="T6" fmla="*/ 0 w 43"/>
                <a:gd name="T7" fmla="*/ 0 h 85"/>
                <a:gd name="T8" fmla="*/ 0 w 43"/>
                <a:gd name="T9" fmla="*/ 0 h 85"/>
                <a:gd name="T10" fmla="*/ 0 w 43"/>
                <a:gd name="T11" fmla="*/ 0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4" name="Freeform 91"/>
            <p:cNvSpPr>
              <a:spLocks/>
            </p:cNvSpPr>
            <p:nvPr userDrawn="1"/>
          </p:nvSpPr>
          <p:spPr bwMode="ltGray">
            <a:xfrm>
              <a:off x="4588" y="421"/>
              <a:ext cx="18" cy="24"/>
            </a:xfrm>
            <a:custGeom>
              <a:avLst/>
              <a:gdLst>
                <a:gd name="T0" fmla="*/ 0 w 44"/>
                <a:gd name="T1" fmla="*/ 0 h 74"/>
                <a:gd name="T2" fmla="*/ 0 w 44"/>
                <a:gd name="T3" fmla="*/ 0 h 74"/>
                <a:gd name="T4" fmla="*/ 0 w 44"/>
                <a:gd name="T5" fmla="*/ 0 h 74"/>
                <a:gd name="T6" fmla="*/ 0 w 44"/>
                <a:gd name="T7" fmla="*/ 0 h 74"/>
                <a:gd name="T8" fmla="*/ 0 w 44"/>
                <a:gd name="T9" fmla="*/ 0 h 74"/>
                <a:gd name="T10" fmla="*/ 0 w 44"/>
                <a:gd name="T11" fmla="*/ 0 h 74"/>
                <a:gd name="T12" fmla="*/ 0 w 44"/>
                <a:gd name="T13" fmla="*/ 0 h 74"/>
                <a:gd name="T14" fmla="*/ 0 w 44"/>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5" name="Freeform 92"/>
            <p:cNvSpPr>
              <a:spLocks/>
            </p:cNvSpPr>
            <p:nvPr userDrawn="1"/>
          </p:nvSpPr>
          <p:spPr bwMode="ltGray">
            <a:xfrm>
              <a:off x="4639" y="409"/>
              <a:ext cx="9" cy="10"/>
            </a:xfrm>
            <a:custGeom>
              <a:avLst/>
              <a:gdLst>
                <a:gd name="T0" fmla="*/ 0 w 20"/>
                <a:gd name="T1" fmla="*/ 0 h 30"/>
                <a:gd name="T2" fmla="*/ 0 w 20"/>
                <a:gd name="T3" fmla="*/ 0 h 30"/>
                <a:gd name="T4" fmla="*/ 0 w 20"/>
                <a:gd name="T5" fmla="*/ 0 h 30"/>
                <a:gd name="T6" fmla="*/ 0 60000 65536"/>
                <a:gd name="T7" fmla="*/ 0 60000 65536"/>
                <a:gd name="T8" fmla="*/ 0 60000 65536"/>
              </a:gdLst>
              <a:ahLst/>
              <a:cxnLst>
                <a:cxn ang="T6">
                  <a:pos x="T0" y="T1"/>
                </a:cxn>
                <a:cxn ang="T7">
                  <a:pos x="T2" y="T3"/>
                </a:cxn>
                <a:cxn ang="T8">
                  <a:pos x="T4" y="T5"/>
                </a:cxn>
              </a:cxnLst>
              <a:rect l="0" t="0" r="r" b="b"/>
              <a:pathLst>
                <a:path w="20" h="30">
                  <a:moveTo>
                    <a:pt x="7" y="16"/>
                  </a:moveTo>
                  <a:cubicBezTo>
                    <a:pt x="18" y="0"/>
                    <a:pt x="20" y="20"/>
                    <a:pt x="5" y="30"/>
                  </a:cubicBezTo>
                  <a:cubicBezTo>
                    <a:pt x="0" y="23"/>
                    <a:pt x="1" y="22"/>
                    <a:pt x="7" y="16"/>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6" name="Freeform 93"/>
            <p:cNvSpPr>
              <a:spLocks/>
            </p:cNvSpPr>
            <p:nvPr userDrawn="1"/>
          </p:nvSpPr>
          <p:spPr bwMode="ltGray">
            <a:xfrm>
              <a:off x="3709" y="315"/>
              <a:ext cx="433" cy="354"/>
            </a:xfrm>
            <a:custGeom>
              <a:avLst/>
              <a:gdLst>
                <a:gd name="T0" fmla="*/ 1 w 682"/>
                <a:gd name="T1" fmla="*/ 1 h 557"/>
                <a:gd name="T2" fmla="*/ 1 w 682"/>
                <a:gd name="T3" fmla="*/ 1 h 557"/>
                <a:gd name="T4" fmla="*/ 1 w 682"/>
                <a:gd name="T5" fmla="*/ 1 h 557"/>
                <a:gd name="T6" fmla="*/ 1 w 682"/>
                <a:gd name="T7" fmla="*/ 1 h 557"/>
                <a:gd name="T8" fmla="*/ 1 w 682"/>
                <a:gd name="T9" fmla="*/ 1 h 557"/>
                <a:gd name="T10" fmla="*/ 1 w 682"/>
                <a:gd name="T11" fmla="*/ 1 h 557"/>
                <a:gd name="T12" fmla="*/ 1 w 682"/>
                <a:gd name="T13" fmla="*/ 1 h 557"/>
                <a:gd name="T14" fmla="*/ 1 w 682"/>
                <a:gd name="T15" fmla="*/ 1 h 557"/>
                <a:gd name="T16" fmla="*/ 1 w 682"/>
                <a:gd name="T17" fmla="*/ 1 h 557"/>
                <a:gd name="T18" fmla="*/ 1 w 682"/>
                <a:gd name="T19" fmla="*/ 1 h 557"/>
                <a:gd name="T20" fmla="*/ 1 w 682"/>
                <a:gd name="T21" fmla="*/ 1 h 557"/>
                <a:gd name="T22" fmla="*/ 1 w 682"/>
                <a:gd name="T23" fmla="*/ 1 h 557"/>
                <a:gd name="T24" fmla="*/ 1 w 682"/>
                <a:gd name="T25" fmla="*/ 1 h 557"/>
                <a:gd name="T26" fmla="*/ 1 w 682"/>
                <a:gd name="T27" fmla="*/ 1 h 557"/>
                <a:gd name="T28" fmla="*/ 1 w 682"/>
                <a:gd name="T29" fmla="*/ 1 h 557"/>
                <a:gd name="T30" fmla="*/ 1 w 682"/>
                <a:gd name="T31" fmla="*/ 1 h 557"/>
                <a:gd name="T32" fmla="*/ 1 w 682"/>
                <a:gd name="T33" fmla="*/ 1 h 557"/>
                <a:gd name="T34" fmla="*/ 0 w 682"/>
                <a:gd name="T35" fmla="*/ 1 h 557"/>
                <a:gd name="T36" fmla="*/ 1 w 682"/>
                <a:gd name="T37" fmla="*/ 1 h 557"/>
                <a:gd name="T38" fmla="*/ 1 w 682"/>
                <a:gd name="T39" fmla="*/ 1 h 557"/>
                <a:gd name="T40" fmla="*/ 1 w 682"/>
                <a:gd name="T41" fmla="*/ 1 h 557"/>
                <a:gd name="T42" fmla="*/ 1 w 682"/>
                <a:gd name="T43" fmla="*/ 1 h 557"/>
                <a:gd name="T44" fmla="*/ 1 w 682"/>
                <a:gd name="T45" fmla="*/ 1 h 557"/>
                <a:gd name="T46" fmla="*/ 1 w 682"/>
                <a:gd name="T47" fmla="*/ 1 h 557"/>
                <a:gd name="T48" fmla="*/ 1 w 682"/>
                <a:gd name="T49" fmla="*/ 1 h 557"/>
                <a:gd name="T50" fmla="*/ 1 w 682"/>
                <a:gd name="T51" fmla="*/ 1 h 557"/>
                <a:gd name="T52" fmla="*/ 1 w 682"/>
                <a:gd name="T53" fmla="*/ 0 h 557"/>
                <a:gd name="T54" fmla="*/ 1 w 682"/>
                <a:gd name="T55" fmla="*/ 1 h 557"/>
                <a:gd name="T56" fmla="*/ 1 w 682"/>
                <a:gd name="T57" fmla="*/ 1 h 557"/>
                <a:gd name="T58" fmla="*/ 1 w 682"/>
                <a:gd name="T59" fmla="*/ 1 h 557"/>
                <a:gd name="T60" fmla="*/ 1 w 682"/>
                <a:gd name="T61" fmla="*/ 1 h 557"/>
                <a:gd name="T62" fmla="*/ 1 w 682"/>
                <a:gd name="T63" fmla="*/ 1 h 557"/>
                <a:gd name="T64" fmla="*/ 1 w 682"/>
                <a:gd name="T65" fmla="*/ 1 h 557"/>
                <a:gd name="T66" fmla="*/ 1 w 682"/>
                <a:gd name="T67" fmla="*/ 1 h 557"/>
                <a:gd name="T68" fmla="*/ 1 w 682"/>
                <a:gd name="T69" fmla="*/ 1 h 557"/>
                <a:gd name="T70" fmla="*/ 1 w 682"/>
                <a:gd name="T71" fmla="*/ 1 h 557"/>
                <a:gd name="T72" fmla="*/ 1 w 682"/>
                <a:gd name="T73" fmla="*/ 1 h 557"/>
                <a:gd name="T74" fmla="*/ 1 w 682"/>
                <a:gd name="T75" fmla="*/ 1 h 557"/>
                <a:gd name="T76" fmla="*/ 1 w 682"/>
                <a:gd name="T77" fmla="*/ 1 h 557"/>
                <a:gd name="T78" fmla="*/ 1 w 682"/>
                <a:gd name="T79" fmla="*/ 1 h 557"/>
                <a:gd name="T80" fmla="*/ 1 w 682"/>
                <a:gd name="T81" fmla="*/ 1 h 557"/>
                <a:gd name="T82" fmla="*/ 1 w 682"/>
                <a:gd name="T83" fmla="*/ 1 h 5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7" name="Freeform 94"/>
            <p:cNvSpPr>
              <a:spLocks/>
            </p:cNvSpPr>
            <p:nvPr userDrawn="1"/>
          </p:nvSpPr>
          <p:spPr bwMode="ltGray">
            <a:xfrm>
              <a:off x="3877" y="448"/>
              <a:ext cx="163" cy="221"/>
            </a:xfrm>
            <a:custGeom>
              <a:avLst/>
              <a:gdLst>
                <a:gd name="T0" fmla="*/ 1 w 257"/>
                <a:gd name="T1" fmla="*/ 1 h 347"/>
                <a:gd name="T2" fmla="*/ 1 w 257"/>
                <a:gd name="T3" fmla="*/ 1 h 347"/>
                <a:gd name="T4" fmla="*/ 1 w 257"/>
                <a:gd name="T5" fmla="*/ 1 h 347"/>
                <a:gd name="T6" fmla="*/ 1 w 257"/>
                <a:gd name="T7" fmla="*/ 1 h 347"/>
                <a:gd name="T8" fmla="*/ 1 w 257"/>
                <a:gd name="T9" fmla="*/ 1 h 347"/>
                <a:gd name="T10" fmla="*/ 1 w 257"/>
                <a:gd name="T11" fmla="*/ 1 h 347"/>
                <a:gd name="T12" fmla="*/ 1 w 257"/>
                <a:gd name="T13" fmla="*/ 1 h 347"/>
                <a:gd name="T14" fmla="*/ 1 w 257"/>
                <a:gd name="T15" fmla="*/ 1 h 347"/>
                <a:gd name="T16" fmla="*/ 1 w 257"/>
                <a:gd name="T17" fmla="*/ 1 h 347"/>
                <a:gd name="T18" fmla="*/ 1 w 257"/>
                <a:gd name="T19" fmla="*/ 1 h 347"/>
                <a:gd name="T20" fmla="*/ 1 w 257"/>
                <a:gd name="T21" fmla="*/ 1 h 347"/>
                <a:gd name="T22" fmla="*/ 1 w 257"/>
                <a:gd name="T23" fmla="*/ 1 h 347"/>
                <a:gd name="T24" fmla="*/ 1 w 257"/>
                <a:gd name="T25" fmla="*/ 1 h 347"/>
                <a:gd name="T26" fmla="*/ 0 w 257"/>
                <a:gd name="T27" fmla="*/ 1 h 347"/>
                <a:gd name="T28" fmla="*/ 1 w 257"/>
                <a:gd name="T29" fmla="*/ 1 h 347"/>
                <a:gd name="T30" fmla="*/ 1 w 257"/>
                <a:gd name="T31" fmla="*/ 1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8" name="Freeform 95"/>
            <p:cNvSpPr>
              <a:spLocks/>
            </p:cNvSpPr>
            <p:nvPr userDrawn="1"/>
          </p:nvSpPr>
          <p:spPr bwMode="ltGray">
            <a:xfrm>
              <a:off x="4164" y="611"/>
              <a:ext cx="7" cy="12"/>
            </a:xfrm>
            <a:custGeom>
              <a:avLst/>
              <a:gdLst>
                <a:gd name="T0" fmla="*/ 0 w 19"/>
                <a:gd name="T1" fmla="*/ 0 h 37"/>
                <a:gd name="T2" fmla="*/ 0 w 19"/>
                <a:gd name="T3" fmla="*/ 0 h 37"/>
                <a:gd name="T4" fmla="*/ 0 w 19"/>
                <a:gd name="T5" fmla="*/ 0 h 37"/>
                <a:gd name="T6" fmla="*/ 0 60000 65536"/>
                <a:gd name="T7" fmla="*/ 0 60000 65536"/>
                <a:gd name="T8" fmla="*/ 0 60000 65536"/>
              </a:gdLst>
              <a:ahLst/>
              <a:cxnLst>
                <a:cxn ang="T6">
                  <a:pos x="T0" y="T1"/>
                </a:cxn>
                <a:cxn ang="T7">
                  <a:pos x="T2" y="T3"/>
                </a:cxn>
                <a:cxn ang="T8">
                  <a:pos x="T4" y="T5"/>
                </a:cxn>
              </a:cxnLst>
              <a:rect l="0" t="0" r="r" b="b"/>
              <a:pathLst>
                <a:path w="19" h="37">
                  <a:moveTo>
                    <a:pt x="7" y="25"/>
                  </a:moveTo>
                  <a:cubicBezTo>
                    <a:pt x="0" y="4"/>
                    <a:pt x="12" y="0"/>
                    <a:pt x="19" y="21"/>
                  </a:cubicBezTo>
                  <a:cubicBezTo>
                    <a:pt x="14" y="37"/>
                    <a:pt x="18" y="36"/>
                    <a:pt x="7" y="25"/>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39" name="Freeform 96"/>
            <p:cNvSpPr>
              <a:spLocks/>
            </p:cNvSpPr>
            <p:nvPr userDrawn="1"/>
          </p:nvSpPr>
          <p:spPr bwMode="ltGray">
            <a:xfrm>
              <a:off x="4155" y="497"/>
              <a:ext cx="9" cy="7"/>
            </a:xfrm>
            <a:custGeom>
              <a:avLst/>
              <a:gdLst>
                <a:gd name="T0" fmla="*/ 0 w 22"/>
                <a:gd name="T1" fmla="*/ 0 h 20"/>
                <a:gd name="T2" fmla="*/ 0 w 22"/>
                <a:gd name="T3" fmla="*/ 0 h 20"/>
                <a:gd name="T4" fmla="*/ 0 w 22"/>
                <a:gd name="T5" fmla="*/ 0 h 20"/>
                <a:gd name="T6" fmla="*/ 0 w 22"/>
                <a:gd name="T7" fmla="*/ 0 h 20"/>
                <a:gd name="T8" fmla="*/ 0 w 22"/>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0" name="Freeform 97"/>
            <p:cNvSpPr>
              <a:spLocks/>
            </p:cNvSpPr>
            <p:nvPr userDrawn="1"/>
          </p:nvSpPr>
          <p:spPr bwMode="ltGray">
            <a:xfrm>
              <a:off x="3760" y="357"/>
              <a:ext cx="25" cy="10"/>
            </a:xfrm>
            <a:custGeom>
              <a:avLst/>
              <a:gdLst>
                <a:gd name="T0" fmla="*/ 0 w 57"/>
                <a:gd name="T1" fmla="*/ 0 h 30"/>
                <a:gd name="T2" fmla="*/ 0 w 57"/>
                <a:gd name="T3" fmla="*/ 0 h 30"/>
                <a:gd name="T4" fmla="*/ 0 w 57"/>
                <a:gd name="T5" fmla="*/ 0 h 30"/>
                <a:gd name="T6" fmla="*/ 0 w 57"/>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1" name="Freeform 98"/>
            <p:cNvSpPr>
              <a:spLocks/>
            </p:cNvSpPr>
            <p:nvPr userDrawn="1"/>
          </p:nvSpPr>
          <p:spPr bwMode="ltGray">
            <a:xfrm>
              <a:off x="4062" y="265"/>
              <a:ext cx="295" cy="233"/>
            </a:xfrm>
            <a:custGeom>
              <a:avLst/>
              <a:gdLst>
                <a:gd name="T0" fmla="*/ 0 w 693"/>
                <a:gd name="T1" fmla="*/ 0 h 696"/>
                <a:gd name="T2" fmla="*/ 0 w 693"/>
                <a:gd name="T3" fmla="*/ 0 h 696"/>
                <a:gd name="T4" fmla="*/ 0 w 693"/>
                <a:gd name="T5" fmla="*/ 0 h 696"/>
                <a:gd name="T6" fmla="*/ 0 w 693"/>
                <a:gd name="T7" fmla="*/ 0 h 696"/>
                <a:gd name="T8" fmla="*/ 0 w 693"/>
                <a:gd name="T9" fmla="*/ 0 h 696"/>
                <a:gd name="T10" fmla="*/ 0 w 693"/>
                <a:gd name="T11" fmla="*/ 0 h 696"/>
                <a:gd name="T12" fmla="*/ 0 w 693"/>
                <a:gd name="T13" fmla="*/ 0 h 696"/>
                <a:gd name="T14" fmla="*/ 0 w 693"/>
                <a:gd name="T15" fmla="*/ 0 h 696"/>
                <a:gd name="T16" fmla="*/ 0 w 693"/>
                <a:gd name="T17" fmla="*/ 0 h 696"/>
                <a:gd name="T18" fmla="*/ 0 w 693"/>
                <a:gd name="T19" fmla="*/ 0 h 696"/>
                <a:gd name="T20" fmla="*/ 0 w 693"/>
                <a:gd name="T21" fmla="*/ 0 h 696"/>
                <a:gd name="T22" fmla="*/ 0 w 693"/>
                <a:gd name="T23" fmla="*/ 0 h 696"/>
                <a:gd name="T24" fmla="*/ 0 w 693"/>
                <a:gd name="T25" fmla="*/ 0 h 696"/>
                <a:gd name="T26" fmla="*/ 0 w 693"/>
                <a:gd name="T27" fmla="*/ 0 h 696"/>
                <a:gd name="T28" fmla="*/ 0 w 693"/>
                <a:gd name="T29" fmla="*/ 0 h 696"/>
                <a:gd name="T30" fmla="*/ 0 w 693"/>
                <a:gd name="T31" fmla="*/ 0 h 696"/>
                <a:gd name="T32" fmla="*/ 0 w 693"/>
                <a:gd name="T33" fmla="*/ 0 h 696"/>
                <a:gd name="T34" fmla="*/ 0 w 693"/>
                <a:gd name="T35" fmla="*/ 0 h 696"/>
                <a:gd name="T36" fmla="*/ 0 w 693"/>
                <a:gd name="T37" fmla="*/ 0 h 696"/>
                <a:gd name="T38" fmla="*/ 0 w 693"/>
                <a:gd name="T39" fmla="*/ 0 h 696"/>
                <a:gd name="T40" fmla="*/ 0 w 693"/>
                <a:gd name="T41" fmla="*/ 0 h 696"/>
                <a:gd name="T42" fmla="*/ 0 w 693"/>
                <a:gd name="T43" fmla="*/ 0 h 696"/>
                <a:gd name="T44" fmla="*/ 0 w 693"/>
                <a:gd name="T45" fmla="*/ 0 h 696"/>
                <a:gd name="T46" fmla="*/ 0 w 693"/>
                <a:gd name="T47" fmla="*/ 0 h 696"/>
                <a:gd name="T48" fmla="*/ 0 w 693"/>
                <a:gd name="T49" fmla="*/ 0 h 696"/>
                <a:gd name="T50" fmla="*/ 0 w 693"/>
                <a:gd name="T51" fmla="*/ 0 h 696"/>
                <a:gd name="T52" fmla="*/ 0 w 693"/>
                <a:gd name="T53" fmla="*/ 0 h 696"/>
                <a:gd name="T54" fmla="*/ 0 w 693"/>
                <a:gd name="T55" fmla="*/ 0 h 696"/>
                <a:gd name="T56" fmla="*/ 0 w 693"/>
                <a:gd name="T57" fmla="*/ 0 h 696"/>
                <a:gd name="T58" fmla="*/ 0 w 693"/>
                <a:gd name="T59" fmla="*/ 0 h 696"/>
                <a:gd name="T60" fmla="*/ 0 w 693"/>
                <a:gd name="T61" fmla="*/ 0 h 696"/>
                <a:gd name="T62" fmla="*/ 0 w 693"/>
                <a:gd name="T63" fmla="*/ 0 h 696"/>
                <a:gd name="T64" fmla="*/ 0 w 693"/>
                <a:gd name="T65" fmla="*/ 0 h 696"/>
                <a:gd name="T66" fmla="*/ 0 w 693"/>
                <a:gd name="T67" fmla="*/ 0 h 696"/>
                <a:gd name="T68" fmla="*/ 0 w 693"/>
                <a:gd name="T69" fmla="*/ 0 h 696"/>
                <a:gd name="T70" fmla="*/ 0 w 693"/>
                <a:gd name="T71" fmla="*/ 0 h 6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2" name="Freeform 99"/>
            <p:cNvSpPr>
              <a:spLocks/>
            </p:cNvSpPr>
            <p:nvPr userDrawn="1"/>
          </p:nvSpPr>
          <p:spPr bwMode="ltGray">
            <a:xfrm>
              <a:off x="3861" y="247"/>
              <a:ext cx="591" cy="95"/>
            </a:xfrm>
            <a:custGeom>
              <a:avLst/>
              <a:gdLst>
                <a:gd name="T0" fmla="*/ 1 w 931"/>
                <a:gd name="T1" fmla="*/ 0 h 149"/>
                <a:gd name="T2" fmla="*/ 1 w 931"/>
                <a:gd name="T3" fmla="*/ 1 h 149"/>
                <a:gd name="T4" fmla="*/ 1 w 931"/>
                <a:gd name="T5" fmla="*/ 1 h 149"/>
                <a:gd name="T6" fmla="*/ 1 w 931"/>
                <a:gd name="T7" fmla="*/ 1 h 149"/>
                <a:gd name="T8" fmla="*/ 1 w 931"/>
                <a:gd name="T9" fmla="*/ 1 h 149"/>
                <a:gd name="T10" fmla="*/ 0 w 931"/>
                <a:gd name="T11" fmla="*/ 1 h 149"/>
                <a:gd name="T12" fmla="*/ 1 w 931"/>
                <a:gd name="T13" fmla="*/ 1 h 149"/>
                <a:gd name="T14" fmla="*/ 1 w 931"/>
                <a:gd name="T15" fmla="*/ 1 h 149"/>
                <a:gd name="T16" fmla="*/ 1 w 931"/>
                <a:gd name="T17" fmla="*/ 1 h 149"/>
                <a:gd name="T18" fmla="*/ 1 w 931"/>
                <a:gd name="T19" fmla="*/ 1 h 149"/>
                <a:gd name="T20" fmla="*/ 1 w 931"/>
                <a:gd name="T21" fmla="*/ 1 h 149"/>
                <a:gd name="T22" fmla="*/ 1 w 931"/>
                <a:gd name="T23" fmla="*/ 1 h 149"/>
                <a:gd name="T24" fmla="*/ 1 w 931"/>
                <a:gd name="T25" fmla="*/ 1 h 149"/>
                <a:gd name="T26" fmla="*/ 1 w 931"/>
                <a:gd name="T27" fmla="*/ 1 h 149"/>
                <a:gd name="T28" fmla="*/ 1 w 931"/>
                <a:gd name="T29" fmla="*/ 1 h 149"/>
                <a:gd name="T30" fmla="*/ 1 w 931"/>
                <a:gd name="T31" fmla="*/ 1 h 149"/>
                <a:gd name="T32" fmla="*/ 1 w 931"/>
                <a:gd name="T33" fmla="*/ 1 h 149"/>
                <a:gd name="T34" fmla="*/ 1 w 931"/>
                <a:gd name="T35" fmla="*/ 1 h 149"/>
                <a:gd name="T36" fmla="*/ 1 w 931"/>
                <a:gd name="T37" fmla="*/ 1 h 149"/>
                <a:gd name="T38" fmla="*/ 1 w 931"/>
                <a:gd name="T39" fmla="*/ 1 h 149"/>
                <a:gd name="T40" fmla="*/ 1 w 931"/>
                <a:gd name="T41" fmla="*/ 1 h 149"/>
                <a:gd name="T42" fmla="*/ 1 w 931"/>
                <a:gd name="T43" fmla="*/ 1 h 149"/>
                <a:gd name="T44" fmla="*/ 1 w 931"/>
                <a:gd name="T45" fmla="*/ 1 h 149"/>
                <a:gd name="T46" fmla="*/ 1 w 931"/>
                <a:gd name="T47" fmla="*/ 1 h 149"/>
                <a:gd name="T48" fmla="*/ 1 w 931"/>
                <a:gd name="T49" fmla="*/ 1 h 149"/>
                <a:gd name="T50" fmla="*/ 1 w 931"/>
                <a:gd name="T51" fmla="*/ 1 h 149"/>
                <a:gd name="T52" fmla="*/ 1 w 931"/>
                <a:gd name="T53" fmla="*/ 1 h 149"/>
                <a:gd name="T54" fmla="*/ 1 w 931"/>
                <a:gd name="T55" fmla="*/ 1 h 149"/>
                <a:gd name="T56" fmla="*/ 1 w 931"/>
                <a:gd name="T57" fmla="*/ 1 h 149"/>
                <a:gd name="T58" fmla="*/ 1 w 931"/>
                <a:gd name="T59" fmla="*/ 1 h 149"/>
                <a:gd name="T60" fmla="*/ 1 w 931"/>
                <a:gd name="T61" fmla="*/ 1 h 149"/>
                <a:gd name="T62" fmla="*/ 1 w 931"/>
                <a:gd name="T63" fmla="*/ 1 h 149"/>
                <a:gd name="T64" fmla="*/ 1 w 931"/>
                <a:gd name="T65" fmla="*/ 1 h 149"/>
                <a:gd name="T66" fmla="*/ 1 w 931"/>
                <a:gd name="T67" fmla="*/ 1 h 149"/>
                <a:gd name="T68" fmla="*/ 1 w 931"/>
                <a:gd name="T69" fmla="*/ 1 h 149"/>
                <a:gd name="T70" fmla="*/ 1 w 931"/>
                <a:gd name="T71" fmla="*/ 1 h 149"/>
                <a:gd name="T72" fmla="*/ 1 w 931"/>
                <a:gd name="T73" fmla="*/ 1 h 1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3" name="Freeform 100"/>
            <p:cNvSpPr>
              <a:spLocks/>
            </p:cNvSpPr>
            <p:nvPr userDrawn="1"/>
          </p:nvSpPr>
          <p:spPr bwMode="ltGray">
            <a:xfrm>
              <a:off x="3981" y="282"/>
              <a:ext cx="9" cy="10"/>
            </a:xfrm>
            <a:custGeom>
              <a:avLst/>
              <a:gdLst>
                <a:gd name="T0" fmla="*/ 0 w 31"/>
                <a:gd name="T1" fmla="*/ 0 h 30"/>
                <a:gd name="T2" fmla="*/ 0 w 31"/>
                <a:gd name="T3" fmla="*/ 0 h 30"/>
                <a:gd name="T4" fmla="*/ 0 w 31"/>
                <a:gd name="T5" fmla="*/ 0 h 30"/>
                <a:gd name="T6" fmla="*/ 0 w 31"/>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4" name="Freeform 101"/>
            <p:cNvSpPr>
              <a:spLocks/>
            </p:cNvSpPr>
            <p:nvPr userDrawn="1"/>
          </p:nvSpPr>
          <p:spPr bwMode="ltGray">
            <a:xfrm>
              <a:off x="3966" y="296"/>
              <a:ext cx="22" cy="11"/>
            </a:xfrm>
            <a:custGeom>
              <a:avLst/>
              <a:gdLst>
                <a:gd name="T0" fmla="*/ 1 w 44"/>
                <a:gd name="T1" fmla="*/ 0 h 32"/>
                <a:gd name="T2" fmla="*/ 1 w 44"/>
                <a:gd name="T3" fmla="*/ 0 h 32"/>
                <a:gd name="T4" fmla="*/ 1 w 44"/>
                <a:gd name="T5" fmla="*/ 0 h 32"/>
                <a:gd name="T6" fmla="*/ 1 w 44"/>
                <a:gd name="T7" fmla="*/ 0 h 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5" name="Freeform 102"/>
            <p:cNvSpPr>
              <a:spLocks/>
            </p:cNvSpPr>
            <p:nvPr userDrawn="1"/>
          </p:nvSpPr>
          <p:spPr bwMode="ltGray">
            <a:xfrm>
              <a:off x="4028" y="337"/>
              <a:ext cx="32" cy="6"/>
            </a:xfrm>
            <a:custGeom>
              <a:avLst/>
              <a:gdLst>
                <a:gd name="T0" fmla="*/ 0 w 76"/>
                <a:gd name="T1" fmla="*/ 0 h 18"/>
                <a:gd name="T2" fmla="*/ 0 w 76"/>
                <a:gd name="T3" fmla="*/ 0 h 18"/>
                <a:gd name="T4" fmla="*/ 0 w 76"/>
                <a:gd name="T5" fmla="*/ 0 h 18"/>
                <a:gd name="T6" fmla="*/ 0 60000 65536"/>
                <a:gd name="T7" fmla="*/ 0 60000 65536"/>
                <a:gd name="T8" fmla="*/ 0 60000 65536"/>
              </a:gdLst>
              <a:ahLst/>
              <a:cxnLst>
                <a:cxn ang="T6">
                  <a:pos x="T0" y="T1"/>
                </a:cxn>
                <a:cxn ang="T7">
                  <a:pos x="T2" y="T3"/>
                </a:cxn>
                <a:cxn ang="T8">
                  <a:pos x="T4" y="T5"/>
                </a:cxn>
              </a:cxnLst>
              <a:rect l="0" t="0" r="r" b="b"/>
              <a:pathLst>
                <a:path w="76" h="18">
                  <a:moveTo>
                    <a:pt x="37" y="18"/>
                  </a:moveTo>
                  <a:cubicBezTo>
                    <a:pt x="25" y="14"/>
                    <a:pt x="0" y="10"/>
                    <a:pt x="25" y="2"/>
                  </a:cubicBezTo>
                  <a:cubicBezTo>
                    <a:pt x="76" y="9"/>
                    <a:pt x="46" y="0"/>
                    <a:pt x="37" y="18"/>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6" name="Freeform 103"/>
            <p:cNvSpPr>
              <a:spLocks/>
            </p:cNvSpPr>
            <p:nvPr userDrawn="1"/>
          </p:nvSpPr>
          <p:spPr bwMode="ltGray">
            <a:xfrm>
              <a:off x="4083" y="336"/>
              <a:ext cx="18" cy="15"/>
            </a:xfrm>
            <a:custGeom>
              <a:avLst/>
              <a:gdLst>
                <a:gd name="T0" fmla="*/ 0 w 42"/>
                <a:gd name="T1" fmla="*/ 0 h 44"/>
                <a:gd name="T2" fmla="*/ 0 w 42"/>
                <a:gd name="T3" fmla="*/ 0 h 44"/>
                <a:gd name="T4" fmla="*/ 0 w 42"/>
                <a:gd name="T5" fmla="*/ 0 h 44"/>
                <a:gd name="T6" fmla="*/ 0 60000 65536"/>
                <a:gd name="T7" fmla="*/ 0 60000 65536"/>
                <a:gd name="T8" fmla="*/ 0 60000 65536"/>
              </a:gdLst>
              <a:ahLst/>
              <a:cxnLst>
                <a:cxn ang="T6">
                  <a:pos x="T0" y="T1"/>
                </a:cxn>
                <a:cxn ang="T7">
                  <a:pos x="T2" y="T3"/>
                </a:cxn>
                <a:cxn ang="T8">
                  <a:pos x="T4" y="T5"/>
                </a:cxn>
              </a:cxnLst>
              <a:rect l="0" t="0" r="r" b="b"/>
              <a:pathLst>
                <a:path w="42" h="44">
                  <a:moveTo>
                    <a:pt x="0" y="21"/>
                  </a:moveTo>
                  <a:cubicBezTo>
                    <a:pt x="4" y="17"/>
                    <a:pt x="7" y="11"/>
                    <a:pt x="12" y="9"/>
                  </a:cubicBezTo>
                  <a:cubicBezTo>
                    <a:pt x="42" y="0"/>
                    <a:pt x="23" y="44"/>
                    <a:pt x="0" y="21"/>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sp>
          <p:nvSpPr>
            <p:cNvPr id="2147" name="Freeform 104"/>
            <p:cNvSpPr>
              <a:spLocks/>
            </p:cNvSpPr>
            <p:nvPr userDrawn="1"/>
          </p:nvSpPr>
          <p:spPr bwMode="ltGray">
            <a:xfrm>
              <a:off x="3936" y="295"/>
              <a:ext cx="18" cy="10"/>
            </a:xfrm>
            <a:custGeom>
              <a:avLst/>
              <a:gdLst>
                <a:gd name="T0" fmla="*/ 1 w 31"/>
                <a:gd name="T1" fmla="*/ 0 h 30"/>
                <a:gd name="T2" fmla="*/ 1 w 31"/>
                <a:gd name="T3" fmla="*/ 0 h 30"/>
                <a:gd name="T4" fmla="*/ 1 w 31"/>
                <a:gd name="T5" fmla="*/ 0 h 30"/>
                <a:gd name="T6" fmla="*/ 0 60000 65536"/>
                <a:gd name="T7" fmla="*/ 0 60000 65536"/>
                <a:gd name="T8" fmla="*/ 0 60000 65536"/>
              </a:gdLst>
              <a:ahLst/>
              <a:cxnLst>
                <a:cxn ang="T6">
                  <a:pos x="T0" y="T1"/>
                </a:cxn>
                <a:cxn ang="T7">
                  <a:pos x="T2" y="T3"/>
                </a:cxn>
                <a:cxn ang="T8">
                  <a:pos x="T4" y="T5"/>
                </a:cxn>
              </a:cxnLst>
              <a:rect l="0" t="0" r="r" b="b"/>
              <a:pathLst>
                <a:path w="31" h="30">
                  <a:moveTo>
                    <a:pt x="7" y="22"/>
                  </a:moveTo>
                  <a:cubicBezTo>
                    <a:pt x="0" y="0"/>
                    <a:pt x="15" y="6"/>
                    <a:pt x="31" y="10"/>
                  </a:cubicBezTo>
                  <a:cubicBezTo>
                    <a:pt x="14" y="16"/>
                    <a:pt x="15" y="30"/>
                    <a:pt x="7" y="22"/>
                  </a:cubicBez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ru-RU" sz="1600"/>
            </a:p>
          </p:txBody>
        </p:sp>
      </p:grpSp>
      <p:sp>
        <p:nvSpPr>
          <p:cNvPr id="2054" name="Line 105"/>
          <p:cNvSpPr>
            <a:spLocks noChangeShapeType="1"/>
          </p:cNvSpPr>
          <p:nvPr/>
        </p:nvSpPr>
        <p:spPr bwMode="white">
          <a:xfrm>
            <a:off x="2406651" y="522288"/>
            <a:ext cx="95694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5" name="Line 106"/>
          <p:cNvSpPr>
            <a:spLocks noChangeShapeType="1"/>
          </p:cNvSpPr>
          <p:nvPr/>
        </p:nvSpPr>
        <p:spPr bwMode="white">
          <a:xfrm>
            <a:off x="28702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6" name="Line 107"/>
          <p:cNvSpPr>
            <a:spLocks noChangeShapeType="1"/>
          </p:cNvSpPr>
          <p:nvPr/>
        </p:nvSpPr>
        <p:spPr bwMode="white">
          <a:xfrm>
            <a:off x="33337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7" name="Line 108"/>
          <p:cNvSpPr>
            <a:spLocks noChangeShapeType="1"/>
          </p:cNvSpPr>
          <p:nvPr/>
        </p:nvSpPr>
        <p:spPr bwMode="white">
          <a:xfrm>
            <a:off x="37994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8" name="Line 109"/>
          <p:cNvSpPr>
            <a:spLocks noChangeShapeType="1"/>
          </p:cNvSpPr>
          <p:nvPr/>
        </p:nvSpPr>
        <p:spPr bwMode="white">
          <a:xfrm>
            <a:off x="42629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59" name="Line 110"/>
          <p:cNvSpPr>
            <a:spLocks noChangeShapeType="1"/>
          </p:cNvSpPr>
          <p:nvPr/>
        </p:nvSpPr>
        <p:spPr bwMode="white">
          <a:xfrm>
            <a:off x="4724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0" name="Line 111"/>
          <p:cNvSpPr>
            <a:spLocks noChangeShapeType="1"/>
          </p:cNvSpPr>
          <p:nvPr/>
        </p:nvSpPr>
        <p:spPr bwMode="white">
          <a:xfrm>
            <a:off x="51900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1" name="Line 112"/>
          <p:cNvSpPr>
            <a:spLocks noChangeShapeType="1"/>
          </p:cNvSpPr>
          <p:nvPr/>
        </p:nvSpPr>
        <p:spPr bwMode="white">
          <a:xfrm>
            <a:off x="56536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2" name="Line 113"/>
          <p:cNvSpPr>
            <a:spLocks noChangeShapeType="1"/>
          </p:cNvSpPr>
          <p:nvPr/>
        </p:nvSpPr>
        <p:spPr bwMode="white">
          <a:xfrm>
            <a:off x="61214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3" name="Line 114"/>
          <p:cNvSpPr>
            <a:spLocks noChangeShapeType="1"/>
          </p:cNvSpPr>
          <p:nvPr/>
        </p:nvSpPr>
        <p:spPr bwMode="white">
          <a:xfrm>
            <a:off x="65828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4" name="Line 115"/>
          <p:cNvSpPr>
            <a:spLocks noChangeShapeType="1"/>
          </p:cNvSpPr>
          <p:nvPr/>
        </p:nvSpPr>
        <p:spPr bwMode="white">
          <a:xfrm>
            <a:off x="70485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5" name="Line 116"/>
          <p:cNvSpPr>
            <a:spLocks noChangeShapeType="1"/>
          </p:cNvSpPr>
          <p:nvPr/>
        </p:nvSpPr>
        <p:spPr bwMode="white">
          <a:xfrm>
            <a:off x="75141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6" name="Line 117"/>
          <p:cNvSpPr>
            <a:spLocks noChangeShapeType="1"/>
          </p:cNvSpPr>
          <p:nvPr/>
        </p:nvSpPr>
        <p:spPr bwMode="white">
          <a:xfrm>
            <a:off x="79756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7" name="Line 118"/>
          <p:cNvSpPr>
            <a:spLocks noChangeShapeType="1"/>
          </p:cNvSpPr>
          <p:nvPr/>
        </p:nvSpPr>
        <p:spPr bwMode="white">
          <a:xfrm>
            <a:off x="8439151"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8" name="Line 119"/>
          <p:cNvSpPr>
            <a:spLocks noChangeShapeType="1"/>
          </p:cNvSpPr>
          <p:nvPr/>
        </p:nvSpPr>
        <p:spPr bwMode="white">
          <a:xfrm>
            <a:off x="8902700"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69" name="Line 120"/>
          <p:cNvSpPr>
            <a:spLocks noChangeShapeType="1"/>
          </p:cNvSpPr>
          <p:nvPr/>
        </p:nvSpPr>
        <p:spPr bwMode="white">
          <a:xfrm>
            <a:off x="9368367" y="168275"/>
            <a:ext cx="0" cy="668338"/>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0" name="Line 121"/>
          <p:cNvSpPr>
            <a:spLocks noChangeShapeType="1"/>
          </p:cNvSpPr>
          <p:nvPr/>
        </p:nvSpPr>
        <p:spPr bwMode="white">
          <a:xfrm>
            <a:off x="98340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1" name="Line 122"/>
          <p:cNvSpPr>
            <a:spLocks noChangeShapeType="1"/>
          </p:cNvSpPr>
          <p:nvPr/>
        </p:nvSpPr>
        <p:spPr bwMode="white">
          <a:xfrm>
            <a:off x="1029546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2" name="Line 123"/>
          <p:cNvSpPr>
            <a:spLocks noChangeShapeType="1"/>
          </p:cNvSpPr>
          <p:nvPr/>
        </p:nvSpPr>
        <p:spPr bwMode="white">
          <a:xfrm>
            <a:off x="10761133"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3" name="Line 124"/>
          <p:cNvSpPr>
            <a:spLocks noChangeShapeType="1"/>
          </p:cNvSpPr>
          <p:nvPr/>
        </p:nvSpPr>
        <p:spPr bwMode="white">
          <a:xfrm>
            <a:off x="11224684"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4" name="Line 125"/>
          <p:cNvSpPr>
            <a:spLocks noChangeShapeType="1"/>
          </p:cNvSpPr>
          <p:nvPr/>
        </p:nvSpPr>
        <p:spPr bwMode="white">
          <a:xfrm>
            <a:off x="11686117" y="168275"/>
            <a:ext cx="0" cy="668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5" name="Line 126"/>
          <p:cNvSpPr>
            <a:spLocks noChangeShapeType="1"/>
          </p:cNvSpPr>
          <p:nvPr/>
        </p:nvSpPr>
        <p:spPr bwMode="ltGray">
          <a:xfrm>
            <a:off x="6582833" y="166688"/>
            <a:ext cx="0" cy="2270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6" name="Line 127"/>
          <p:cNvSpPr>
            <a:spLocks noChangeShapeType="1"/>
          </p:cNvSpPr>
          <p:nvPr/>
        </p:nvSpPr>
        <p:spPr bwMode="ltGray">
          <a:xfrm>
            <a:off x="6832600" y="522288"/>
            <a:ext cx="1439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7" name="Line 128"/>
          <p:cNvSpPr>
            <a:spLocks noChangeShapeType="1"/>
          </p:cNvSpPr>
          <p:nvPr/>
        </p:nvSpPr>
        <p:spPr bwMode="ltGray">
          <a:xfrm>
            <a:off x="7048500" y="550863"/>
            <a:ext cx="0" cy="444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8" name="Line 129"/>
          <p:cNvSpPr>
            <a:spLocks noChangeShapeType="1"/>
          </p:cNvSpPr>
          <p:nvPr/>
        </p:nvSpPr>
        <p:spPr bwMode="ltGray">
          <a:xfrm>
            <a:off x="7514167" y="709613"/>
            <a:ext cx="0" cy="1270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79" name="Line 130"/>
          <p:cNvSpPr>
            <a:spLocks noChangeShapeType="1"/>
          </p:cNvSpPr>
          <p:nvPr/>
        </p:nvSpPr>
        <p:spPr bwMode="ltGray">
          <a:xfrm>
            <a:off x="8904817" y="346075"/>
            <a:ext cx="0" cy="2873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0" name="Line 131"/>
          <p:cNvSpPr>
            <a:spLocks noChangeShapeType="1"/>
          </p:cNvSpPr>
          <p:nvPr/>
        </p:nvSpPr>
        <p:spPr bwMode="ltGray">
          <a:xfrm>
            <a:off x="8714318" y="522288"/>
            <a:ext cx="706967"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1" name="Line 132"/>
          <p:cNvSpPr>
            <a:spLocks noChangeShapeType="1"/>
          </p:cNvSpPr>
          <p:nvPr/>
        </p:nvSpPr>
        <p:spPr bwMode="ltGray">
          <a:xfrm>
            <a:off x="9368367" y="368300"/>
            <a:ext cx="0" cy="4699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2" name="Line 133"/>
          <p:cNvSpPr>
            <a:spLocks noChangeShapeType="1"/>
          </p:cNvSpPr>
          <p:nvPr/>
        </p:nvSpPr>
        <p:spPr bwMode="ltGray">
          <a:xfrm flipV="1">
            <a:off x="9372600" y="169864"/>
            <a:ext cx="0" cy="793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3" name="Line 134"/>
          <p:cNvSpPr>
            <a:spLocks noChangeShapeType="1"/>
          </p:cNvSpPr>
          <p:nvPr/>
        </p:nvSpPr>
        <p:spPr bwMode="ltGray">
          <a:xfrm flipV="1">
            <a:off x="9834033" y="166688"/>
            <a:ext cx="0" cy="290512"/>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4" name="Line 135"/>
          <p:cNvSpPr>
            <a:spLocks noChangeShapeType="1"/>
          </p:cNvSpPr>
          <p:nvPr/>
        </p:nvSpPr>
        <p:spPr bwMode="ltGray">
          <a:xfrm flipH="1">
            <a:off x="10136718" y="522288"/>
            <a:ext cx="158749"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5" name="Line 136"/>
          <p:cNvSpPr>
            <a:spLocks noChangeShapeType="1"/>
          </p:cNvSpPr>
          <p:nvPr/>
        </p:nvSpPr>
        <p:spPr bwMode="ltGray">
          <a:xfrm flipH="1">
            <a:off x="9867900" y="522288"/>
            <a:ext cx="127000"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6" name="Line 137"/>
          <p:cNvSpPr>
            <a:spLocks noChangeShapeType="1"/>
          </p:cNvSpPr>
          <p:nvPr/>
        </p:nvSpPr>
        <p:spPr bwMode="ltGray">
          <a:xfrm flipV="1">
            <a:off x="10295467" y="166688"/>
            <a:ext cx="0" cy="4318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7" name="Line 138"/>
          <p:cNvSpPr>
            <a:spLocks noChangeShapeType="1"/>
          </p:cNvSpPr>
          <p:nvPr/>
        </p:nvSpPr>
        <p:spPr bwMode="ltGray">
          <a:xfrm>
            <a:off x="10761133" y="742951"/>
            <a:ext cx="0" cy="5397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8" name="Line 139"/>
          <p:cNvSpPr>
            <a:spLocks noChangeShapeType="1"/>
          </p:cNvSpPr>
          <p:nvPr/>
        </p:nvSpPr>
        <p:spPr bwMode="ltGray">
          <a:xfrm>
            <a:off x="5192184" y="173038"/>
            <a:ext cx="0" cy="100012"/>
          </a:xfrm>
          <a:prstGeom prst="line">
            <a:avLst/>
          </a:prstGeom>
          <a:noFill/>
          <a:ln w="9525">
            <a:solidFill>
              <a:srgbClr val="B3D5FB"/>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89" name="Line 140"/>
          <p:cNvSpPr>
            <a:spLocks noChangeShapeType="1"/>
          </p:cNvSpPr>
          <p:nvPr/>
        </p:nvSpPr>
        <p:spPr bwMode="ltGray">
          <a:xfrm>
            <a:off x="4726517" y="168276"/>
            <a:ext cx="0" cy="5381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0" name="Line 141"/>
          <p:cNvSpPr>
            <a:spLocks noChangeShapeType="1"/>
          </p:cNvSpPr>
          <p:nvPr/>
        </p:nvSpPr>
        <p:spPr bwMode="ltGray">
          <a:xfrm flipH="1">
            <a:off x="4675718" y="522288"/>
            <a:ext cx="1375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1" name="Line 142"/>
          <p:cNvSpPr>
            <a:spLocks noChangeShapeType="1"/>
          </p:cNvSpPr>
          <p:nvPr/>
        </p:nvSpPr>
        <p:spPr bwMode="ltGray">
          <a:xfrm>
            <a:off x="4402667" y="522288"/>
            <a:ext cx="120651"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2" name="Line 143"/>
          <p:cNvSpPr>
            <a:spLocks noChangeShapeType="1"/>
          </p:cNvSpPr>
          <p:nvPr/>
        </p:nvSpPr>
        <p:spPr bwMode="ltGray">
          <a:xfrm flipH="1">
            <a:off x="3992033" y="522288"/>
            <a:ext cx="16933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3" name="Line 144"/>
          <p:cNvSpPr>
            <a:spLocks noChangeShapeType="1"/>
          </p:cNvSpPr>
          <p:nvPr/>
        </p:nvSpPr>
        <p:spPr bwMode="ltGray">
          <a:xfrm>
            <a:off x="3240617" y="522288"/>
            <a:ext cx="7090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4" name="Line 145"/>
          <p:cNvSpPr>
            <a:spLocks noChangeShapeType="1"/>
          </p:cNvSpPr>
          <p:nvPr/>
        </p:nvSpPr>
        <p:spPr bwMode="ltGray">
          <a:xfrm>
            <a:off x="3795184" y="365125"/>
            <a:ext cx="0" cy="47625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5" name="Line 146"/>
          <p:cNvSpPr>
            <a:spLocks noChangeShapeType="1"/>
          </p:cNvSpPr>
          <p:nvPr/>
        </p:nvSpPr>
        <p:spPr bwMode="ltGray">
          <a:xfrm>
            <a:off x="3333751" y="393700"/>
            <a:ext cx="0" cy="249238"/>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6" name="Line 147"/>
          <p:cNvSpPr>
            <a:spLocks noChangeShapeType="1"/>
          </p:cNvSpPr>
          <p:nvPr/>
        </p:nvSpPr>
        <p:spPr bwMode="ltGray">
          <a:xfrm flipH="1" flipV="1">
            <a:off x="3799417" y="165101"/>
            <a:ext cx="0" cy="42863"/>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7" name="Line 148"/>
          <p:cNvSpPr>
            <a:spLocks noChangeShapeType="1"/>
          </p:cNvSpPr>
          <p:nvPr/>
        </p:nvSpPr>
        <p:spPr bwMode="ltGray">
          <a:xfrm>
            <a:off x="4265084" y="279400"/>
            <a:ext cx="0" cy="15240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8" name="Line 149"/>
          <p:cNvSpPr>
            <a:spLocks noChangeShapeType="1"/>
          </p:cNvSpPr>
          <p:nvPr/>
        </p:nvSpPr>
        <p:spPr bwMode="ltGray">
          <a:xfrm flipV="1">
            <a:off x="4265084" y="168276"/>
            <a:ext cx="0" cy="34925"/>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099" name="Line 150"/>
          <p:cNvSpPr>
            <a:spLocks noChangeShapeType="1"/>
          </p:cNvSpPr>
          <p:nvPr/>
        </p:nvSpPr>
        <p:spPr bwMode="ltGray">
          <a:xfrm>
            <a:off x="9472085" y="520700"/>
            <a:ext cx="162983" cy="0"/>
          </a:xfrm>
          <a:prstGeom prst="line">
            <a:avLst/>
          </a:prstGeom>
          <a:noFill/>
          <a:ln w="9525">
            <a:solidFill>
              <a:srgbClr val="9ABBFC"/>
            </a:solidFill>
            <a:round/>
            <a:headEnd/>
            <a:tailEnd/>
          </a:ln>
          <a:extLst>
            <a:ext uri="{909E8E84-426E-40DD-AFC4-6F175D3DCCD1}">
              <a14:hiddenFill xmlns:a14="http://schemas.microsoft.com/office/drawing/2010/main">
                <a:noFill/>
              </a14:hiddenFill>
            </a:ext>
          </a:extLst>
        </p:spPr>
        <p:txBody>
          <a:bodyPr wrap="none" anchor="ctr"/>
          <a:lstStyle/>
          <a:p>
            <a:endParaRPr lang="ru-RU" sz="1600"/>
          </a:p>
        </p:txBody>
      </p:sp>
      <p:sp>
        <p:nvSpPr>
          <p:cNvPr id="2100" name="Rectangle 155"/>
          <p:cNvSpPr>
            <a:spLocks noChangeArrowheads="1"/>
          </p:cNvSpPr>
          <p:nvPr/>
        </p:nvSpPr>
        <p:spPr bwMode="auto">
          <a:xfrm>
            <a:off x="239184" y="6381750"/>
            <a:ext cx="11811000" cy="357188"/>
          </a:xfrm>
          <a:prstGeom prst="rect">
            <a:avLst/>
          </a:prstGeom>
          <a:solidFill>
            <a:srgbClr val="9ABBF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
        <p:nvSpPr>
          <p:cNvPr id="2101" name="Rectangle 160"/>
          <p:cNvSpPr>
            <a:spLocks noChangeArrowheads="1"/>
          </p:cNvSpPr>
          <p:nvPr/>
        </p:nvSpPr>
        <p:spPr bwMode="auto">
          <a:xfrm>
            <a:off x="2491318" y="314326"/>
            <a:ext cx="9368367"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defRPr/>
            </a:pPr>
            <a:endParaRPr lang="ru-RU" altLang="ru-RU" sz="2800">
              <a:solidFill>
                <a:srgbClr val="000000"/>
              </a:solidFill>
              <a:latin typeface="Dutch801 Rm BT" pitchFamily="18" charset="0"/>
            </a:endParaRPr>
          </a:p>
        </p:txBody>
      </p:sp>
      <p:sp>
        <p:nvSpPr>
          <p:cNvPr id="2102" name="Rectangle 161"/>
          <p:cNvSpPr>
            <a:spLocks noChangeArrowheads="1"/>
          </p:cNvSpPr>
          <p:nvPr/>
        </p:nvSpPr>
        <p:spPr bwMode="auto">
          <a:xfrm>
            <a:off x="571500" y="6400800"/>
            <a:ext cx="9696451"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ct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200">
              <a:solidFill>
                <a:srgbClr val="000000"/>
              </a:solidFill>
              <a:latin typeface="Arial" charset="0"/>
            </a:endParaRPr>
          </a:p>
        </p:txBody>
      </p:sp>
      <p:sp>
        <p:nvSpPr>
          <p:cNvPr id="81062" name="Rectangle 166"/>
          <p:cNvSpPr>
            <a:spLocks noGrp="1" noChangeArrowheads="1"/>
          </p:cNvSpPr>
          <p:nvPr>
            <p:ph type="sldNum" sz="quarter" idx="4"/>
          </p:nvPr>
        </p:nvSpPr>
        <p:spPr bwMode="auto">
          <a:xfrm>
            <a:off x="11061701" y="6505576"/>
            <a:ext cx="935567" cy="214313"/>
          </a:xfrm>
          <a:prstGeom prst="rect">
            <a:avLst/>
          </a:prstGeom>
          <a:noFill/>
          <a:ln w="9525">
            <a:noFill/>
            <a:miter lim="800000"/>
            <a:headEnd/>
            <a:tailEnd/>
          </a:ln>
          <a:effectLst/>
        </p:spPr>
        <p:txBody>
          <a:bodyPr vert="horz" wrap="square" lIns="91422" tIns="45711" rIns="91422" bIns="45711" numCol="1" anchor="b" anchorCtr="0" compatLnSpc="1">
            <a:prstTxWarp prst="textNoShape">
              <a:avLst/>
            </a:prstTxWarp>
          </a:bodyPr>
          <a:lstStyle>
            <a:lvl1pPr algn="ctr">
              <a:defRPr sz="1600">
                <a:solidFill>
                  <a:srgbClr val="000000"/>
                </a:solidFill>
                <a:latin typeface="Comic Sans MS" pitchFamily="66" charset="0"/>
              </a:defRPr>
            </a:lvl1pPr>
          </a:lstStyle>
          <a:p>
            <a:pPr>
              <a:defRPr/>
            </a:pPr>
            <a:fld id="{296DBD3E-89D7-4EF5-A1B2-B6E3A3C38E7D}" type="slidenum">
              <a:rPr lang="ru-RU"/>
              <a:pPr>
                <a:defRPr/>
              </a:pPr>
              <a:t>‹#›</a:t>
            </a:fld>
            <a:endParaRPr lang="ru-RU"/>
          </a:p>
        </p:txBody>
      </p:sp>
      <p:sp>
        <p:nvSpPr>
          <p:cNvPr id="81065" name="Rectangle 169"/>
          <p:cNvSpPr>
            <a:spLocks noChangeArrowheads="1"/>
          </p:cNvSpPr>
          <p:nvPr/>
        </p:nvSpPr>
        <p:spPr bwMode="auto">
          <a:xfrm>
            <a:off x="2667000" y="6392863"/>
            <a:ext cx="7518400" cy="336550"/>
          </a:xfrm>
          <a:prstGeom prst="rect">
            <a:avLst/>
          </a:prstGeom>
          <a:noFill/>
          <a:ln w="9525">
            <a:noFill/>
            <a:miter lim="800000"/>
            <a:headEnd/>
            <a:tailEnd/>
          </a:ln>
          <a:effectLst/>
        </p:spPr>
        <p:txBody>
          <a:bodyPr>
            <a:spAutoFit/>
          </a:bodyPr>
          <a:lstStyle/>
          <a:p>
            <a:pPr algn="ctr">
              <a:spcBef>
                <a:spcPct val="20000"/>
              </a:spcBef>
              <a:defRPr/>
            </a:pPr>
            <a:r>
              <a:rPr lang="ru-RU" sz="1600">
                <a:solidFill>
                  <a:srgbClr val="000000"/>
                </a:solidFill>
                <a:effectLst>
                  <a:outerShdw blurRad="38100" dist="38100" dir="2700000" algn="tl">
                    <a:srgbClr val="C0C0C0"/>
                  </a:outerShdw>
                </a:effectLst>
                <a:latin typeface="Arial" charset="0"/>
              </a:rPr>
              <a:t>Орловский государственный технический университет</a:t>
            </a:r>
          </a:p>
        </p:txBody>
      </p:sp>
      <p:sp>
        <p:nvSpPr>
          <p:cNvPr id="2105" name="Rectangle 173"/>
          <p:cNvSpPr>
            <a:spLocks noChangeArrowheads="1"/>
          </p:cNvSpPr>
          <p:nvPr/>
        </p:nvSpPr>
        <p:spPr bwMode="auto">
          <a:xfrm>
            <a:off x="0" y="272601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defRPr/>
            </a:pPr>
            <a:endParaRPr lang="ru-RU" altLang="ru-RU" sz="1800">
              <a:solidFill>
                <a:srgbClr val="000000"/>
              </a:solidFill>
              <a:latin typeface="Arial" charset="0"/>
            </a:endParaRPr>
          </a:p>
        </p:txBody>
      </p:sp>
    </p:spTree>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Lst>
  <p:transition/>
  <p:hf hdr="0" ftr="0" dt="0"/>
  <p:txStyles>
    <p:titleStyle>
      <a:lvl1pPr algn="ctr" rtl="0" eaLnBrk="0" fontAlgn="base" hangingPunct="0">
        <a:spcBef>
          <a:spcPct val="0"/>
        </a:spcBef>
        <a:spcAft>
          <a:spcPct val="0"/>
        </a:spcAft>
        <a:defRPr sz="2300" b="1" i="1">
          <a:solidFill>
            <a:schemeClr val="tx1"/>
          </a:solidFill>
          <a:latin typeface="+mj-lt"/>
          <a:ea typeface="+mj-ea"/>
          <a:cs typeface="+mj-cs"/>
        </a:defRPr>
      </a:lvl1pPr>
      <a:lvl2pPr algn="ctr" rtl="0" eaLnBrk="0" fontAlgn="base" hangingPunct="0">
        <a:spcBef>
          <a:spcPct val="0"/>
        </a:spcBef>
        <a:spcAft>
          <a:spcPct val="0"/>
        </a:spcAft>
        <a:defRPr sz="2300" b="1" i="1">
          <a:solidFill>
            <a:schemeClr val="tx1"/>
          </a:solidFill>
          <a:latin typeface="Times New Roman" pitchFamily="18" charset="0"/>
        </a:defRPr>
      </a:lvl2pPr>
      <a:lvl3pPr algn="ctr" rtl="0" eaLnBrk="0" fontAlgn="base" hangingPunct="0">
        <a:spcBef>
          <a:spcPct val="0"/>
        </a:spcBef>
        <a:spcAft>
          <a:spcPct val="0"/>
        </a:spcAft>
        <a:defRPr sz="2300" b="1" i="1">
          <a:solidFill>
            <a:schemeClr val="tx1"/>
          </a:solidFill>
          <a:latin typeface="Times New Roman" pitchFamily="18" charset="0"/>
        </a:defRPr>
      </a:lvl3pPr>
      <a:lvl4pPr algn="ctr" rtl="0" eaLnBrk="0" fontAlgn="base" hangingPunct="0">
        <a:spcBef>
          <a:spcPct val="0"/>
        </a:spcBef>
        <a:spcAft>
          <a:spcPct val="0"/>
        </a:spcAft>
        <a:defRPr sz="2300" b="1" i="1">
          <a:solidFill>
            <a:schemeClr val="tx1"/>
          </a:solidFill>
          <a:latin typeface="Times New Roman" pitchFamily="18" charset="0"/>
        </a:defRPr>
      </a:lvl4pPr>
      <a:lvl5pPr algn="ctr" rtl="0" eaLnBrk="0" fontAlgn="base" hangingPunct="0">
        <a:spcBef>
          <a:spcPct val="0"/>
        </a:spcBef>
        <a:spcAft>
          <a:spcPct val="0"/>
        </a:spcAft>
        <a:defRPr sz="2300" b="1" i="1">
          <a:solidFill>
            <a:schemeClr val="tx1"/>
          </a:solidFill>
          <a:latin typeface="Times New Roman" pitchFamily="18" charset="0"/>
        </a:defRPr>
      </a:lvl5pPr>
      <a:lvl6pPr marL="457200" algn="ctr" rtl="0" eaLnBrk="1" fontAlgn="base" hangingPunct="1">
        <a:spcBef>
          <a:spcPct val="0"/>
        </a:spcBef>
        <a:spcAft>
          <a:spcPct val="0"/>
        </a:spcAft>
        <a:defRPr sz="2300" b="1" i="1">
          <a:solidFill>
            <a:schemeClr val="tx1"/>
          </a:solidFill>
          <a:latin typeface="Times New Roman" pitchFamily="18" charset="0"/>
        </a:defRPr>
      </a:lvl6pPr>
      <a:lvl7pPr marL="914400" algn="ctr" rtl="0" eaLnBrk="1" fontAlgn="base" hangingPunct="1">
        <a:spcBef>
          <a:spcPct val="0"/>
        </a:spcBef>
        <a:spcAft>
          <a:spcPct val="0"/>
        </a:spcAft>
        <a:defRPr sz="2300" b="1" i="1">
          <a:solidFill>
            <a:schemeClr val="tx1"/>
          </a:solidFill>
          <a:latin typeface="Times New Roman" pitchFamily="18" charset="0"/>
        </a:defRPr>
      </a:lvl7pPr>
      <a:lvl8pPr marL="1371600" algn="ctr" rtl="0" eaLnBrk="1" fontAlgn="base" hangingPunct="1">
        <a:spcBef>
          <a:spcPct val="0"/>
        </a:spcBef>
        <a:spcAft>
          <a:spcPct val="0"/>
        </a:spcAft>
        <a:defRPr sz="2300" b="1" i="1">
          <a:solidFill>
            <a:schemeClr val="tx1"/>
          </a:solidFill>
          <a:latin typeface="Times New Roman" pitchFamily="18" charset="0"/>
        </a:defRPr>
      </a:lvl8pPr>
      <a:lvl9pPr marL="1828800" algn="ctr" rtl="0" eaLnBrk="1" fontAlgn="base" hangingPunct="1">
        <a:spcBef>
          <a:spcPct val="0"/>
        </a:spcBef>
        <a:spcAft>
          <a:spcPct val="0"/>
        </a:spcAft>
        <a:defRPr sz="2300" b="1" i="1">
          <a:solidFill>
            <a:schemeClr val="tx1"/>
          </a:solidFill>
          <a:latin typeface="Times New Roman" pitchFamily="18" charset="0"/>
        </a:defRPr>
      </a:lvl9pPr>
    </p:titleStyle>
    <p:bodyStyle>
      <a:lvl1pPr marL="342900" indent="-342900" algn="l" rtl="0" eaLnBrk="0" fontAlgn="base" hangingPunct="0">
        <a:spcBef>
          <a:spcPct val="20000"/>
        </a:spcBef>
        <a:spcAft>
          <a:spcPct val="0"/>
        </a:spcAft>
        <a:buBlip>
          <a:blip r:embed="rId15"/>
        </a:buBlip>
        <a:defRPr sz="3100">
          <a:solidFill>
            <a:schemeClr val="tx1"/>
          </a:solidFill>
          <a:latin typeface="+mn-lt"/>
          <a:ea typeface="+mn-ea"/>
          <a:cs typeface="+mn-cs"/>
        </a:defRPr>
      </a:lvl1pPr>
      <a:lvl2pPr marL="744538" indent="-287338" algn="l" rtl="0" eaLnBrk="0" fontAlgn="base" hangingPunct="0">
        <a:spcBef>
          <a:spcPct val="20000"/>
        </a:spcBef>
        <a:spcAft>
          <a:spcPct val="0"/>
        </a:spcAft>
        <a:buSzPct val="75000"/>
        <a:buBlip>
          <a:blip r:embed="rId16"/>
        </a:buBlip>
        <a:defRPr sz="2700">
          <a:solidFill>
            <a:schemeClr val="tx1"/>
          </a:solidFill>
          <a:latin typeface="+mn-lt"/>
        </a:defRPr>
      </a:lvl2pPr>
      <a:lvl3pPr marL="1141413" indent="-227013" algn="l" rtl="0" eaLnBrk="0" fontAlgn="base" hangingPunct="0">
        <a:spcBef>
          <a:spcPct val="20000"/>
        </a:spcBef>
        <a:spcAft>
          <a:spcPct val="0"/>
        </a:spcAft>
        <a:buChar char="•"/>
        <a:defRPr sz="2300">
          <a:solidFill>
            <a:schemeClr val="tx1"/>
          </a:solidFill>
          <a:latin typeface="+mn-lt"/>
        </a:defRPr>
      </a:lvl3pPr>
      <a:lvl4pPr marL="1598613" indent="-228600" algn="l" rtl="0" eaLnBrk="0" fontAlgn="base" hangingPunct="0">
        <a:spcBef>
          <a:spcPct val="20000"/>
        </a:spcBef>
        <a:spcAft>
          <a:spcPct val="0"/>
        </a:spcAft>
        <a:buChar char="–"/>
        <a:defRPr sz="1900">
          <a:solidFill>
            <a:schemeClr val="tx1"/>
          </a:solidFill>
          <a:latin typeface="+mn-lt"/>
        </a:defRPr>
      </a:lvl4pPr>
      <a:lvl5pPr marL="2055813" indent="-228600" algn="l" rtl="0" eaLnBrk="0" fontAlgn="base" hangingPunct="0">
        <a:spcBef>
          <a:spcPct val="20000"/>
        </a:spcBef>
        <a:spcAft>
          <a:spcPct val="0"/>
        </a:spcAft>
        <a:buClr>
          <a:schemeClr val="tx2"/>
        </a:buClr>
        <a:buChar char="–"/>
        <a:defRPr sz="1900">
          <a:solidFill>
            <a:schemeClr val="tx1"/>
          </a:solidFill>
          <a:latin typeface="+mn-lt"/>
        </a:defRPr>
      </a:lvl5pPr>
      <a:lvl6pPr marL="2513013" indent="-228600" algn="l" rtl="0" eaLnBrk="1" fontAlgn="base" hangingPunct="1">
        <a:spcBef>
          <a:spcPct val="20000"/>
        </a:spcBef>
        <a:spcAft>
          <a:spcPct val="0"/>
        </a:spcAft>
        <a:buClr>
          <a:schemeClr val="tx2"/>
        </a:buClr>
        <a:buChar char="–"/>
        <a:defRPr sz="1900">
          <a:solidFill>
            <a:schemeClr val="tx1"/>
          </a:solidFill>
          <a:latin typeface="+mn-lt"/>
        </a:defRPr>
      </a:lvl6pPr>
      <a:lvl7pPr marL="2970213" indent="-228600" algn="l" rtl="0" eaLnBrk="1" fontAlgn="base" hangingPunct="1">
        <a:spcBef>
          <a:spcPct val="20000"/>
        </a:spcBef>
        <a:spcAft>
          <a:spcPct val="0"/>
        </a:spcAft>
        <a:buClr>
          <a:schemeClr val="tx2"/>
        </a:buClr>
        <a:buChar char="–"/>
        <a:defRPr sz="1900">
          <a:solidFill>
            <a:schemeClr val="tx1"/>
          </a:solidFill>
          <a:latin typeface="+mn-lt"/>
        </a:defRPr>
      </a:lvl7pPr>
      <a:lvl8pPr marL="3427413" indent="-228600" algn="l" rtl="0" eaLnBrk="1" fontAlgn="base" hangingPunct="1">
        <a:spcBef>
          <a:spcPct val="20000"/>
        </a:spcBef>
        <a:spcAft>
          <a:spcPct val="0"/>
        </a:spcAft>
        <a:buClr>
          <a:schemeClr val="tx2"/>
        </a:buClr>
        <a:buChar char="–"/>
        <a:defRPr sz="1900">
          <a:solidFill>
            <a:schemeClr val="tx1"/>
          </a:solidFill>
          <a:latin typeface="+mn-lt"/>
        </a:defRPr>
      </a:lvl8pPr>
      <a:lvl9pPr marL="3884613" indent="-228600" algn="l" rtl="0" eaLnBrk="1" fontAlgn="base" hangingPunct="1">
        <a:spcBef>
          <a:spcPct val="20000"/>
        </a:spcBef>
        <a:spcAft>
          <a:spcPct val="0"/>
        </a:spcAft>
        <a:buClr>
          <a:schemeClr val="tx2"/>
        </a:buClr>
        <a:buChar char="–"/>
        <a:defRPr sz="19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0.png"/><Relationship Id="rId7"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jpg"/><Relationship Id="rId4" Type="http://schemas.openxmlformats.org/officeDocument/2006/relationships/image" Target="../media/image43.pn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6.gif"/><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gif"/><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2.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4.xml"/><Relationship Id="rId2" Type="http://schemas.openxmlformats.org/officeDocument/2006/relationships/notesSlide" Target="../notesSlides/notesSlide31.xml"/><Relationship Id="rId16" Type="http://schemas.openxmlformats.org/officeDocument/2006/relationships/image" Target="../media/image113.png"/><Relationship Id="rId1" Type="http://schemas.openxmlformats.org/officeDocument/2006/relationships/slideLayout" Target="../slideLayouts/slideLayout6.xml"/><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customXml" Target="../ink/ink3.xml"/><Relationship Id="rId10" Type="http://schemas.openxmlformats.org/officeDocument/2006/relationships/image" Target="../media/image108.png"/><Relationship Id="rId19" Type="http://schemas.openxmlformats.org/officeDocument/2006/relationships/image" Target="../media/image104.png"/><Relationship Id="rId9" Type="http://schemas.openxmlformats.org/officeDocument/2006/relationships/image" Target="../media/image107.png"/><Relationship Id="rId14" Type="http://schemas.openxmlformats.org/officeDocument/2006/relationships/image" Target="../media/image112.png"/></Relationships>
</file>

<file path=ppt/slides/_rels/slide32.xml.rels><?xml version="1.0" encoding="UTF-8" standalone="yes"?>
<Relationships xmlns="http://schemas.openxmlformats.org/package/2006/relationships"><Relationship Id="rId13" Type="http://schemas.openxmlformats.org/officeDocument/2006/relationships/image" Target="../media/image111.png"/><Relationship Id="rId18" Type="http://schemas.openxmlformats.org/officeDocument/2006/relationships/image" Target="../media/image114.png"/><Relationship Id="rId3" Type="http://schemas.openxmlformats.org/officeDocument/2006/relationships/image" Target="../media/image86.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customXml" Target="../ink/ink6.xml"/><Relationship Id="rId2" Type="http://schemas.openxmlformats.org/officeDocument/2006/relationships/notesSlide" Target="../notesSlides/notesSlide32.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0.png"/><Relationship Id="rId11" Type="http://schemas.openxmlformats.org/officeDocument/2006/relationships/image" Target="../media/image109.png"/><Relationship Id="rId5" Type="http://schemas.openxmlformats.org/officeDocument/2006/relationships/image" Target="../media/image103.png"/><Relationship Id="rId19" Type="http://schemas.openxmlformats.org/officeDocument/2006/relationships/image" Target="../media/image115.png"/><Relationship Id="rId4" Type="http://schemas.openxmlformats.org/officeDocument/2006/relationships/image" Target="../media/image1020.png"/><Relationship Id="rId14" Type="http://schemas.openxmlformats.org/officeDocument/2006/relationships/customXml" Target="../ink/ink5.xml"/></Relationships>
</file>

<file path=ppt/slides/_rels/slide3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19.png"/><Relationship Id="rId3" Type="http://schemas.openxmlformats.org/officeDocument/2006/relationships/customXml" Target="../ink/ink7.xml"/><Relationship Id="rId7" Type="http://schemas.openxmlformats.org/officeDocument/2006/relationships/image" Target="../media/image116.png"/><Relationship Id="rId12" Type="http://schemas.openxmlformats.org/officeDocument/2006/relationships/customXml" Target="../ink/ink9.xml"/><Relationship Id="rId2" Type="http://schemas.openxmlformats.org/officeDocument/2006/relationships/notesSlide" Target="../notesSlides/notesSlide33.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50.png"/><Relationship Id="rId11" Type="http://schemas.openxmlformats.org/officeDocument/2006/relationships/image" Target="../media/image118.png"/><Relationship Id="rId5" Type="http://schemas.openxmlformats.org/officeDocument/2006/relationships/image" Target="../media/image105.png"/><Relationship Id="rId15" Type="http://schemas.openxmlformats.org/officeDocument/2006/relationships/customXml" Target="../ink/ink10.xml"/><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13.png"/><Relationship Id="rId14" Type="http://schemas.openxmlformats.org/officeDocument/2006/relationships/image" Target="../media/image120.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20.png"/><Relationship Id="rId4" Type="http://schemas.openxmlformats.org/officeDocument/2006/relationships/image" Target="../media/image92.png"/><Relationship Id="rId9" Type="http://schemas.openxmlformats.org/officeDocument/2006/relationships/customXml" Target="../ink/ink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86.png"/><Relationship Id="rId7" Type="http://schemas.openxmlformats.org/officeDocument/2006/relationships/image" Target="../media/image124.png"/><Relationship Id="rId2" Type="http://schemas.openxmlformats.org/officeDocument/2006/relationships/notesSlide" Target="../notesSlides/notesSlide36.xml"/><Relationship Id="rId16"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1060.png"/><Relationship Id="rId5" Type="http://schemas.openxmlformats.org/officeDocument/2006/relationships/image" Target="../media/image98.png"/><Relationship Id="rId15" Type="http://schemas.openxmlformats.org/officeDocument/2006/relationships/customXml" Target="../ink/ink12.xml"/><Relationship Id="rId10" Type="http://schemas.openxmlformats.org/officeDocument/2006/relationships/image" Target="../media/image127.png"/><Relationship Id="rId14" Type="http://schemas.openxmlformats.org/officeDocument/2006/relationships/image" Target="../media/image106.png"/><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86.png"/><Relationship Id="rId7"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99.emf"/></Relationships>
</file>

<file path=ppt/slides/_rels/slide38.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21" Type="http://schemas.openxmlformats.org/officeDocument/2006/relationships/customXml" Target="../ink/ink19.xml"/><Relationship Id="rId7" Type="http://schemas.openxmlformats.org/officeDocument/2006/relationships/customXml" Target="../ink/ink15.xml"/><Relationship Id="rId17" Type="http://schemas.openxmlformats.org/officeDocument/2006/relationships/customXml" Target="../ink/ink17.xml"/><Relationship Id="rId2" Type="http://schemas.openxmlformats.org/officeDocument/2006/relationships/notesSlide" Target="../notesSlides/notesSlide38.xml"/><Relationship Id="rId16" Type="http://schemas.openxmlformats.org/officeDocument/2006/relationships/image" Target="../media/image132.png"/><Relationship Id="rId20" Type="http://schemas.openxmlformats.org/officeDocument/2006/relationships/image" Target="../media/image133.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18.xml"/><Relationship Id="rId4" Type="http://schemas.openxmlformats.org/officeDocument/2006/relationships/customXml" Target="../ink/ink14.xml"/><Relationship Id="rId9" Type="http://schemas.openxmlformats.org/officeDocument/2006/relationships/image" Target="../media/image113.png"/><Relationship Id="rId14" Type="http://schemas.openxmlformats.org/officeDocument/2006/relationships/customXml" Target="../ink/ink16.xml"/><Relationship Id="rId22" Type="http://schemas.openxmlformats.org/officeDocument/2006/relationships/image" Target="../media/image136.emf"/></Relationships>
</file>

<file path=ppt/slides/_rels/slide3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33.png"/><Relationship Id="rId7" Type="http://schemas.openxmlformats.org/officeDocument/2006/relationships/image" Target="../media/image123.png"/><Relationship Id="rId12" Type="http://schemas.openxmlformats.org/officeDocument/2006/relationships/image" Target="../media/image139.em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22.png"/><Relationship Id="rId11" Type="http://schemas.openxmlformats.org/officeDocument/2006/relationships/customXml" Target="../ink/ink20.xml"/><Relationship Id="rId5" Type="http://schemas.openxmlformats.org/officeDocument/2006/relationships/image" Target="../media/image92.png"/><Relationship Id="rId10" Type="http://schemas.openxmlformats.org/officeDocument/2006/relationships/image" Target="../media/image134.png"/><Relationship Id="rId4" Type="http://schemas.openxmlformats.org/officeDocument/2006/relationships/image" Target="../media/image86.png"/><Relationship Id="rId9"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CrsrnRCmOQ0" TargetMode="External"/><Relationship Id="rId13" Type="http://schemas.openxmlformats.org/officeDocument/2006/relationships/image" Target="../media/image61.wmf"/><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wmf"/><Relationship Id="rId2" Type="http://schemas.openxmlformats.org/officeDocument/2006/relationships/notesSlide" Target="../notesSlides/notesSlide41.xml"/><Relationship Id="rId16"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59.wmf"/><Relationship Id="rId5" Type="http://schemas.openxmlformats.org/officeDocument/2006/relationships/image" Target="../media/image54.png"/><Relationship Id="rId15" Type="http://schemas.openxmlformats.org/officeDocument/2006/relationships/customXml" Target="../ink/ink21.xml"/><Relationship Id="rId10" Type="http://schemas.openxmlformats.org/officeDocument/2006/relationships/image" Target="../media/image58.wmf"/><Relationship Id="rId4" Type="http://schemas.openxmlformats.org/officeDocument/2006/relationships/image" Target="../media/image53.png"/><Relationship Id="rId9" Type="http://schemas.openxmlformats.org/officeDocument/2006/relationships/image" Target="../media/image57.wmf"/><Relationship Id="rId14" Type="http://schemas.openxmlformats.org/officeDocument/2006/relationships/image" Target="../media/image135.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40.wmf"/><Relationship Id="rId18" Type="http://schemas.openxmlformats.org/officeDocument/2006/relationships/image" Target="../media/image144.png"/><Relationship Id="rId26" Type="http://schemas.openxmlformats.org/officeDocument/2006/relationships/customXml" Target="../ink/ink24.xml"/><Relationship Id="rId39" Type="http://schemas.openxmlformats.org/officeDocument/2006/relationships/image" Target="../media/image159.png"/><Relationship Id="rId3" Type="http://schemas.openxmlformats.org/officeDocument/2006/relationships/notesSlide" Target="../notesSlides/notesSlide42.xml"/><Relationship Id="rId21" Type="http://schemas.openxmlformats.org/officeDocument/2006/relationships/image" Target="../media/image150.png"/><Relationship Id="rId34" Type="http://schemas.openxmlformats.org/officeDocument/2006/relationships/customXml" Target="../ink/ink28.xml"/><Relationship Id="rId42" Type="http://schemas.openxmlformats.org/officeDocument/2006/relationships/customXml" Target="../ink/ink32.xml"/><Relationship Id="rId7" Type="http://schemas.openxmlformats.org/officeDocument/2006/relationships/image" Target="../media/image137.wmf"/><Relationship Id="rId12" Type="http://schemas.openxmlformats.org/officeDocument/2006/relationships/oleObject" Target="../embeddings/oleObject4.bin"/><Relationship Id="rId17" Type="http://schemas.openxmlformats.org/officeDocument/2006/relationships/image" Target="../media/image142.wmf"/><Relationship Id="rId25" Type="http://schemas.openxmlformats.org/officeDocument/2006/relationships/image" Target="../media/image152.png"/><Relationship Id="rId33" Type="http://schemas.openxmlformats.org/officeDocument/2006/relationships/image" Target="../media/image156.png"/><Relationship Id="rId38" Type="http://schemas.openxmlformats.org/officeDocument/2006/relationships/customXml" Target="../ink/ink30.xml"/><Relationship Id="rId2" Type="http://schemas.openxmlformats.org/officeDocument/2006/relationships/slideLayout" Target="../slideLayouts/slideLayout6.xml"/><Relationship Id="rId16" Type="http://schemas.openxmlformats.org/officeDocument/2006/relationships/oleObject" Target="../embeddings/oleObject6.bin"/><Relationship Id="rId20" Type="http://schemas.openxmlformats.org/officeDocument/2006/relationships/image" Target="../media/image149.png"/><Relationship Id="rId29" Type="http://schemas.openxmlformats.org/officeDocument/2006/relationships/image" Target="../media/image154.png"/><Relationship Id="rId41" Type="http://schemas.openxmlformats.org/officeDocument/2006/relationships/image" Target="../media/image160.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39.wmf"/><Relationship Id="rId24" Type="http://schemas.openxmlformats.org/officeDocument/2006/relationships/customXml" Target="../ink/ink23.xml"/><Relationship Id="rId32" Type="http://schemas.openxmlformats.org/officeDocument/2006/relationships/customXml" Target="../ink/ink27.xml"/><Relationship Id="rId37" Type="http://schemas.openxmlformats.org/officeDocument/2006/relationships/image" Target="../media/image158.png"/><Relationship Id="rId40" Type="http://schemas.openxmlformats.org/officeDocument/2006/relationships/customXml" Target="../ink/ink31.xml"/><Relationship Id="rId5" Type="http://schemas.openxmlformats.org/officeDocument/2006/relationships/image" Target="../media/image143.png"/><Relationship Id="rId15" Type="http://schemas.openxmlformats.org/officeDocument/2006/relationships/image" Target="../media/image141.wmf"/><Relationship Id="rId23" Type="http://schemas.openxmlformats.org/officeDocument/2006/relationships/image" Target="../media/image151.png"/><Relationship Id="rId28" Type="http://schemas.openxmlformats.org/officeDocument/2006/relationships/customXml" Target="../ink/ink25.xml"/><Relationship Id="rId36" Type="http://schemas.openxmlformats.org/officeDocument/2006/relationships/customXml" Target="../ink/ink29.xml"/><Relationship Id="rId10" Type="http://schemas.openxmlformats.org/officeDocument/2006/relationships/oleObject" Target="../embeddings/oleObject3.bin"/><Relationship Id="rId19" Type="http://schemas.openxmlformats.org/officeDocument/2006/relationships/image" Target="../media/image1440.png"/><Relationship Id="rId31" Type="http://schemas.openxmlformats.org/officeDocument/2006/relationships/image" Target="../media/image155.png"/><Relationship Id="rId4" Type="http://schemas.openxmlformats.org/officeDocument/2006/relationships/image" Target="../media/image141.png"/><Relationship Id="rId9" Type="http://schemas.openxmlformats.org/officeDocument/2006/relationships/image" Target="../media/image138.wmf"/><Relationship Id="rId14" Type="http://schemas.openxmlformats.org/officeDocument/2006/relationships/oleObject" Target="../embeddings/oleObject5.bin"/><Relationship Id="rId22" Type="http://schemas.openxmlformats.org/officeDocument/2006/relationships/customXml" Target="../ink/ink22.xml"/><Relationship Id="rId27" Type="http://schemas.openxmlformats.org/officeDocument/2006/relationships/image" Target="../media/image153.png"/><Relationship Id="rId30" Type="http://schemas.openxmlformats.org/officeDocument/2006/relationships/customXml" Target="../ink/ink26.xml"/><Relationship Id="rId35" Type="http://schemas.openxmlformats.org/officeDocument/2006/relationships/image" Target="../media/image157.png"/><Relationship Id="rId43" Type="http://schemas.openxmlformats.org/officeDocument/2006/relationships/image" Target="../media/image161.png"/></Relationships>
</file>

<file path=ppt/slides/_rels/slide43.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5.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customXml" Target="../ink/ink33.xml"/><Relationship Id="rId5" Type="http://schemas.openxmlformats.org/officeDocument/2006/relationships/image" Target="../media/image164.png"/><Relationship Id="rId4" Type="http://schemas.openxmlformats.org/officeDocument/2006/relationships/image" Target="../media/image163.png"/></Relationships>
</file>

<file path=ppt/slides/_rels/slide44.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166.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67.png"/><Relationship Id="rId4" Type="http://schemas.openxmlformats.org/officeDocument/2006/relationships/customXml" Target="../ink/ink35.xml"/></Relationships>
</file>

<file path=ppt/slides/_rels/slide46.xml.rels><?xml version="1.0" encoding="UTF-8" standalone="yes"?>
<Relationships xmlns="http://schemas.openxmlformats.org/package/2006/relationships"><Relationship Id="rId8" Type="http://schemas.openxmlformats.org/officeDocument/2006/relationships/image" Target="../media/image138.wmf"/><Relationship Id="rId13" Type="http://schemas.openxmlformats.org/officeDocument/2006/relationships/oleObject" Target="../embeddings/oleObject5.bin"/><Relationship Id="rId18" Type="http://schemas.openxmlformats.org/officeDocument/2006/relationships/oleObject" Target="../embeddings/oleObject8.bin"/><Relationship Id="rId26" Type="http://schemas.openxmlformats.org/officeDocument/2006/relationships/image" Target="../media/image168.png"/><Relationship Id="rId3" Type="http://schemas.openxmlformats.org/officeDocument/2006/relationships/notesSlide" Target="../notesSlides/notesSlide46.xml"/><Relationship Id="rId21" Type="http://schemas.openxmlformats.org/officeDocument/2006/relationships/image" Target="../media/image1560.png"/><Relationship Id="rId7" Type="http://schemas.openxmlformats.org/officeDocument/2006/relationships/oleObject" Target="../embeddings/oleObject2.bin"/><Relationship Id="rId12" Type="http://schemas.openxmlformats.org/officeDocument/2006/relationships/image" Target="../media/image140.wmf"/><Relationship Id="rId17" Type="http://schemas.openxmlformats.org/officeDocument/2006/relationships/oleObject" Target="../embeddings/oleObject7.bin"/><Relationship Id="rId25" Type="http://schemas.openxmlformats.org/officeDocument/2006/relationships/customXml" Target="../ink/ink36.xml"/><Relationship Id="rId2" Type="http://schemas.openxmlformats.org/officeDocument/2006/relationships/slideLayout" Target="../slideLayouts/slideLayout6.xml"/><Relationship Id="rId16" Type="http://schemas.openxmlformats.org/officeDocument/2006/relationships/image" Target="../media/image142.wmf"/><Relationship Id="rId20" Type="http://schemas.openxmlformats.org/officeDocument/2006/relationships/image" Target="../media/image1550.png"/><Relationship Id="rId1" Type="http://schemas.openxmlformats.org/officeDocument/2006/relationships/vmlDrawing" Target="../drawings/vmlDrawing2.vml"/><Relationship Id="rId6" Type="http://schemas.openxmlformats.org/officeDocument/2006/relationships/image" Target="../media/image137.wmf"/><Relationship Id="rId11" Type="http://schemas.openxmlformats.org/officeDocument/2006/relationships/oleObject" Target="../embeddings/oleObject4.bin"/><Relationship Id="rId24" Type="http://schemas.openxmlformats.org/officeDocument/2006/relationships/image" Target="../media/image1590.png"/><Relationship Id="rId5" Type="http://schemas.openxmlformats.org/officeDocument/2006/relationships/oleObject" Target="../embeddings/oleObject1.bin"/><Relationship Id="rId15" Type="http://schemas.openxmlformats.org/officeDocument/2006/relationships/oleObject" Target="../embeddings/oleObject6.bin"/><Relationship Id="rId23" Type="http://schemas.openxmlformats.org/officeDocument/2006/relationships/image" Target="../media/image1580.png"/><Relationship Id="rId10" Type="http://schemas.openxmlformats.org/officeDocument/2006/relationships/image" Target="../media/image139.wmf"/><Relationship Id="rId19" Type="http://schemas.openxmlformats.org/officeDocument/2006/relationships/image" Target="../media/image1540.png"/><Relationship Id="rId4" Type="http://schemas.openxmlformats.org/officeDocument/2006/relationships/image" Target="../media/image143.png"/><Relationship Id="rId9" Type="http://schemas.openxmlformats.org/officeDocument/2006/relationships/oleObject" Target="../embeddings/oleObject3.bin"/><Relationship Id="rId14" Type="http://schemas.openxmlformats.org/officeDocument/2006/relationships/image" Target="../media/image141.wmf"/><Relationship Id="rId22" Type="http://schemas.openxmlformats.org/officeDocument/2006/relationships/image" Target="../media/image157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41.emf"/><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customXml" Target="../ink/ink38.xml"/><Relationship Id="rId5" Type="http://schemas.openxmlformats.org/officeDocument/2006/relationships/image" Target="../media/image140.emf"/><Relationship Id="rId4" Type="http://schemas.openxmlformats.org/officeDocument/2006/relationships/customXml" Target="../ink/ink3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34.emf"/><Relationship Id="rId3" Type="http://schemas.openxmlformats.org/officeDocument/2006/relationships/image" Target="../media/image128.png"/><Relationship Id="rId7" Type="http://schemas.openxmlformats.org/officeDocument/2006/relationships/customXml" Target="../ink/ink40.xml"/><Relationship Id="rId17" Type="http://schemas.openxmlformats.org/officeDocument/2006/relationships/customXml" Target="../ink/ink42.xml"/><Relationship Id="rId2" Type="http://schemas.openxmlformats.org/officeDocument/2006/relationships/notesSlide" Target="../notesSlides/notesSlide50.xml"/><Relationship Id="rId16" Type="http://schemas.openxmlformats.org/officeDocument/2006/relationships/image" Target="../media/image132.png"/><Relationship Id="rId20" Type="http://schemas.openxmlformats.org/officeDocument/2006/relationships/image" Target="../media/image1360.emf"/><Relationship Id="rId1" Type="http://schemas.openxmlformats.org/officeDocument/2006/relationships/slideLayout" Target="../slideLayouts/slideLayout6.xml"/><Relationship Id="rId6" Type="http://schemas.openxmlformats.org/officeDocument/2006/relationships/image" Target="../media/image145.png"/><Relationship Id="rId11" Type="http://schemas.openxmlformats.org/officeDocument/2006/relationships/image" Target="../media/image147.png"/><Relationship Id="rId5" Type="http://schemas.openxmlformats.org/officeDocument/2006/relationships/image" Target="../media/image135.emf"/><Relationship Id="rId15" Type="http://schemas.openxmlformats.org/officeDocument/2006/relationships/image" Target="../media/image149.emf"/><Relationship Id="rId10" Type="http://schemas.openxmlformats.org/officeDocument/2006/relationships/image" Target="../media/image146.png"/><Relationship Id="rId19" Type="http://schemas.openxmlformats.org/officeDocument/2006/relationships/customXml" Target="../ink/ink43.xml"/><Relationship Id="rId4" Type="http://schemas.openxmlformats.org/officeDocument/2006/relationships/customXml" Target="../ink/ink39.xml"/><Relationship Id="rId9" Type="http://schemas.openxmlformats.org/officeDocument/2006/relationships/image" Target="../media/image113.png"/><Relationship Id="rId14" Type="http://schemas.openxmlformats.org/officeDocument/2006/relationships/customXml" Target="../ink/ink41.xml"/></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gif"/><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Прямоугольник 1"/>
          <p:cNvSpPr>
            <a:spLocks noChangeArrowheads="1"/>
          </p:cNvSpPr>
          <p:nvPr/>
        </p:nvSpPr>
        <p:spPr bwMode="auto">
          <a:xfrm>
            <a:off x="-1" y="6305550"/>
            <a:ext cx="12129247" cy="5524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eaLnBrk="1" hangingPunct="1"/>
            <a:endParaRPr lang="ru-RU" altLang="ru-RU"/>
          </a:p>
        </p:txBody>
      </p:sp>
      <p:sp>
        <p:nvSpPr>
          <p:cNvPr id="3" name="Rectangle 49"/>
          <p:cNvSpPr>
            <a:spLocks noChangeArrowheads="1"/>
          </p:cNvSpPr>
          <p:nvPr/>
        </p:nvSpPr>
        <p:spPr bwMode="auto">
          <a:xfrm>
            <a:off x="322729" y="2365971"/>
            <a:ext cx="115375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Гидродинамическое трение</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28267760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Роторно-опорные системы</a:t>
            </a:r>
            <a:endParaRPr lang="ru-RU" altLang="ru-RU" sz="2000" b="1" dirty="0">
              <a:solidFill>
                <a:srgbClr val="666699"/>
              </a:solidFill>
            </a:endParaRPr>
          </a:p>
        </p:txBody>
      </p:sp>
      <p:pic>
        <p:nvPicPr>
          <p:cNvPr id="21" name="Picture 3">
            <a:extLst>
              <a:ext uri="{FF2B5EF4-FFF2-40B4-BE49-F238E27FC236}">
                <a16:creationId xmlns:a16="http://schemas.microsoft.com/office/drawing/2014/main" id="{AE57D5DD-A025-49B9-BAE0-4DBCD3307E8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097" y="3250721"/>
            <a:ext cx="2160000" cy="1334876"/>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Скругленный прямоугольник 22">
            <a:extLst>
              <a:ext uri="{FF2B5EF4-FFF2-40B4-BE49-F238E27FC236}">
                <a16:creationId xmlns:a16="http://schemas.microsoft.com/office/drawing/2014/main" id="{56342F53-FF97-4F3E-ADDD-F7C11D624556}"/>
              </a:ext>
            </a:extLst>
          </p:cNvPr>
          <p:cNvSpPr/>
          <p:nvPr/>
        </p:nvSpPr>
        <p:spPr bwMode="auto">
          <a:xfrm>
            <a:off x="5864453" y="3122937"/>
            <a:ext cx="2428080" cy="2041658"/>
          </a:xfrm>
          <a:prstGeom prst="roundRect">
            <a:avLst/>
          </a:prstGeom>
          <a:noFill/>
          <a:ln w="158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3" name="Блок-схема: процесс 22">
            <a:extLst>
              <a:ext uri="{FF2B5EF4-FFF2-40B4-BE49-F238E27FC236}">
                <a16:creationId xmlns:a16="http://schemas.microsoft.com/office/drawing/2014/main" id="{A74F185A-4C71-40BE-9443-D9BF20F790E5}"/>
              </a:ext>
            </a:extLst>
          </p:cNvPr>
          <p:cNvSpPr/>
          <p:nvPr/>
        </p:nvSpPr>
        <p:spPr>
          <a:xfrm>
            <a:off x="3942783" y="1492384"/>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25" name="Rectangle 21">
            <a:extLst>
              <a:ext uri="{FF2B5EF4-FFF2-40B4-BE49-F238E27FC236}">
                <a16:creationId xmlns:a16="http://schemas.microsoft.com/office/drawing/2014/main" id="{FDE8AC3C-CF4A-4F10-9DB1-ADD3E8790800}"/>
              </a:ext>
            </a:extLst>
          </p:cNvPr>
          <p:cNvSpPr>
            <a:spLocks noChangeArrowheads="1"/>
          </p:cNvSpPr>
          <p:nvPr/>
        </p:nvSpPr>
        <p:spPr bwMode="auto">
          <a:xfrm>
            <a:off x="7237579" y="2717255"/>
            <a:ext cx="1457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cs typeface="Times New Roman" pitchFamily="18" charset="0"/>
              </a:rPr>
              <a:t>Contactless</a:t>
            </a:r>
            <a:endParaRPr lang="ru-RU" sz="1600" dirty="0">
              <a:solidFill>
                <a:srgbClr val="000000"/>
              </a:solidFill>
              <a:cs typeface="Times New Roman" pitchFamily="18" charset="0"/>
            </a:endParaRPr>
          </a:p>
        </p:txBody>
      </p:sp>
      <p:sp>
        <p:nvSpPr>
          <p:cNvPr id="27" name="Rectangle 21">
            <a:extLst>
              <a:ext uri="{FF2B5EF4-FFF2-40B4-BE49-F238E27FC236}">
                <a16:creationId xmlns:a16="http://schemas.microsoft.com/office/drawing/2014/main" id="{0594823E-B3B6-454B-BECF-536986D56BF7}"/>
              </a:ext>
            </a:extLst>
          </p:cNvPr>
          <p:cNvSpPr>
            <a:spLocks noChangeArrowheads="1"/>
          </p:cNvSpPr>
          <p:nvPr/>
        </p:nvSpPr>
        <p:spPr bwMode="auto">
          <a:xfrm>
            <a:off x="2325505" y="2728368"/>
            <a:ext cx="25344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666699"/>
                </a:solidFill>
                <a:cs typeface="Times New Roman" pitchFamily="18" charset="0"/>
              </a:rPr>
              <a:t>With contact interaction</a:t>
            </a:r>
            <a:endParaRPr lang="ru-RU" sz="1600" dirty="0">
              <a:solidFill>
                <a:srgbClr val="666699"/>
              </a:solidFill>
              <a:cs typeface="Times New Roman" pitchFamily="18" charset="0"/>
            </a:endParaRPr>
          </a:p>
        </p:txBody>
      </p:sp>
      <p:pic>
        <p:nvPicPr>
          <p:cNvPr id="29" name="Picture 40">
            <a:extLst>
              <a:ext uri="{FF2B5EF4-FFF2-40B4-BE49-F238E27FC236}">
                <a16:creationId xmlns:a16="http://schemas.microsoft.com/office/drawing/2014/main" id="{EC0020D5-7C1F-4F24-8A96-C5E7B46A78E9}"/>
              </a:ext>
            </a:extLst>
          </p:cNvPr>
          <p:cNvPicPr>
            <a:picLocks noChangeAspect="1" noChangeArrowheads="1"/>
          </p:cNvPicPr>
          <p:nvPr/>
        </p:nvPicPr>
        <p:blipFill>
          <a:blip r:embed="rId4" cstate="print"/>
          <a:srcRect/>
          <a:stretch>
            <a:fillRect/>
          </a:stretch>
        </p:blipFill>
        <p:spPr bwMode="auto">
          <a:xfrm>
            <a:off x="8292533" y="3194983"/>
            <a:ext cx="1985963" cy="141128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0" name="Rectangle 21">
            <a:extLst>
              <a:ext uri="{FF2B5EF4-FFF2-40B4-BE49-F238E27FC236}">
                <a16:creationId xmlns:a16="http://schemas.microsoft.com/office/drawing/2014/main" id="{F4136BB7-3A96-4D13-8E13-CBF055054C80}"/>
              </a:ext>
            </a:extLst>
          </p:cNvPr>
          <p:cNvSpPr>
            <a:spLocks noChangeArrowheads="1"/>
          </p:cNvSpPr>
          <p:nvPr/>
        </p:nvSpPr>
        <p:spPr bwMode="auto">
          <a:xfrm>
            <a:off x="4742274" y="2075112"/>
            <a:ext cx="20760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indent="269875" algn="ctr" eaLnBrk="0" hangingPunct="0"/>
            <a:r>
              <a:rPr lang="en-US" sz="1600" dirty="0">
                <a:solidFill>
                  <a:srgbClr val="000000"/>
                </a:solidFill>
                <a:latin typeface="Arial" pitchFamily="34" charset="0"/>
                <a:cs typeface="Arial" pitchFamily="34" charset="0"/>
              </a:rPr>
              <a:t>Types of bearings</a:t>
            </a:r>
            <a:endParaRPr lang="ru-RU" sz="1600" dirty="0">
              <a:solidFill>
                <a:srgbClr val="000000"/>
              </a:solidFill>
              <a:latin typeface="Arial" pitchFamily="34" charset="0"/>
              <a:cs typeface="Arial" pitchFamily="34" charset="0"/>
            </a:endParaRPr>
          </a:p>
        </p:txBody>
      </p:sp>
      <p:sp>
        <p:nvSpPr>
          <p:cNvPr id="31" name="Rectangle 21">
            <a:extLst>
              <a:ext uri="{FF2B5EF4-FFF2-40B4-BE49-F238E27FC236}">
                <a16:creationId xmlns:a16="http://schemas.microsoft.com/office/drawing/2014/main" id="{3E77862D-B933-4A25-822D-663B7BD6A10A}"/>
              </a:ext>
            </a:extLst>
          </p:cNvPr>
          <p:cNvSpPr>
            <a:spLocks noChangeArrowheads="1"/>
          </p:cNvSpPr>
          <p:nvPr/>
        </p:nvSpPr>
        <p:spPr bwMode="auto">
          <a:xfrm>
            <a:off x="8279040" y="4610270"/>
            <a:ext cx="20701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Electromagnetic bearings</a:t>
            </a:r>
            <a:endParaRPr lang="ru-RU" dirty="0">
              <a:solidFill>
                <a:srgbClr val="666699"/>
              </a:solidFill>
              <a:cs typeface="Times New Roman" pitchFamily="18" charset="0"/>
            </a:endParaRPr>
          </a:p>
        </p:txBody>
      </p:sp>
      <p:sp>
        <p:nvSpPr>
          <p:cNvPr id="32" name="Rectangle 21">
            <a:extLst>
              <a:ext uri="{FF2B5EF4-FFF2-40B4-BE49-F238E27FC236}">
                <a16:creationId xmlns:a16="http://schemas.microsoft.com/office/drawing/2014/main" id="{D75FCE21-FCB8-42D0-BF41-0C2F66D6D829}"/>
              </a:ext>
            </a:extLst>
          </p:cNvPr>
          <p:cNvSpPr>
            <a:spLocks noChangeArrowheads="1"/>
          </p:cNvSpPr>
          <p:nvPr/>
        </p:nvSpPr>
        <p:spPr bwMode="auto">
          <a:xfrm>
            <a:off x="6094640" y="4750843"/>
            <a:ext cx="1966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0" hangingPunct="0"/>
            <a:r>
              <a:rPr lang="en-US" dirty="0">
                <a:solidFill>
                  <a:srgbClr val="000000"/>
                </a:solidFill>
                <a:cs typeface="Times New Roman" pitchFamily="18" charset="0"/>
              </a:rPr>
              <a:t>Fluid-film bearings</a:t>
            </a:r>
            <a:endParaRPr lang="ru-RU" dirty="0">
              <a:solidFill>
                <a:srgbClr val="000000"/>
              </a:solidFill>
              <a:cs typeface="Times New Roman" pitchFamily="18" charset="0"/>
            </a:endParaRPr>
          </a:p>
        </p:txBody>
      </p:sp>
      <p:cxnSp>
        <p:nvCxnSpPr>
          <p:cNvPr id="33" name="Прямая со стрелкой 32">
            <a:extLst>
              <a:ext uri="{FF2B5EF4-FFF2-40B4-BE49-F238E27FC236}">
                <a16:creationId xmlns:a16="http://schemas.microsoft.com/office/drawing/2014/main" id="{D3CA2F19-9453-4C10-8704-A1A4572E6A68}"/>
              </a:ext>
            </a:extLst>
          </p:cNvPr>
          <p:cNvCxnSpPr>
            <a:stCxn id="30" idx="2"/>
            <a:endCxn id="27" idx="0"/>
          </p:cNvCxnSpPr>
          <p:nvPr/>
        </p:nvCxnSpPr>
        <p:spPr bwMode="auto">
          <a:xfrm flipH="1">
            <a:off x="3592743" y="2413666"/>
            <a:ext cx="2187572" cy="31470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 стрелкой 33">
            <a:extLst>
              <a:ext uri="{FF2B5EF4-FFF2-40B4-BE49-F238E27FC236}">
                <a16:creationId xmlns:a16="http://schemas.microsoft.com/office/drawing/2014/main" id="{7B5087E5-5922-429B-ABD1-194BCB29207C}"/>
              </a:ext>
            </a:extLst>
          </p:cNvPr>
          <p:cNvCxnSpPr>
            <a:stCxn id="30" idx="2"/>
            <a:endCxn id="25" idx="0"/>
          </p:cNvCxnSpPr>
          <p:nvPr/>
        </p:nvCxnSpPr>
        <p:spPr bwMode="auto">
          <a:xfrm>
            <a:off x="5780315" y="2413666"/>
            <a:ext cx="2185989" cy="30358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5" name="Picture 9">
            <a:extLst>
              <a:ext uri="{FF2B5EF4-FFF2-40B4-BE49-F238E27FC236}">
                <a16:creationId xmlns:a16="http://schemas.microsoft.com/office/drawing/2014/main" id="{5ADD5812-873E-4037-82DD-28F64E0F7B7E}"/>
              </a:ext>
            </a:extLst>
          </p:cNvPr>
          <p:cNvPicPr>
            <a:picLocks noChangeAspect="1" noChangeArrowheads="1"/>
          </p:cNvPicPr>
          <p:nvPr/>
        </p:nvPicPr>
        <p:blipFill>
          <a:blip r:embed="rId5" cstate="print"/>
          <a:srcRect/>
          <a:stretch>
            <a:fillRect/>
          </a:stretch>
        </p:blipFill>
        <p:spPr bwMode="auto">
          <a:xfrm>
            <a:off x="1852078" y="3168066"/>
            <a:ext cx="1576692" cy="1417531"/>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36" name="Rectangle 21">
            <a:extLst>
              <a:ext uri="{FF2B5EF4-FFF2-40B4-BE49-F238E27FC236}">
                <a16:creationId xmlns:a16="http://schemas.microsoft.com/office/drawing/2014/main" id="{FE506DE3-E098-440D-A31F-180D5F487CD2}"/>
              </a:ext>
            </a:extLst>
          </p:cNvPr>
          <p:cNvSpPr>
            <a:spLocks noChangeArrowheads="1"/>
          </p:cNvSpPr>
          <p:nvPr/>
        </p:nvSpPr>
        <p:spPr bwMode="auto">
          <a:xfrm>
            <a:off x="1879823" y="4738143"/>
            <a:ext cx="16271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Rolling bearings</a:t>
            </a:r>
            <a:endParaRPr lang="ru-RU" dirty="0">
              <a:solidFill>
                <a:srgbClr val="666699"/>
              </a:solidFill>
              <a:cs typeface="Times New Roman" pitchFamily="18" charset="0"/>
            </a:endParaRPr>
          </a:p>
        </p:txBody>
      </p:sp>
      <p:sp>
        <p:nvSpPr>
          <p:cNvPr id="38" name="Блок-схема: процесс 37">
            <a:extLst>
              <a:ext uri="{FF2B5EF4-FFF2-40B4-BE49-F238E27FC236}">
                <a16:creationId xmlns:a16="http://schemas.microsoft.com/office/drawing/2014/main" id="{68EEC45B-C2B3-407D-8749-8250E0FCBA55}"/>
              </a:ext>
            </a:extLst>
          </p:cNvPr>
          <p:cNvSpPr/>
          <p:nvPr/>
        </p:nvSpPr>
        <p:spPr>
          <a:xfrm>
            <a:off x="8105208" y="150190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39" name="Плюс 14">
            <a:extLst>
              <a:ext uri="{FF2B5EF4-FFF2-40B4-BE49-F238E27FC236}">
                <a16:creationId xmlns:a16="http://schemas.microsoft.com/office/drawing/2014/main" id="{ED8F63CC-7EFE-43BF-8E8F-3B308CAF09F6}"/>
              </a:ext>
            </a:extLst>
          </p:cNvPr>
          <p:cNvSpPr/>
          <p:nvPr/>
        </p:nvSpPr>
        <p:spPr>
          <a:xfrm>
            <a:off x="7636896" y="1541597"/>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40" name="Rectangle 8">
            <a:extLst>
              <a:ext uri="{FF2B5EF4-FFF2-40B4-BE49-F238E27FC236}">
                <a16:creationId xmlns:a16="http://schemas.microsoft.com/office/drawing/2014/main" id="{82AB4C5D-DABC-43FD-BBB3-2EAE172EC737}"/>
              </a:ext>
            </a:extLst>
          </p:cNvPr>
          <p:cNvSpPr>
            <a:spLocks noChangeArrowheads="1"/>
          </p:cNvSpPr>
          <p:nvPr/>
        </p:nvSpPr>
        <p:spPr bwMode="auto">
          <a:xfrm>
            <a:off x="3898333" y="1560909"/>
            <a:ext cx="37853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Information and measuring system (IMS)</a:t>
            </a:r>
            <a:endParaRPr lang="ru-RU" altLang="ru-RU" dirty="0">
              <a:solidFill>
                <a:srgbClr val="000000"/>
              </a:solidFill>
            </a:endParaRPr>
          </a:p>
        </p:txBody>
      </p:sp>
      <p:sp>
        <p:nvSpPr>
          <p:cNvPr id="42" name="Rectangle 8">
            <a:extLst>
              <a:ext uri="{FF2B5EF4-FFF2-40B4-BE49-F238E27FC236}">
                <a16:creationId xmlns:a16="http://schemas.microsoft.com/office/drawing/2014/main" id="{7E3BD776-800D-4BC4-AD81-A5F270E0333F}"/>
              </a:ext>
            </a:extLst>
          </p:cNvPr>
          <p:cNvSpPr>
            <a:spLocks noChangeArrowheads="1"/>
          </p:cNvSpPr>
          <p:nvPr/>
        </p:nvSpPr>
        <p:spPr bwMode="auto">
          <a:xfrm>
            <a:off x="8105208" y="1538685"/>
            <a:ext cx="1954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Bearing</a:t>
            </a:r>
            <a:endParaRPr lang="ru-RU" altLang="ru-RU" dirty="0">
              <a:solidFill>
                <a:srgbClr val="000000"/>
              </a:solidFill>
            </a:endParaRPr>
          </a:p>
        </p:txBody>
      </p:sp>
      <p:sp>
        <p:nvSpPr>
          <p:cNvPr id="57" name="Блок-схема: процесс 56">
            <a:extLst>
              <a:ext uri="{FF2B5EF4-FFF2-40B4-BE49-F238E27FC236}">
                <a16:creationId xmlns:a16="http://schemas.microsoft.com/office/drawing/2014/main" id="{528E3797-40E7-45EA-884F-7AD24133A1C2}"/>
              </a:ext>
            </a:extLst>
          </p:cNvPr>
          <p:cNvSpPr/>
          <p:nvPr/>
        </p:nvSpPr>
        <p:spPr>
          <a:xfrm>
            <a:off x="1478983" y="1500322"/>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8" name="Плюс 19">
            <a:extLst>
              <a:ext uri="{FF2B5EF4-FFF2-40B4-BE49-F238E27FC236}">
                <a16:creationId xmlns:a16="http://schemas.microsoft.com/office/drawing/2014/main" id="{39B9A60F-1BEC-42DD-84D3-DB1E64B2DB4A}"/>
              </a:ext>
            </a:extLst>
          </p:cNvPr>
          <p:cNvSpPr/>
          <p:nvPr/>
        </p:nvSpPr>
        <p:spPr>
          <a:xfrm>
            <a:off x="3477646" y="1559059"/>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ru-RU"/>
            </a:defPPr>
            <a:lvl1pPr algn="l" rtl="0" fontAlgn="base">
              <a:spcBef>
                <a:spcPct val="0"/>
              </a:spcBef>
              <a:spcAft>
                <a:spcPct val="0"/>
              </a:spcAft>
              <a:defRPr sz="1600" kern="1200">
                <a:solidFill>
                  <a:schemeClr val="lt1"/>
                </a:solidFill>
                <a:latin typeface="+mn-lt"/>
                <a:ea typeface="+mn-ea"/>
                <a:cs typeface="+mn-cs"/>
              </a:defRPr>
            </a:lvl1pPr>
            <a:lvl2pPr marL="457200" algn="l" rtl="0" fontAlgn="base">
              <a:spcBef>
                <a:spcPct val="0"/>
              </a:spcBef>
              <a:spcAft>
                <a:spcPct val="0"/>
              </a:spcAft>
              <a:defRPr sz="1600" kern="1200">
                <a:solidFill>
                  <a:schemeClr val="lt1"/>
                </a:solidFill>
                <a:latin typeface="+mn-lt"/>
                <a:ea typeface="+mn-ea"/>
                <a:cs typeface="+mn-cs"/>
              </a:defRPr>
            </a:lvl2pPr>
            <a:lvl3pPr marL="914400" algn="l" rtl="0" fontAlgn="base">
              <a:spcBef>
                <a:spcPct val="0"/>
              </a:spcBef>
              <a:spcAft>
                <a:spcPct val="0"/>
              </a:spcAft>
              <a:defRPr sz="1600" kern="1200">
                <a:solidFill>
                  <a:schemeClr val="lt1"/>
                </a:solidFill>
                <a:latin typeface="+mn-lt"/>
                <a:ea typeface="+mn-ea"/>
                <a:cs typeface="+mn-cs"/>
              </a:defRPr>
            </a:lvl3pPr>
            <a:lvl4pPr marL="1371600" algn="l" rtl="0" fontAlgn="base">
              <a:spcBef>
                <a:spcPct val="0"/>
              </a:spcBef>
              <a:spcAft>
                <a:spcPct val="0"/>
              </a:spcAft>
              <a:defRPr sz="1600" kern="1200">
                <a:solidFill>
                  <a:schemeClr val="lt1"/>
                </a:solidFill>
                <a:latin typeface="+mn-lt"/>
                <a:ea typeface="+mn-ea"/>
                <a:cs typeface="+mn-cs"/>
              </a:defRPr>
            </a:lvl4pPr>
            <a:lvl5pPr marL="1828800" algn="l" rtl="0" fontAlgn="base">
              <a:spcBef>
                <a:spcPct val="0"/>
              </a:spcBef>
              <a:spcAft>
                <a:spcPct val="0"/>
              </a:spcAft>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defRPr/>
            </a:pPr>
            <a:endParaRPr lang="ru-RU"/>
          </a:p>
        </p:txBody>
      </p:sp>
      <p:sp>
        <p:nvSpPr>
          <p:cNvPr id="59" name="Rectangle 8">
            <a:extLst>
              <a:ext uri="{FF2B5EF4-FFF2-40B4-BE49-F238E27FC236}">
                <a16:creationId xmlns:a16="http://schemas.microsoft.com/office/drawing/2014/main" id="{D237BD66-AE63-4FB2-94D0-B484A5B458B0}"/>
              </a:ext>
            </a:extLst>
          </p:cNvPr>
          <p:cNvSpPr>
            <a:spLocks noChangeArrowheads="1"/>
          </p:cNvSpPr>
          <p:nvPr/>
        </p:nvSpPr>
        <p:spPr bwMode="auto">
          <a:xfrm>
            <a:off x="1490096" y="1558058"/>
            <a:ext cx="1933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en-US" altLang="ru-RU" dirty="0">
                <a:solidFill>
                  <a:srgbClr val="000000"/>
                </a:solidFill>
              </a:rPr>
              <a:t>Rotor</a:t>
            </a:r>
            <a:endParaRPr lang="ru-RU" altLang="ru-RU" dirty="0">
              <a:solidFill>
                <a:srgbClr val="000000"/>
              </a:solidFill>
            </a:endParaRPr>
          </a:p>
        </p:txBody>
      </p:sp>
      <p:pic>
        <p:nvPicPr>
          <p:cNvPr id="60" name="Picture 11">
            <a:extLst>
              <a:ext uri="{FF2B5EF4-FFF2-40B4-BE49-F238E27FC236}">
                <a16:creationId xmlns:a16="http://schemas.microsoft.com/office/drawing/2014/main" id="{77986664-698B-43A5-B5A4-3B856A132952}"/>
              </a:ext>
            </a:extLst>
          </p:cNvPr>
          <p:cNvPicPr>
            <a:picLocks noChangeAspect="1" noChangeArrowheads="1"/>
          </p:cNvPicPr>
          <p:nvPr/>
        </p:nvPicPr>
        <p:blipFill>
          <a:blip r:embed="rId6" cstate="print"/>
          <a:srcRect/>
          <a:stretch>
            <a:fillRect/>
          </a:stretch>
        </p:blipFill>
        <p:spPr bwMode="auto">
          <a:xfrm>
            <a:off x="3892536" y="3161219"/>
            <a:ext cx="1539631" cy="1383810"/>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p:spPr>
      </p:pic>
      <p:sp>
        <p:nvSpPr>
          <p:cNvPr id="61" name="Rectangle 21">
            <a:extLst>
              <a:ext uri="{FF2B5EF4-FFF2-40B4-BE49-F238E27FC236}">
                <a16:creationId xmlns:a16="http://schemas.microsoft.com/office/drawing/2014/main" id="{6B156F2E-98AB-4104-9749-31A4AE4B4066}"/>
              </a:ext>
            </a:extLst>
          </p:cNvPr>
          <p:cNvSpPr>
            <a:spLocks noChangeArrowheads="1"/>
          </p:cNvSpPr>
          <p:nvPr/>
        </p:nvSpPr>
        <p:spPr bwMode="auto">
          <a:xfrm>
            <a:off x="3757840" y="4736556"/>
            <a:ext cx="18272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0" hangingPunct="0"/>
            <a:r>
              <a:rPr lang="en-US" dirty="0">
                <a:solidFill>
                  <a:srgbClr val="666699"/>
                </a:solidFill>
                <a:cs typeface="Times New Roman" pitchFamily="18" charset="0"/>
              </a:rPr>
              <a:t>Sliding bearings</a:t>
            </a:r>
            <a:endParaRPr lang="ru-RU" dirty="0">
              <a:solidFill>
                <a:srgbClr val="666699"/>
              </a:solidFill>
              <a:cs typeface="Times New Roman" pitchFamily="18" charset="0"/>
            </a:endParaRPr>
          </a:p>
        </p:txBody>
      </p:sp>
    </p:spTree>
    <p:extLst>
      <p:ext uri="{BB962C8B-B14F-4D97-AF65-F5344CB8AC3E}">
        <p14:creationId xmlns:p14="http://schemas.microsoft.com/office/powerpoint/2010/main" val="1874400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13" name="Text Box 8">
            <a:extLst>
              <a:ext uri="{FF2B5EF4-FFF2-40B4-BE49-F238E27FC236}">
                <a16:creationId xmlns:a16="http://schemas.microsoft.com/office/drawing/2014/main" id="{EAC4CCF1-27A9-4E88-8A92-E25B0872B98A}"/>
              </a:ext>
            </a:extLst>
          </p:cNvPr>
          <p:cNvSpPr txBox="1">
            <a:spLocks noChangeArrowheads="1"/>
          </p:cNvSpPr>
          <p:nvPr/>
        </p:nvSpPr>
        <p:spPr bwMode="auto">
          <a:xfrm>
            <a:off x="4101420" y="2655207"/>
            <a:ext cx="45005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a:solidFill>
                  <a:srgbClr val="000000"/>
                </a:solidFill>
              </a:rPr>
              <a:t>2</a:t>
            </a:r>
            <a:r>
              <a:rPr lang="en-US" altLang="ru-RU" sz="1200" u="sng">
                <a:solidFill>
                  <a:srgbClr val="000000"/>
                </a:solidFill>
              </a:rPr>
              <a:t>. </a:t>
            </a:r>
            <a:r>
              <a:rPr lang="ru-RU" altLang="ru-RU" sz="1200" u="sng">
                <a:solidFill>
                  <a:srgbClr val="000000"/>
                </a:solidFill>
              </a:rPr>
              <a:t>Градиент скорости</a:t>
            </a:r>
            <a:r>
              <a:rPr lang="ru-RU" altLang="ru-RU" sz="1200">
                <a:solidFill>
                  <a:srgbClr val="000000"/>
                </a:solidFill>
              </a:rPr>
              <a:t> по направлению нормали к поверхности трения, который возникает благодаря движению трущихся поверхностей,  прилипанию жидкости к трущимся поверхностям, вязкости среды и малому зазору между поверхностями.</a:t>
            </a:r>
          </a:p>
        </p:txBody>
      </p:sp>
      <p:sp>
        <p:nvSpPr>
          <p:cNvPr id="15" name="Text Box 9">
            <a:extLst>
              <a:ext uri="{FF2B5EF4-FFF2-40B4-BE49-F238E27FC236}">
                <a16:creationId xmlns:a16="http://schemas.microsoft.com/office/drawing/2014/main" id="{0829CEDC-106F-4228-A6B7-9B6EEED59120}"/>
              </a:ext>
            </a:extLst>
          </p:cNvPr>
          <p:cNvSpPr txBox="1">
            <a:spLocks noChangeArrowheads="1"/>
          </p:cNvSpPr>
          <p:nvPr/>
        </p:nvSpPr>
        <p:spPr bwMode="auto">
          <a:xfrm>
            <a:off x="1759857" y="1685245"/>
            <a:ext cx="6130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400" u="sng" dirty="0">
                <a:solidFill>
                  <a:srgbClr val="000000"/>
                </a:solidFill>
              </a:rPr>
              <a:t>1</a:t>
            </a:r>
            <a:r>
              <a:rPr lang="en-US" altLang="ru-RU" sz="1400" u="sng" dirty="0">
                <a:solidFill>
                  <a:srgbClr val="000000"/>
                </a:solidFill>
              </a:rPr>
              <a:t>. </a:t>
            </a:r>
            <a:r>
              <a:rPr lang="ru-RU" altLang="ru-RU" sz="1400" u="sng" dirty="0">
                <a:solidFill>
                  <a:srgbClr val="000000"/>
                </a:solidFill>
              </a:rPr>
              <a:t>Вязкость среды</a:t>
            </a:r>
            <a:r>
              <a:rPr lang="ru-RU" altLang="ru-RU" sz="1400" dirty="0">
                <a:solidFill>
                  <a:srgbClr val="000000"/>
                </a:solidFill>
              </a:rPr>
              <a:t>  - зависимость интенсивности касательных напряжений  </a:t>
            </a:r>
            <a:r>
              <a:rPr lang="ru-RU" altLang="ru-RU" sz="1400" b="1" i="1" dirty="0">
                <a:solidFill>
                  <a:srgbClr val="000000"/>
                </a:solidFill>
              </a:rPr>
              <a:t>Т</a:t>
            </a:r>
            <a:r>
              <a:rPr lang="ru-RU" altLang="ru-RU" sz="1400" dirty="0">
                <a:solidFill>
                  <a:srgbClr val="000000"/>
                </a:solidFill>
              </a:rPr>
              <a:t>  от интенсивности сдвиговых скоростей деформации  </a:t>
            </a:r>
            <a:r>
              <a:rPr lang="ru-RU" altLang="ru-RU" sz="1400" b="1" i="1" dirty="0">
                <a:solidFill>
                  <a:srgbClr val="000000"/>
                </a:solidFill>
              </a:rPr>
              <a:t>Н</a:t>
            </a:r>
            <a:endParaRPr lang="ru-RU" altLang="ru-RU" sz="1400" dirty="0">
              <a:solidFill>
                <a:srgbClr val="000000"/>
              </a:solidFill>
            </a:endParaRPr>
          </a:p>
        </p:txBody>
      </p:sp>
      <p:sp>
        <p:nvSpPr>
          <p:cNvPr id="17" name="Text Box 10">
            <a:extLst>
              <a:ext uri="{FF2B5EF4-FFF2-40B4-BE49-F238E27FC236}">
                <a16:creationId xmlns:a16="http://schemas.microsoft.com/office/drawing/2014/main" id="{3F413321-4CA0-49E3-A33F-A43F244EEA63}"/>
              </a:ext>
            </a:extLst>
          </p:cNvPr>
          <p:cNvSpPr txBox="1">
            <a:spLocks noChangeArrowheads="1"/>
          </p:cNvSpPr>
          <p:nvPr/>
        </p:nvSpPr>
        <p:spPr bwMode="auto">
          <a:xfrm>
            <a:off x="1721757" y="4158570"/>
            <a:ext cx="59801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50000"/>
              </a:spcBef>
              <a:buClrTx/>
              <a:buFontTx/>
              <a:buNone/>
            </a:pPr>
            <a:r>
              <a:rPr lang="ru-RU" altLang="ru-RU" sz="1200" u="sng" dirty="0">
                <a:solidFill>
                  <a:srgbClr val="000000"/>
                </a:solidFill>
              </a:rPr>
              <a:t>3</a:t>
            </a:r>
            <a:r>
              <a:rPr lang="en-US" altLang="ru-RU" sz="1200" u="sng" dirty="0">
                <a:solidFill>
                  <a:srgbClr val="000000"/>
                </a:solidFill>
              </a:rPr>
              <a:t>. </a:t>
            </a:r>
            <a:r>
              <a:rPr lang="ru-RU" altLang="ru-RU" sz="1200" u="sng" dirty="0">
                <a:solidFill>
                  <a:srgbClr val="000000"/>
                </a:solidFill>
              </a:rPr>
              <a:t>Изменение зазора между трущимися поверхностями по направлению движения жидкости</a:t>
            </a:r>
            <a:r>
              <a:rPr lang="ru-RU" altLang="ru-RU" sz="1200" dirty="0">
                <a:solidFill>
                  <a:srgbClr val="000000"/>
                </a:solidFill>
              </a:rPr>
              <a:t> возникает благодаря: наклону (разности кривизны) трущихся поверхностей; движению поверхностей в направлении нормалей;</a:t>
            </a:r>
          </a:p>
        </p:txBody>
      </p:sp>
      <p:sp>
        <p:nvSpPr>
          <p:cNvPr id="19" name="Стрелка вправо 11">
            <a:extLst>
              <a:ext uri="{FF2B5EF4-FFF2-40B4-BE49-F238E27FC236}">
                <a16:creationId xmlns:a16="http://schemas.microsoft.com/office/drawing/2014/main" id="{55F2AA5C-4E8D-4482-9FEA-16B7EF51E0EF}"/>
              </a:ext>
            </a:extLst>
          </p:cNvPr>
          <p:cNvSpPr/>
          <p:nvPr/>
        </p:nvSpPr>
        <p:spPr>
          <a:xfrm>
            <a:off x="7852682" y="1859870"/>
            <a:ext cx="639763"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1" name="Line 43">
            <a:extLst>
              <a:ext uri="{FF2B5EF4-FFF2-40B4-BE49-F238E27FC236}">
                <a16:creationId xmlns:a16="http://schemas.microsoft.com/office/drawing/2014/main" id="{2B27C405-89BD-4986-BF9E-08D0F894FA96}"/>
              </a:ext>
            </a:extLst>
          </p:cNvPr>
          <p:cNvSpPr>
            <a:spLocks noChangeShapeType="1"/>
          </p:cNvSpPr>
          <p:nvPr/>
        </p:nvSpPr>
        <p:spPr bwMode="auto">
          <a:xfrm>
            <a:off x="1686832" y="2771095"/>
            <a:ext cx="1874838"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2" name="Line 44">
            <a:extLst>
              <a:ext uri="{FF2B5EF4-FFF2-40B4-BE49-F238E27FC236}">
                <a16:creationId xmlns:a16="http://schemas.microsoft.com/office/drawing/2014/main" id="{A7BCA14B-306D-489F-AAD3-15B4D02D4E70}"/>
              </a:ext>
            </a:extLst>
          </p:cNvPr>
          <p:cNvSpPr>
            <a:spLocks noChangeShapeType="1"/>
          </p:cNvSpPr>
          <p:nvPr/>
        </p:nvSpPr>
        <p:spPr bwMode="auto">
          <a:xfrm>
            <a:off x="1697945" y="3677557"/>
            <a:ext cx="1874837" cy="0"/>
          </a:xfrm>
          <a:prstGeom prst="line">
            <a:avLst/>
          </a:prstGeom>
          <a:noFill/>
          <a:ln w="14287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3" name="AutoShape 45">
            <a:extLst>
              <a:ext uri="{FF2B5EF4-FFF2-40B4-BE49-F238E27FC236}">
                <a16:creationId xmlns:a16="http://schemas.microsoft.com/office/drawing/2014/main" id="{A3093710-0577-4E92-9677-2C8FB4D73AF6}"/>
              </a:ext>
            </a:extLst>
          </p:cNvPr>
          <p:cNvSpPr>
            <a:spLocks noChangeArrowheads="1"/>
          </p:cNvSpPr>
          <p:nvPr/>
        </p:nvSpPr>
        <p:spPr bwMode="auto">
          <a:xfrm>
            <a:off x="1699532" y="2839357"/>
            <a:ext cx="1866900" cy="769938"/>
          </a:xfrm>
          <a:prstGeom prst="flowChartProcess">
            <a:avLst/>
          </a:prstGeom>
          <a:solidFill>
            <a:schemeClr val="accent1">
              <a:alpha val="23921"/>
            </a:schemeClr>
          </a:solidFill>
          <a:ln w="9525">
            <a:solidFill>
              <a:schemeClr val="tx1"/>
            </a:solidFill>
            <a:miter lim="800000"/>
            <a:headEnd/>
            <a:tailEnd/>
          </a:ln>
        </p:spPr>
        <p:txBody>
          <a:bodyPr wrap="none" anchor="ct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endParaRPr lang="ru-RU" altLang="ru-RU" sz="2000"/>
          </a:p>
        </p:txBody>
      </p:sp>
      <p:sp>
        <p:nvSpPr>
          <p:cNvPr id="25" name="Line 46">
            <a:extLst>
              <a:ext uri="{FF2B5EF4-FFF2-40B4-BE49-F238E27FC236}">
                <a16:creationId xmlns:a16="http://schemas.microsoft.com/office/drawing/2014/main" id="{FC63D011-3710-4295-A669-C6DE02B58C67}"/>
              </a:ext>
            </a:extLst>
          </p:cNvPr>
          <p:cNvSpPr>
            <a:spLocks noChangeShapeType="1"/>
          </p:cNvSpPr>
          <p:nvPr/>
        </p:nvSpPr>
        <p:spPr bwMode="auto">
          <a:xfrm>
            <a:off x="2402795" y="2847295"/>
            <a:ext cx="0" cy="762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sp>
        <p:nvSpPr>
          <p:cNvPr id="27" name="Freeform 47">
            <a:extLst>
              <a:ext uri="{FF2B5EF4-FFF2-40B4-BE49-F238E27FC236}">
                <a16:creationId xmlns:a16="http://schemas.microsoft.com/office/drawing/2014/main" id="{9CBFDE51-BFB0-4A7F-9A66-D78550E1FACA}"/>
              </a:ext>
            </a:extLst>
          </p:cNvPr>
          <p:cNvSpPr>
            <a:spLocks/>
          </p:cNvSpPr>
          <p:nvPr/>
        </p:nvSpPr>
        <p:spPr bwMode="auto">
          <a:xfrm>
            <a:off x="2402795" y="2704420"/>
            <a:ext cx="1111250" cy="898525"/>
          </a:xfrm>
          <a:custGeom>
            <a:avLst/>
            <a:gdLst>
              <a:gd name="T0" fmla="*/ 0 w 700"/>
              <a:gd name="T1" fmla="*/ 2147483646 h 566"/>
              <a:gd name="T2" fmla="*/ 2147483646 w 700"/>
              <a:gd name="T3" fmla="*/ 2147483646 h 566"/>
              <a:gd name="T4" fmla="*/ 2147483646 w 700"/>
              <a:gd name="T5" fmla="*/ 2147483646 h 566"/>
              <a:gd name="T6" fmla="*/ 0 60000 65536"/>
              <a:gd name="T7" fmla="*/ 0 60000 65536"/>
              <a:gd name="T8" fmla="*/ 0 60000 65536"/>
              <a:gd name="T9" fmla="*/ 0 w 700"/>
              <a:gd name="T10" fmla="*/ 0 h 566"/>
              <a:gd name="T11" fmla="*/ 700 w 700"/>
              <a:gd name="T12" fmla="*/ 566 h 566"/>
            </a:gdLst>
            <a:ahLst/>
            <a:cxnLst>
              <a:cxn ang="T6">
                <a:pos x="T0" y="T1"/>
              </a:cxn>
              <a:cxn ang="T7">
                <a:pos x="T2" y="T3"/>
              </a:cxn>
              <a:cxn ang="T8">
                <a:pos x="T4" y="T5"/>
              </a:cxn>
            </a:cxnLst>
            <a:rect l="T9" t="T10" r="T11" b="T12"/>
            <a:pathLst>
              <a:path w="700" h="566">
                <a:moveTo>
                  <a:pt x="0" y="566"/>
                </a:moveTo>
                <a:cubicBezTo>
                  <a:pt x="169" y="369"/>
                  <a:pt x="339" y="172"/>
                  <a:pt x="456" y="86"/>
                </a:cubicBezTo>
                <a:cubicBezTo>
                  <a:pt x="573" y="0"/>
                  <a:pt x="669" y="60"/>
                  <a:pt x="700" y="5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sp>
        <p:nvSpPr>
          <p:cNvPr id="29" name="Line 55">
            <a:extLst>
              <a:ext uri="{FF2B5EF4-FFF2-40B4-BE49-F238E27FC236}">
                <a16:creationId xmlns:a16="http://schemas.microsoft.com/office/drawing/2014/main" id="{2EAC501E-9218-49D2-A745-10F615688518}"/>
              </a:ext>
            </a:extLst>
          </p:cNvPr>
          <p:cNvSpPr>
            <a:spLocks noChangeShapeType="1"/>
          </p:cNvSpPr>
          <p:nvPr/>
        </p:nvSpPr>
        <p:spPr bwMode="auto">
          <a:xfrm>
            <a:off x="2188482" y="2593295"/>
            <a:ext cx="7683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mc:AlternateContent xmlns:mc="http://schemas.openxmlformats.org/markup-compatibility/2006" xmlns:a14="http://schemas.microsoft.com/office/drawing/2010/main">
        <mc:Choice Requires="a14">
          <p:sp>
            <p:nvSpPr>
              <p:cNvPr id="30" name="Object 56">
                <a:extLst>
                  <a:ext uri="{FF2B5EF4-FFF2-40B4-BE49-F238E27FC236}">
                    <a16:creationId xmlns:a16="http://schemas.microsoft.com/office/drawing/2014/main" id="{CA0D29B1-F81F-4A0D-BDF3-8A29143568F0}"/>
                  </a:ext>
                </a:extLst>
              </p:cNvPr>
              <p:cNvSpPr txBox="1"/>
              <p:nvPr/>
            </p:nvSpPr>
            <p:spPr bwMode="auto">
              <a:xfrm>
                <a:off x="2363107" y="2361520"/>
                <a:ext cx="228600" cy="190500"/>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𝑉</m:t>
                      </m:r>
                      <m:r>
                        <a:rPr lang="ru-RU" i="1">
                          <a:solidFill>
                            <a:srgbClr val="000000"/>
                          </a:solidFill>
                          <a:latin typeface="Cambria Math" panose="02040503050406030204" pitchFamily="18" charset="0"/>
                        </a:rPr>
                        <m:t>с</m:t>
                      </m:r>
                    </m:oMath>
                  </m:oMathPara>
                </a14:m>
                <a:endParaRPr lang="ru-RU"/>
              </a:p>
            </p:txBody>
          </p:sp>
        </mc:Choice>
        <mc:Fallback xmlns="">
          <p:sp>
            <p:nvSpPr>
              <p:cNvPr id="30" name="Object 56">
                <a:extLst>
                  <a:ext uri="{FF2B5EF4-FFF2-40B4-BE49-F238E27FC236}">
                    <a16:creationId xmlns:a16="http://schemas.microsoft.com/office/drawing/2014/main" id="{CA0D29B1-F81F-4A0D-BDF3-8A29143568F0}"/>
                  </a:ext>
                </a:extLst>
              </p:cNvPr>
              <p:cNvSpPr txBox="1">
                <a:spLocks noRot="1" noChangeAspect="1" noMove="1" noResize="1" noEditPoints="1" noAdjustHandles="1" noChangeArrowheads="1" noChangeShapeType="1" noTextEdit="1"/>
              </p:cNvSpPr>
              <p:nvPr/>
            </p:nvSpPr>
            <p:spPr bwMode="auto">
              <a:xfrm>
                <a:off x="2363107" y="2361520"/>
                <a:ext cx="228600" cy="190500"/>
              </a:xfrm>
              <a:prstGeom prst="rect">
                <a:avLst/>
              </a:prstGeom>
              <a:blipFill>
                <a:blip r:embed="rId4"/>
                <a:stretch>
                  <a:fillRect/>
                </a:stretch>
              </a:blipFill>
              <a:ln>
                <a:noFill/>
              </a:ln>
              <a:effectLst/>
            </p:spPr>
            <p:txBody>
              <a:bodyPr/>
              <a:lstStyle/>
              <a:p>
                <a:r>
                  <a:rPr lang="ru-RU">
                    <a:noFill/>
                  </a:rPr>
                  <a:t> </a:t>
                </a:r>
              </a:p>
            </p:txBody>
          </p:sp>
        </mc:Fallback>
      </mc:AlternateContent>
      <p:cxnSp>
        <p:nvCxnSpPr>
          <p:cNvPr id="31" name="Прямая соединительная линия 30">
            <a:extLst>
              <a:ext uri="{FF2B5EF4-FFF2-40B4-BE49-F238E27FC236}">
                <a16:creationId xmlns:a16="http://schemas.microsoft.com/office/drawing/2014/main" id="{87AFA52F-E415-4F7E-A620-C6EB493393A8}"/>
              </a:ext>
            </a:extLst>
          </p:cNvPr>
          <p:cNvCxnSpPr/>
          <p:nvPr/>
        </p:nvCxnSpPr>
        <p:spPr>
          <a:xfrm>
            <a:off x="2396445" y="2910795"/>
            <a:ext cx="647700"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AB4A328D-820C-41F8-BF38-E9C3BA9A3B77}"/>
              </a:ext>
            </a:extLst>
          </p:cNvPr>
          <p:cNvCxnSpPr/>
          <p:nvPr/>
        </p:nvCxnSpPr>
        <p:spPr>
          <a:xfrm flipV="1">
            <a:off x="2402795" y="3037795"/>
            <a:ext cx="5016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36F7A259-11B5-4207-9E46-6E59A09D0242}"/>
              </a:ext>
            </a:extLst>
          </p:cNvPr>
          <p:cNvCxnSpPr/>
          <p:nvPr/>
        </p:nvCxnSpPr>
        <p:spPr>
          <a:xfrm flipV="1">
            <a:off x="2396445" y="3183845"/>
            <a:ext cx="3810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4" name="Прямая соединительная линия 33">
            <a:extLst>
              <a:ext uri="{FF2B5EF4-FFF2-40B4-BE49-F238E27FC236}">
                <a16:creationId xmlns:a16="http://schemas.microsoft.com/office/drawing/2014/main" id="{4DE178B3-BDDF-4784-B22C-01FB914AA892}"/>
              </a:ext>
            </a:extLst>
          </p:cNvPr>
          <p:cNvCxnSpPr/>
          <p:nvPr/>
        </p:nvCxnSpPr>
        <p:spPr>
          <a:xfrm flipV="1">
            <a:off x="2402795" y="3336245"/>
            <a:ext cx="23495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B0CF292D-3EB7-4603-920A-1DBADABADB1E}"/>
              </a:ext>
            </a:extLst>
          </p:cNvPr>
          <p:cNvCxnSpPr/>
          <p:nvPr/>
        </p:nvCxnSpPr>
        <p:spPr>
          <a:xfrm flipV="1">
            <a:off x="2409145" y="3475945"/>
            <a:ext cx="114300" cy="635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36" name="Стрелка вправо 24">
            <a:extLst>
              <a:ext uri="{FF2B5EF4-FFF2-40B4-BE49-F238E27FC236}">
                <a16:creationId xmlns:a16="http://schemas.microsoft.com/office/drawing/2014/main" id="{555E66C4-6AC5-42E8-BD9D-4A50D35BCA79}"/>
              </a:ext>
            </a:extLst>
          </p:cNvPr>
          <p:cNvSpPr/>
          <p:nvPr/>
        </p:nvSpPr>
        <p:spPr>
          <a:xfrm>
            <a:off x="7708220" y="4309382"/>
            <a:ext cx="639762"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38" name="Picture 18">
            <a:extLst>
              <a:ext uri="{FF2B5EF4-FFF2-40B4-BE49-F238E27FC236}">
                <a16:creationId xmlns:a16="http://schemas.microsoft.com/office/drawing/2014/main" id="{4BEA085F-80AB-4E88-9990-01527EFEC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032" y="3693432"/>
            <a:ext cx="16668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Стрелка вправо 26">
            <a:extLst>
              <a:ext uri="{FF2B5EF4-FFF2-40B4-BE49-F238E27FC236}">
                <a16:creationId xmlns:a16="http://schemas.microsoft.com/office/drawing/2014/main" id="{5C05E0CD-98A7-452F-B5E9-54BA3E3C1231}"/>
              </a:ext>
            </a:extLst>
          </p:cNvPr>
          <p:cNvSpPr/>
          <p:nvPr/>
        </p:nvSpPr>
        <p:spPr>
          <a:xfrm rot="10800000">
            <a:off x="3604532" y="2931432"/>
            <a:ext cx="496888" cy="422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40" name="Picture 5">
            <a:extLst>
              <a:ext uri="{FF2B5EF4-FFF2-40B4-BE49-F238E27FC236}">
                <a16:creationId xmlns:a16="http://schemas.microsoft.com/office/drawing/2014/main" id="{747B18BB-6707-45E4-B29A-0AB7DE6D6F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7845" y="1258207"/>
            <a:ext cx="21018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pic>
      <p:sp>
        <p:nvSpPr>
          <p:cNvPr id="42" name="Прямоугольник 26">
            <a:extLst>
              <a:ext uri="{FF2B5EF4-FFF2-40B4-BE49-F238E27FC236}">
                <a16:creationId xmlns:a16="http://schemas.microsoft.com/office/drawing/2014/main" id="{656C10F0-FC38-43A0-A036-FF3665B8B243}"/>
              </a:ext>
            </a:extLst>
          </p:cNvPr>
          <p:cNvSpPr>
            <a:spLocks noChangeArrowheads="1"/>
          </p:cNvSpPr>
          <p:nvPr/>
        </p:nvSpPr>
        <p:spPr bwMode="auto">
          <a:xfrm>
            <a:off x="1769382" y="5793695"/>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Материал гидродинамической смазки</a:t>
            </a:r>
            <a:r>
              <a:rPr lang="ru-RU" altLang="ru-RU" sz="1200">
                <a:solidFill>
                  <a:srgbClr val="000000"/>
                </a:solidFill>
              </a:rPr>
              <a:t> должен обладать свойством внутреннего трения, линейно или не линейно зависящего от скорости сдвиговой деформации (свойство вязкости), способный при определенных условиях за счет этого свойства внутреннего трения развивать достаточную для разделения трущихся поверхностей несущую силу</a:t>
            </a:r>
            <a:r>
              <a:rPr lang="en-US" altLang="ru-RU" sz="1200">
                <a:solidFill>
                  <a:srgbClr val="000000"/>
                </a:solidFill>
              </a:rPr>
              <a:t>.</a:t>
            </a:r>
            <a:endParaRPr lang="ru-RU" altLang="ru-RU" sz="1200">
              <a:solidFill>
                <a:srgbClr val="000000"/>
              </a:solidFill>
            </a:endParaRPr>
          </a:p>
        </p:txBody>
      </p:sp>
      <p:sp>
        <p:nvSpPr>
          <p:cNvPr id="43" name="Freeform 70">
            <a:extLst>
              <a:ext uri="{FF2B5EF4-FFF2-40B4-BE49-F238E27FC236}">
                <a16:creationId xmlns:a16="http://schemas.microsoft.com/office/drawing/2014/main" id="{136A29ED-6137-4A64-AE1C-1FBC04A50E9B}"/>
              </a:ext>
            </a:extLst>
          </p:cNvPr>
          <p:cNvSpPr>
            <a:spLocks/>
          </p:cNvSpPr>
          <p:nvPr/>
        </p:nvSpPr>
        <p:spPr bwMode="auto">
          <a:xfrm rot="10800000">
            <a:off x="8863920" y="1492502"/>
            <a:ext cx="1409700" cy="1431925"/>
          </a:xfrm>
          <a:custGeom>
            <a:avLst/>
            <a:gdLst>
              <a:gd name="T0" fmla="*/ 0 w 888"/>
              <a:gd name="T1" fmla="*/ 2147483647 h 902"/>
              <a:gd name="T2" fmla="*/ 2147483647 w 888"/>
              <a:gd name="T3" fmla="*/ 2147483647 h 902"/>
              <a:gd name="T4" fmla="*/ 2147483647 w 888"/>
              <a:gd name="T5" fmla="*/ 0 h 902"/>
              <a:gd name="T6" fmla="*/ 0 60000 65536"/>
              <a:gd name="T7" fmla="*/ 0 60000 65536"/>
              <a:gd name="T8" fmla="*/ 0 60000 65536"/>
              <a:gd name="T9" fmla="*/ 0 w 888"/>
              <a:gd name="T10" fmla="*/ 0 h 902"/>
              <a:gd name="T11" fmla="*/ 888 w 888"/>
              <a:gd name="T12" fmla="*/ 902 h 902"/>
            </a:gdLst>
            <a:ahLst/>
            <a:cxnLst>
              <a:cxn ang="T6">
                <a:pos x="T0" y="T1"/>
              </a:cxn>
              <a:cxn ang="T7">
                <a:pos x="T2" y="T3"/>
              </a:cxn>
              <a:cxn ang="T8">
                <a:pos x="T4" y="T5"/>
              </a:cxn>
            </a:cxnLst>
            <a:rect l="T9" t="T10" r="T11" b="T12"/>
            <a:pathLst>
              <a:path w="888" h="902">
                <a:moveTo>
                  <a:pt x="0" y="902"/>
                </a:moveTo>
                <a:cubicBezTo>
                  <a:pt x="5" y="641"/>
                  <a:pt x="10" y="380"/>
                  <a:pt x="158" y="230"/>
                </a:cubicBezTo>
                <a:cubicBezTo>
                  <a:pt x="306" y="80"/>
                  <a:pt x="597" y="40"/>
                  <a:pt x="888" y="0"/>
                </a:cubicBezTo>
              </a:path>
            </a:pathLst>
          </a:custGeom>
          <a:noFill/>
          <a:ln w="19050" algn="ctr">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44" name="Рисунок 43">
            <a:extLst>
              <a:ext uri="{FF2B5EF4-FFF2-40B4-BE49-F238E27FC236}">
                <a16:creationId xmlns:a16="http://schemas.microsoft.com/office/drawing/2014/main" id="{9ABC0F4A-20C7-4EFA-ADD6-5FF311C75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66120" y="1729022"/>
            <a:ext cx="1761276" cy="1202410"/>
          </a:xfrm>
          <a:prstGeom prst="rect">
            <a:avLst/>
          </a:prstGeom>
          <a:effectLst>
            <a:softEdge rad="127000"/>
          </a:effectLst>
        </p:spPr>
      </p:pic>
      <p:pic>
        <p:nvPicPr>
          <p:cNvPr id="45" name="Рисунок 44">
            <a:extLst>
              <a:ext uri="{FF2B5EF4-FFF2-40B4-BE49-F238E27FC236}">
                <a16:creationId xmlns:a16="http://schemas.microsoft.com/office/drawing/2014/main" id="{D1964907-24E0-4D0B-87D2-E38D07687E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58419" y="826861"/>
            <a:ext cx="1761276" cy="990718"/>
          </a:xfrm>
          <a:prstGeom prst="rect">
            <a:avLst/>
          </a:prstGeom>
          <a:ln>
            <a:solidFill>
              <a:srgbClr val="00B050"/>
            </a:solidFill>
          </a:ln>
          <a:effectLst>
            <a:softEdge rad="127000"/>
          </a:effectLst>
        </p:spPr>
      </p:pic>
      <p:pic>
        <p:nvPicPr>
          <p:cNvPr id="46" name="Рисунок 45">
            <a:extLst>
              <a:ext uri="{FF2B5EF4-FFF2-40B4-BE49-F238E27FC236}">
                <a16:creationId xmlns:a16="http://schemas.microsoft.com/office/drawing/2014/main" id="{7256F005-ECA4-44BA-B228-70D0691FE1B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56" t="11778" r="12731" b="19656"/>
          <a:stretch/>
        </p:blipFill>
        <p:spPr>
          <a:xfrm>
            <a:off x="6089237" y="3336245"/>
            <a:ext cx="1933307" cy="987534"/>
          </a:xfrm>
          <a:prstGeom prst="rect">
            <a:avLst/>
          </a:prstGeom>
          <a:effectLst>
            <a:softEdge rad="127000"/>
          </a:effectLst>
        </p:spPr>
      </p:pic>
      <p:pic>
        <p:nvPicPr>
          <p:cNvPr id="47" name="Рисунок 46">
            <a:extLst>
              <a:ext uri="{FF2B5EF4-FFF2-40B4-BE49-F238E27FC236}">
                <a16:creationId xmlns:a16="http://schemas.microsoft.com/office/drawing/2014/main" id="{FAE0C3F2-01CD-4129-B181-01AB971F37E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673" b="31179"/>
          <a:stretch/>
        </p:blipFill>
        <p:spPr>
          <a:xfrm>
            <a:off x="3365325" y="4994250"/>
            <a:ext cx="4657219" cy="677607"/>
          </a:xfrm>
          <a:prstGeom prst="rect">
            <a:avLst/>
          </a:prstGeom>
        </p:spPr>
      </p:pic>
      <p:pic>
        <p:nvPicPr>
          <p:cNvPr id="48" name="Picture 3">
            <a:extLst>
              <a:ext uri="{FF2B5EF4-FFF2-40B4-BE49-F238E27FC236}">
                <a16:creationId xmlns:a16="http://schemas.microsoft.com/office/drawing/2014/main" id="{6103C8E8-8E46-4258-BB14-CA7AC7A839A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4589" y="4774322"/>
            <a:ext cx="1440000" cy="889918"/>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3175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3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Условия возникновения гидродинамического эффекта </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19" descr="Рис_Петров_2">
            <a:extLst>
              <a:ext uri="{FF2B5EF4-FFF2-40B4-BE49-F238E27FC236}">
                <a16:creationId xmlns:a16="http://schemas.microsoft.com/office/drawing/2014/main" id="{9238D713-5A00-415E-8589-957854769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244" y="934809"/>
            <a:ext cx="213518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6">
            <a:extLst>
              <a:ext uri="{FF2B5EF4-FFF2-40B4-BE49-F238E27FC236}">
                <a16:creationId xmlns:a16="http://schemas.microsoft.com/office/drawing/2014/main" id="{74FE65F4-EA6A-40F3-93BD-F987E5CFA66D}"/>
              </a:ext>
            </a:extLst>
          </p:cNvPr>
          <p:cNvSpPr>
            <a:spLocks noChangeArrowheads="1"/>
          </p:cNvSpPr>
          <p:nvPr/>
        </p:nvSpPr>
        <p:spPr bwMode="auto">
          <a:xfrm>
            <a:off x="1465944" y="3489097"/>
            <a:ext cx="250190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algn="just" eaLnBrk="1" hangingPunct="1">
              <a:spcBef>
                <a:spcPct val="0"/>
              </a:spcBef>
              <a:buClrTx/>
              <a:buFontTx/>
              <a:buNone/>
            </a:pPr>
            <a:r>
              <a:rPr lang="ru-RU" altLang="ru-RU" sz="1200" b="1">
                <a:solidFill>
                  <a:srgbClr val="0070C0"/>
                </a:solidFill>
              </a:rPr>
              <a:t>Н.П. Петров</a:t>
            </a:r>
            <a:r>
              <a:rPr lang="ru-RU" altLang="ru-RU" sz="1200">
                <a:solidFill>
                  <a:srgbClr val="000000"/>
                </a:solidFill>
              </a:rPr>
              <a:t> – основатель гидродинамической теории смазки.</a:t>
            </a:r>
          </a:p>
        </p:txBody>
      </p:sp>
      <p:sp>
        <p:nvSpPr>
          <p:cNvPr id="4" name="Прямоугольник 1">
            <a:extLst>
              <a:ext uri="{FF2B5EF4-FFF2-40B4-BE49-F238E27FC236}">
                <a16:creationId xmlns:a16="http://schemas.microsoft.com/office/drawing/2014/main" id="{48C9E8DA-6475-4252-B041-3DD85FC5192D}"/>
              </a:ext>
            </a:extLst>
          </p:cNvPr>
          <p:cNvSpPr>
            <a:spLocks noChangeArrowheads="1"/>
          </p:cNvSpPr>
          <p:nvPr/>
        </p:nvSpPr>
        <p:spPr bwMode="auto">
          <a:xfrm>
            <a:off x="3967844" y="901472"/>
            <a:ext cx="64897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lang="ru-RU" altLang="ru-RU" sz="1400">
                <a:solidFill>
                  <a:srgbClr val="000000"/>
                </a:solidFill>
                <a:latin typeface="Times New Roman" panose="02020603050405020304" pitchFamily="18" charset="0"/>
                <a:cs typeface="Times New Roman" panose="02020603050405020304" pitchFamily="18" charset="0"/>
              </a:rPr>
              <a:t>«</a:t>
            </a:r>
            <a:r>
              <a:rPr lang="ru-RU" altLang="ru-RU" sz="1400" i="1">
                <a:solidFill>
                  <a:srgbClr val="000000"/>
                </a:solidFill>
                <a:latin typeface="Times New Roman" panose="02020603050405020304" pitchFamily="18" charset="0"/>
                <a:cs typeface="Times New Roman" panose="02020603050405020304" pitchFamily="18" charset="0"/>
              </a:rPr>
              <a:t>Смазывающий слой, помещающийся между двумя не прикасающимися одна к другой поверхностями, отделяет их друг от друга, прилипая к каждой из них. Во время движения машины это прилипание увлекает одну часть слоя, заставляя ее двигаться вместе с прилегающей к ней металлической частью, и в то же время удерживает другую часть слоя около другой металлической поверхности. Если бы не было трения внутри жидкости, эти две части слоя стали бы двигаться одна по другой вполне беспрепятственно, вовсе не увлекая и не задерживая друг друга.</a:t>
            </a:r>
            <a:r>
              <a:rPr lang="ru-RU" altLang="ru-RU" sz="1400">
                <a:solidFill>
                  <a:srgbClr val="000000"/>
                </a:solidFill>
                <a:latin typeface="Times New Roman" panose="02020603050405020304" pitchFamily="18" charset="0"/>
                <a:cs typeface="Times New Roman" panose="02020603050405020304" pitchFamily="18" charset="0"/>
              </a:rPr>
              <a:t> </a:t>
            </a:r>
            <a:r>
              <a:rPr lang="ru-RU" altLang="ru-RU" sz="1400" i="1">
                <a:solidFill>
                  <a:srgbClr val="000000"/>
                </a:solidFill>
                <a:latin typeface="Times New Roman" panose="02020603050405020304" pitchFamily="18" charset="0"/>
                <a:cs typeface="Times New Roman" panose="02020603050405020304" pitchFamily="18" charset="0"/>
              </a:rPr>
              <a:t> </a:t>
            </a:r>
            <a:endParaRPr lang="ru-RU" altLang="ru-RU" sz="1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ClrTx/>
              <a:buFontTx/>
              <a:buNone/>
            </a:pPr>
            <a:r>
              <a:rPr lang="ru-RU" altLang="ru-RU" sz="1400" i="1">
                <a:solidFill>
                  <a:srgbClr val="000000"/>
                </a:solidFill>
                <a:latin typeface="Times New Roman" panose="02020603050405020304" pitchFamily="18" charset="0"/>
                <a:cs typeface="Times New Roman" panose="02020603050405020304" pitchFamily="18" charset="0"/>
              </a:rPr>
              <a:t>     В таком случае понятно, что одна машинная часть с приставшей к ней частью смазывающего слоя стала бы вполне беспрепятственно двигаться около другой части смазывающего слоя и удерживающей ее другой машинной части. Это движение частей происходило бы вовсе без трения. Подобного явления никогда не бывает именно потому, что части смазывающего слоя не могут двигаться одна относительно другой без всякого трения</a:t>
            </a:r>
            <a:r>
              <a:rPr lang="ru-RU" altLang="ru-RU" sz="1400">
                <a:solidFill>
                  <a:srgbClr val="000000"/>
                </a:solidFill>
                <a:latin typeface="Times New Roman" panose="02020603050405020304" pitchFamily="18" charset="0"/>
                <a:cs typeface="Times New Roman" panose="02020603050405020304" pitchFamily="18" charset="0"/>
              </a:rPr>
              <a:t>».</a:t>
            </a:r>
          </a:p>
        </p:txBody>
      </p:sp>
      <p:pic>
        <p:nvPicPr>
          <p:cNvPr id="5" name="Picture 5">
            <a:extLst>
              <a:ext uri="{FF2B5EF4-FFF2-40B4-BE49-F238E27FC236}">
                <a16:creationId xmlns:a16="http://schemas.microsoft.com/office/drawing/2014/main" id="{D8E61BB4-0E32-4439-B649-5370DEAD7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57" y="425903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6BF6DE9-3A13-4C65-9EB4-1EC4491AD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844" y="4138384"/>
            <a:ext cx="6257925" cy="221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B31FE43A-2AA9-41A1-A2F7-ADDD202022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75819" y="6021159"/>
            <a:ext cx="1819275" cy="8667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19466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sp>
        <p:nvSpPr>
          <p:cNvPr id="26" name="Скругленный прямоугольник 67">
            <a:extLst>
              <a:ext uri="{FF2B5EF4-FFF2-40B4-BE49-F238E27FC236}">
                <a16:creationId xmlns:a16="http://schemas.microsoft.com/office/drawing/2014/main" id="{FBD3C978-0DE9-4A05-B2B2-C292AE0B5036}"/>
              </a:ext>
            </a:extLst>
          </p:cNvPr>
          <p:cNvSpPr/>
          <p:nvPr/>
        </p:nvSpPr>
        <p:spPr bwMode="auto">
          <a:xfrm>
            <a:off x="2292375" y="918693"/>
            <a:ext cx="1745091" cy="670477"/>
          </a:xfrm>
          <a:prstGeom prst="roundRect">
            <a:avLst/>
          </a:prstGeom>
          <a:solidFill>
            <a:schemeClr val="accent1">
              <a:alpha val="51000"/>
            </a:schemeClr>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sp>
        <p:nvSpPr>
          <p:cNvPr id="28" name="Скругленный прямоугольник 68">
            <a:extLst>
              <a:ext uri="{FF2B5EF4-FFF2-40B4-BE49-F238E27FC236}">
                <a16:creationId xmlns:a16="http://schemas.microsoft.com/office/drawing/2014/main" id="{47995880-1D90-449C-9ABD-C01A700BAF74}"/>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Скругленный прямоугольник 69">
            <a:extLst>
              <a:ext uri="{FF2B5EF4-FFF2-40B4-BE49-F238E27FC236}">
                <a16:creationId xmlns:a16="http://schemas.microsoft.com/office/drawing/2014/main" id="{4053DECA-CE14-4EE0-AB1F-F7C53FDC0E64}"/>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43" name="Прямая со стрелкой 42">
            <a:extLst>
              <a:ext uri="{FF2B5EF4-FFF2-40B4-BE49-F238E27FC236}">
                <a16:creationId xmlns:a16="http://schemas.microsoft.com/office/drawing/2014/main" id="{861ACFF9-7D9F-40C3-B261-E2204DD8D099}"/>
              </a:ext>
            </a:extLst>
          </p:cNvPr>
          <p:cNvCxnSpPr>
            <a:stCxn id="41" idx="3"/>
            <a:endCxn id="26"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2EB51215-CC66-4A18-AE49-849B0614A518}"/>
              </a:ext>
            </a:extLst>
          </p:cNvPr>
          <p:cNvCxnSpPr>
            <a:stCxn id="41" idx="1"/>
            <a:endCxn id="41"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C2E74087-829F-4C56-AFC1-376032F3EAB8}"/>
              </a:ext>
            </a:extLst>
          </p:cNvPr>
          <p:cNvCxnSpPr>
            <a:stCxn id="28" idx="1"/>
            <a:endCxn id="28"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Прямоугольник 45">
            <a:extLst>
              <a:ext uri="{FF2B5EF4-FFF2-40B4-BE49-F238E27FC236}">
                <a16:creationId xmlns:a16="http://schemas.microsoft.com/office/drawing/2014/main" id="{B34A9031-2C4C-4E7E-81EB-FD6ECA33948B}"/>
              </a:ext>
            </a:extLst>
          </p:cNvPr>
          <p:cNvSpPr/>
          <p:nvPr/>
        </p:nvSpPr>
        <p:spPr>
          <a:xfrm>
            <a:off x="2292375" y="919264"/>
            <a:ext cx="1745091" cy="338554"/>
          </a:xfrm>
          <a:prstGeom prst="rect">
            <a:avLst/>
          </a:prstGeom>
        </p:spPr>
        <p:txBody>
          <a:bodyPr wrap="square">
            <a:spAutoFit/>
          </a:bodyPr>
          <a:lstStyle/>
          <a:p>
            <a:pPr algn="ctr"/>
            <a:r>
              <a:rPr lang="en-US" spc="-30" dirty="0">
                <a:solidFill>
                  <a:schemeClr val="tx1">
                    <a:lumMod val="65000"/>
                    <a:lumOff val="35000"/>
                  </a:schemeClr>
                </a:solidFill>
              </a:rPr>
              <a:t>Model of rotor</a:t>
            </a:r>
            <a:endParaRPr lang="ru-RU" spc="-30" dirty="0">
              <a:solidFill>
                <a:schemeClr val="tx1">
                  <a:lumMod val="65000"/>
                  <a:lumOff val="35000"/>
                </a:schemeClr>
              </a:solidFill>
            </a:endParaRPr>
          </a:p>
        </p:txBody>
      </p:sp>
      <p:cxnSp>
        <p:nvCxnSpPr>
          <p:cNvPr id="47" name="Прямая соединительная линия 46">
            <a:extLst>
              <a:ext uri="{FF2B5EF4-FFF2-40B4-BE49-F238E27FC236}">
                <a16:creationId xmlns:a16="http://schemas.microsoft.com/office/drawing/2014/main" id="{EC770125-510E-4800-919C-0D79D1595F80}"/>
              </a:ext>
            </a:extLst>
          </p:cNvPr>
          <p:cNvCxnSpPr>
            <a:stCxn id="26" idx="1"/>
            <a:endCxn id="26"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Прямоугольник 47">
            <a:extLst>
              <a:ext uri="{FF2B5EF4-FFF2-40B4-BE49-F238E27FC236}">
                <a16:creationId xmlns:a16="http://schemas.microsoft.com/office/drawing/2014/main" id="{C031D988-2B1A-4805-BFEE-AA53B5DCE5D8}"/>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
        <p:nvSpPr>
          <p:cNvPr id="2" name="Блок-схема: процесс 1">
            <a:extLst>
              <a:ext uri="{FF2B5EF4-FFF2-40B4-BE49-F238E27FC236}">
                <a16:creationId xmlns:a16="http://schemas.microsoft.com/office/drawing/2014/main" id="{227DEB5F-5AAE-4E3C-B6C0-F79F034B9905}"/>
              </a:ext>
            </a:extLst>
          </p:cNvPr>
          <p:cNvSpPr/>
          <p:nvPr/>
        </p:nvSpPr>
        <p:spPr>
          <a:xfrm>
            <a:off x="8993212" y="1898656"/>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3" name="Плюс 131">
            <a:extLst>
              <a:ext uri="{FF2B5EF4-FFF2-40B4-BE49-F238E27FC236}">
                <a16:creationId xmlns:a16="http://schemas.microsoft.com/office/drawing/2014/main" id="{E79DFFC6-FB86-4840-90E4-11BD58C84C0C}"/>
              </a:ext>
            </a:extLst>
          </p:cNvPr>
          <p:cNvSpPr/>
          <p:nvPr/>
        </p:nvSpPr>
        <p:spPr>
          <a:xfrm>
            <a:off x="8524900" y="1938344"/>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4" name="Rectangle 8">
            <a:extLst>
              <a:ext uri="{FF2B5EF4-FFF2-40B4-BE49-F238E27FC236}">
                <a16:creationId xmlns:a16="http://schemas.microsoft.com/office/drawing/2014/main" id="{1887FDBD-54C5-47F9-B298-1DCFED93CC67}"/>
              </a:ext>
            </a:extLst>
          </p:cNvPr>
          <p:cNvSpPr>
            <a:spLocks noChangeArrowheads="1"/>
          </p:cNvSpPr>
          <p:nvPr/>
        </p:nvSpPr>
        <p:spPr bwMode="auto">
          <a:xfrm>
            <a:off x="8983687" y="1990731"/>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5" name="Блок-схема: процесс 4">
            <a:extLst>
              <a:ext uri="{FF2B5EF4-FFF2-40B4-BE49-F238E27FC236}">
                <a16:creationId xmlns:a16="http://schemas.microsoft.com/office/drawing/2014/main" id="{5DAA8C61-EC39-4D83-A7AF-A428ACE2641F}"/>
              </a:ext>
            </a:extLst>
          </p:cNvPr>
          <p:cNvSpPr/>
          <p:nvPr/>
        </p:nvSpPr>
        <p:spPr>
          <a:xfrm>
            <a:off x="4830787" y="1889131"/>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6" name="Rectangle 8">
            <a:extLst>
              <a:ext uri="{FF2B5EF4-FFF2-40B4-BE49-F238E27FC236}">
                <a16:creationId xmlns:a16="http://schemas.microsoft.com/office/drawing/2014/main" id="{585C1EA7-B5A9-4349-BB7A-68DDE185FF5E}"/>
              </a:ext>
            </a:extLst>
          </p:cNvPr>
          <p:cNvSpPr>
            <a:spLocks noChangeArrowheads="1"/>
          </p:cNvSpPr>
          <p:nvPr/>
        </p:nvSpPr>
        <p:spPr bwMode="auto">
          <a:xfrm>
            <a:off x="4935562" y="1873256"/>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7" name="Стрелка вниз 69">
            <a:extLst>
              <a:ext uri="{FF2B5EF4-FFF2-40B4-BE49-F238E27FC236}">
                <a16:creationId xmlns:a16="http://schemas.microsoft.com/office/drawing/2014/main" id="{D5068CCD-C1E8-4FCD-A795-C932DFC77498}"/>
              </a:ext>
            </a:extLst>
          </p:cNvPr>
          <p:cNvSpPr/>
          <p:nvPr/>
        </p:nvSpPr>
        <p:spPr>
          <a:xfrm>
            <a:off x="6559575" y="2403481"/>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8" name="Picture 19">
            <a:extLst>
              <a:ext uri="{FF2B5EF4-FFF2-40B4-BE49-F238E27FC236}">
                <a16:creationId xmlns:a16="http://schemas.microsoft.com/office/drawing/2014/main" id="{944A7B54-6FB3-4AB6-91A9-32C4BA320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99" y="2705030"/>
            <a:ext cx="6673850" cy="388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Блок-схема: процесс 8">
            <a:extLst>
              <a:ext uri="{FF2B5EF4-FFF2-40B4-BE49-F238E27FC236}">
                <a16:creationId xmlns:a16="http://schemas.microsoft.com/office/drawing/2014/main" id="{7FEEA3D6-254D-4D08-A704-F652AC1A262D}"/>
              </a:ext>
            </a:extLst>
          </p:cNvPr>
          <p:cNvSpPr/>
          <p:nvPr/>
        </p:nvSpPr>
        <p:spPr>
          <a:xfrm>
            <a:off x="2366987" y="1897069"/>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24">
            <a:extLst>
              <a:ext uri="{FF2B5EF4-FFF2-40B4-BE49-F238E27FC236}">
                <a16:creationId xmlns:a16="http://schemas.microsoft.com/office/drawing/2014/main" id="{8F892885-A91C-4C40-A0AA-431E9D95C4FB}"/>
              </a:ext>
            </a:extLst>
          </p:cNvPr>
          <p:cNvSpPr/>
          <p:nvPr/>
        </p:nvSpPr>
        <p:spPr>
          <a:xfrm>
            <a:off x="4365650" y="1955806"/>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1" name="Rectangle 8">
            <a:extLst>
              <a:ext uri="{FF2B5EF4-FFF2-40B4-BE49-F238E27FC236}">
                <a16:creationId xmlns:a16="http://schemas.microsoft.com/office/drawing/2014/main" id="{2A22938E-B5BE-481E-8FA5-548DE6A99CCF}"/>
              </a:ext>
            </a:extLst>
          </p:cNvPr>
          <p:cNvSpPr>
            <a:spLocks noChangeArrowheads="1"/>
          </p:cNvSpPr>
          <p:nvPr/>
        </p:nvSpPr>
        <p:spPr bwMode="auto">
          <a:xfrm>
            <a:off x="2378100" y="1970094"/>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359388776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2" name="Picture 28">
            <a:extLst>
              <a:ext uri="{FF2B5EF4-FFF2-40B4-BE49-F238E27FC236}">
                <a16:creationId xmlns:a16="http://schemas.microsoft.com/office/drawing/2014/main" id="{97BEFB8F-A4F6-4DBC-8DC5-A9C5458136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a:extLst>
              <a:ext uri="{FF2B5EF4-FFF2-40B4-BE49-F238E27FC236}">
                <a16:creationId xmlns:a16="http://schemas.microsoft.com/office/drawing/2014/main" id="{AA4BDEB6-2D12-4673-83A2-317C4BC7C5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Рисунок 23">
            <a:extLst>
              <a:ext uri="{FF2B5EF4-FFF2-40B4-BE49-F238E27FC236}">
                <a16:creationId xmlns:a16="http://schemas.microsoft.com/office/drawing/2014/main" id="{AE62AB54-BE50-4A1F-8BE5-7C1E63F63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8">
            <a:extLst>
              <a:ext uri="{FF2B5EF4-FFF2-40B4-BE49-F238E27FC236}">
                <a16:creationId xmlns:a16="http://schemas.microsoft.com/office/drawing/2014/main" id="{AB5371BF-A2E3-4DDB-BD7B-70FDEF75EC1F}"/>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27" name="Rectangle 8">
            <a:extLst>
              <a:ext uri="{FF2B5EF4-FFF2-40B4-BE49-F238E27FC236}">
                <a16:creationId xmlns:a16="http://schemas.microsoft.com/office/drawing/2014/main" id="{F71ECC37-793A-4F1E-B5AC-D3576F4275E6}"/>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29" name="Rectangle 8">
            <a:extLst>
              <a:ext uri="{FF2B5EF4-FFF2-40B4-BE49-F238E27FC236}">
                <a16:creationId xmlns:a16="http://schemas.microsoft.com/office/drawing/2014/main" id="{8B759840-757B-45BE-A535-72DC3E3E2BAF}"/>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30" name="Прямая со стрелкой 29">
            <a:extLst>
              <a:ext uri="{FF2B5EF4-FFF2-40B4-BE49-F238E27FC236}">
                <a16:creationId xmlns:a16="http://schemas.microsoft.com/office/drawing/2014/main" id="{5B1D7734-455C-44C1-9453-62E6ECCC516F}"/>
              </a:ext>
            </a:extLst>
          </p:cNvPr>
          <p:cNvCxnSpPr>
            <a:stCxn id="25" idx="2"/>
            <a:endCxn id="27"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Прямая со стрелкой 30">
            <a:extLst>
              <a:ext uri="{FF2B5EF4-FFF2-40B4-BE49-F238E27FC236}">
                <a16:creationId xmlns:a16="http://schemas.microsoft.com/office/drawing/2014/main" id="{E704DE7C-3F95-4BE5-BD27-5BE4F59ADE69}"/>
              </a:ext>
            </a:extLst>
          </p:cNvPr>
          <p:cNvCxnSpPr>
            <a:stCxn id="25" idx="2"/>
            <a:endCxn id="2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32" name="Rectangle 8">
            <a:extLst>
              <a:ext uri="{FF2B5EF4-FFF2-40B4-BE49-F238E27FC236}">
                <a16:creationId xmlns:a16="http://schemas.microsoft.com/office/drawing/2014/main" id="{35E7850F-5D40-452F-A8D9-C88D4CB2F8FD}"/>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33" name="Прямая со стрелкой 32">
            <a:extLst>
              <a:ext uri="{FF2B5EF4-FFF2-40B4-BE49-F238E27FC236}">
                <a16:creationId xmlns:a16="http://schemas.microsoft.com/office/drawing/2014/main" id="{2263BD71-0B99-4F17-AFA4-40A2884FA8D8}"/>
              </a:ext>
            </a:extLst>
          </p:cNvPr>
          <p:cNvCxnSpPr>
            <a:stCxn id="25" idx="2"/>
            <a:endCxn id="3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34" name="Picture 35">
            <a:extLst>
              <a:ext uri="{FF2B5EF4-FFF2-40B4-BE49-F238E27FC236}">
                <a16:creationId xmlns:a16="http://schemas.microsoft.com/office/drawing/2014/main" id="{4196B0D4-C408-4D9E-BD43-D4BCF47B92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5">
            <a:extLst>
              <a:ext uri="{FF2B5EF4-FFF2-40B4-BE49-F238E27FC236}">
                <a16:creationId xmlns:a16="http://schemas.microsoft.com/office/drawing/2014/main" id="{7A551FC7-4C60-4EBD-8930-7F5B4603B8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Прямоугольник 35">
            <a:extLst>
              <a:ext uri="{FF2B5EF4-FFF2-40B4-BE49-F238E27FC236}">
                <a16:creationId xmlns:a16="http://schemas.microsoft.com/office/drawing/2014/main" id="{C7695B1F-009E-405C-823A-5A33C8904302}"/>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38" name="Rectangle 8">
            <a:extLst>
              <a:ext uri="{FF2B5EF4-FFF2-40B4-BE49-F238E27FC236}">
                <a16:creationId xmlns:a16="http://schemas.microsoft.com/office/drawing/2014/main" id="{81047371-4F66-41D1-B049-1D54D7F4104B}"/>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39" name="Rectangle 8">
            <a:extLst>
              <a:ext uri="{FF2B5EF4-FFF2-40B4-BE49-F238E27FC236}">
                <a16:creationId xmlns:a16="http://schemas.microsoft.com/office/drawing/2014/main" id="{4BDB8881-B59B-4A45-B974-B71DE585057B}"/>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40" name="Rectangle 8">
            <a:extLst>
              <a:ext uri="{FF2B5EF4-FFF2-40B4-BE49-F238E27FC236}">
                <a16:creationId xmlns:a16="http://schemas.microsoft.com/office/drawing/2014/main" id="{D600FF56-7C04-4D90-9ADB-E1CE8900654A}"/>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42" name="Прямая со стрелкой 41">
            <a:extLst>
              <a:ext uri="{FF2B5EF4-FFF2-40B4-BE49-F238E27FC236}">
                <a16:creationId xmlns:a16="http://schemas.microsoft.com/office/drawing/2014/main" id="{5C0377F0-B3F1-443B-946F-CEAEA3AFE4E6}"/>
              </a:ext>
            </a:extLst>
          </p:cNvPr>
          <p:cNvCxnSpPr>
            <a:endCxn id="39"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9" name="Прямая со стрелкой 48">
            <a:extLst>
              <a:ext uri="{FF2B5EF4-FFF2-40B4-BE49-F238E27FC236}">
                <a16:creationId xmlns:a16="http://schemas.microsoft.com/office/drawing/2014/main" id="{0475A02C-3F47-4E64-95F1-621AEEE12DB5}"/>
              </a:ext>
            </a:extLst>
          </p:cNvPr>
          <p:cNvCxnSpPr>
            <a:endCxn id="40"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50" name="Рисунок 49">
            <a:extLst>
              <a:ext uri="{FF2B5EF4-FFF2-40B4-BE49-F238E27FC236}">
                <a16:creationId xmlns:a16="http://schemas.microsoft.com/office/drawing/2014/main" id="{190FB9DC-BBD5-4DA1-B97E-FBA405E8C8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Рисунок 50">
            <a:extLst>
              <a:ext uri="{FF2B5EF4-FFF2-40B4-BE49-F238E27FC236}">
                <a16:creationId xmlns:a16="http://schemas.microsoft.com/office/drawing/2014/main" id="{6FAC720E-C964-4544-8DFC-1E93C1E96C6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2" name="Рисунок 51">
            <a:extLst>
              <a:ext uri="{FF2B5EF4-FFF2-40B4-BE49-F238E27FC236}">
                <a16:creationId xmlns:a16="http://schemas.microsoft.com/office/drawing/2014/main" id="{A10F9399-53F8-4BF7-BBB7-333F1910F3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53" name="Рисунок 52">
            <a:extLst>
              <a:ext uri="{FF2B5EF4-FFF2-40B4-BE49-F238E27FC236}">
                <a16:creationId xmlns:a16="http://schemas.microsoft.com/office/drawing/2014/main" id="{834450D5-F3CE-4FBD-88F5-0933E5C97D6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Рисунок 53">
            <a:extLst>
              <a:ext uri="{FF2B5EF4-FFF2-40B4-BE49-F238E27FC236}">
                <a16:creationId xmlns:a16="http://schemas.microsoft.com/office/drawing/2014/main" id="{EFFBFD22-E3AE-41EF-8DCF-7AF603D9A4E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5" name="Объект 54">
                <a:extLst>
                  <a:ext uri="{FF2B5EF4-FFF2-40B4-BE49-F238E27FC236}">
                    <a16:creationId xmlns:a16="http://schemas.microsoft.com/office/drawing/2014/main" id="{A0299F51-A56B-41C7-B1AE-D97B05FF30A2}"/>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55" name="Объект 54">
                <a:extLst>
                  <a:ext uri="{FF2B5EF4-FFF2-40B4-BE49-F238E27FC236}">
                    <a16:creationId xmlns:a16="http://schemas.microsoft.com/office/drawing/2014/main" id="{A0299F51-A56B-41C7-B1AE-D97B05FF30A2}"/>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56" name="Прямоугольник 55">
            <a:extLst>
              <a:ext uri="{FF2B5EF4-FFF2-40B4-BE49-F238E27FC236}">
                <a16:creationId xmlns:a16="http://schemas.microsoft.com/office/drawing/2014/main" id="{F61A73A3-7BA0-43CB-880E-B670D8428349}"/>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57" name="Прямоугольник 56">
            <a:extLst>
              <a:ext uri="{FF2B5EF4-FFF2-40B4-BE49-F238E27FC236}">
                <a16:creationId xmlns:a16="http://schemas.microsoft.com/office/drawing/2014/main" id="{FE96A789-5A4A-4CB1-AD18-12280AB622B6}"/>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58" name="Скругленный прямоугольник 67">
            <a:extLst>
              <a:ext uri="{FF2B5EF4-FFF2-40B4-BE49-F238E27FC236}">
                <a16:creationId xmlns:a16="http://schemas.microsoft.com/office/drawing/2014/main" id="{ECAD89F5-D0A7-4146-B1EE-F0F4807BB418}"/>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59" name="Скругленный прямоугольник 68">
            <a:extLst>
              <a:ext uri="{FF2B5EF4-FFF2-40B4-BE49-F238E27FC236}">
                <a16:creationId xmlns:a16="http://schemas.microsoft.com/office/drawing/2014/main" id="{71DABCF9-83C9-4412-8EEB-0C7385EDBF87}"/>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Скругленный прямоугольник 69">
            <a:extLst>
              <a:ext uri="{FF2B5EF4-FFF2-40B4-BE49-F238E27FC236}">
                <a16:creationId xmlns:a16="http://schemas.microsoft.com/office/drawing/2014/main" id="{B062FF78-98AF-49EE-9F20-21CB61FFE625}"/>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61" name="Прямая со стрелкой 60">
            <a:extLst>
              <a:ext uri="{FF2B5EF4-FFF2-40B4-BE49-F238E27FC236}">
                <a16:creationId xmlns:a16="http://schemas.microsoft.com/office/drawing/2014/main" id="{C12F980B-E6B1-4069-BF6F-04C9CF578060}"/>
              </a:ext>
            </a:extLst>
          </p:cNvPr>
          <p:cNvCxnSpPr>
            <a:stCxn id="60" idx="3"/>
            <a:endCxn id="58"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Прямая соединительная линия 61">
            <a:extLst>
              <a:ext uri="{FF2B5EF4-FFF2-40B4-BE49-F238E27FC236}">
                <a16:creationId xmlns:a16="http://schemas.microsoft.com/office/drawing/2014/main" id="{D8B0E303-DA54-45D3-A7F7-117DFD5B2844}"/>
              </a:ext>
            </a:extLst>
          </p:cNvPr>
          <p:cNvCxnSpPr>
            <a:stCxn id="60" idx="1"/>
            <a:endCxn id="60"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Прямая соединительная линия 62">
            <a:extLst>
              <a:ext uri="{FF2B5EF4-FFF2-40B4-BE49-F238E27FC236}">
                <a16:creationId xmlns:a16="http://schemas.microsoft.com/office/drawing/2014/main" id="{1B7D535C-FC09-411A-9937-1FA7845E99D9}"/>
              </a:ext>
            </a:extLst>
          </p:cNvPr>
          <p:cNvCxnSpPr>
            <a:stCxn id="59" idx="1"/>
            <a:endCxn id="59"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Прямоугольник 63">
            <a:extLst>
              <a:ext uri="{FF2B5EF4-FFF2-40B4-BE49-F238E27FC236}">
                <a16:creationId xmlns:a16="http://schemas.microsoft.com/office/drawing/2014/main" id="{803CA780-E8A9-434F-94E7-88F054D3D9EA}"/>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65" name="Прямая соединительная линия 64">
            <a:extLst>
              <a:ext uri="{FF2B5EF4-FFF2-40B4-BE49-F238E27FC236}">
                <a16:creationId xmlns:a16="http://schemas.microsoft.com/office/drawing/2014/main" id="{735F07E3-B51D-497F-BAA3-1B7D468A265E}"/>
              </a:ext>
            </a:extLst>
          </p:cNvPr>
          <p:cNvCxnSpPr>
            <a:stCxn id="58" idx="1"/>
            <a:endCxn id="58"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Прямоугольник 65">
            <a:extLst>
              <a:ext uri="{FF2B5EF4-FFF2-40B4-BE49-F238E27FC236}">
                <a16:creationId xmlns:a16="http://schemas.microsoft.com/office/drawing/2014/main" id="{E81DA293-1C0B-4370-A645-DD14822F4DD3}"/>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p:spTree>
    <p:extLst>
      <p:ext uri="{BB962C8B-B14F-4D97-AF65-F5344CB8AC3E}">
        <p14:creationId xmlns:p14="http://schemas.microsoft.com/office/powerpoint/2010/main" val="25215455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55" grpId="0"/>
      <p:bldP spid="56"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 name="Picture 3">
            <a:extLst>
              <a:ext uri="{FF2B5EF4-FFF2-40B4-BE49-F238E27FC236}">
                <a16:creationId xmlns:a16="http://schemas.microsoft.com/office/drawing/2014/main" id="{F1B8E0C1-84AC-4E2E-AE1B-C7266EA35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938" y="1530376"/>
            <a:ext cx="4320000" cy="3051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19D75FB6-4F4A-454B-9AF9-E5728C7397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2562" y="1802271"/>
            <a:ext cx="1800000" cy="2092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Рисунок 3">
            <a:extLst>
              <a:ext uri="{FF2B5EF4-FFF2-40B4-BE49-F238E27FC236}">
                <a16:creationId xmlns:a16="http://schemas.microsoft.com/office/drawing/2014/main" id="{9DFB271E-172A-41DE-8215-FBDA8DC989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1239" y="4926012"/>
            <a:ext cx="3171828" cy="1585914"/>
          </a:xfrm>
          <a:prstGeom prst="rect">
            <a:avLst/>
          </a:prstGeom>
        </p:spPr>
      </p:pic>
      <p:pic>
        <p:nvPicPr>
          <p:cNvPr id="5" name="Рисунок 4">
            <a:extLst>
              <a:ext uri="{FF2B5EF4-FFF2-40B4-BE49-F238E27FC236}">
                <a16:creationId xmlns:a16="http://schemas.microsoft.com/office/drawing/2014/main" id="{FDE52136-08E2-4820-9479-4A7E15F1B5B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252500" y="1946191"/>
            <a:ext cx="936945" cy="1013100"/>
          </a:xfrm>
          <a:prstGeom prst="rect">
            <a:avLst/>
          </a:prstGeom>
        </p:spPr>
      </p:pic>
      <p:sp>
        <p:nvSpPr>
          <p:cNvPr id="6" name="Прямоугольник 5">
            <a:extLst>
              <a:ext uri="{FF2B5EF4-FFF2-40B4-BE49-F238E27FC236}">
                <a16:creationId xmlns:a16="http://schemas.microsoft.com/office/drawing/2014/main" id="{F6F385BC-5356-46F8-9783-DB2AA37E8FD2}"/>
              </a:ext>
            </a:extLst>
          </p:cNvPr>
          <p:cNvSpPr/>
          <p:nvPr/>
        </p:nvSpPr>
        <p:spPr>
          <a:xfrm>
            <a:off x="4076700" y="1034590"/>
            <a:ext cx="5314950" cy="523220"/>
          </a:xfrm>
          <a:prstGeom prst="rect">
            <a:avLst/>
          </a:prstGeom>
        </p:spPr>
        <p:txBody>
          <a:bodyPr wrap="square">
            <a:spAutoFit/>
          </a:bodyPr>
          <a:lstStyle/>
          <a:p>
            <a:pPr algn="ctr"/>
            <a:r>
              <a:rPr lang="en-US" sz="1400" dirty="0">
                <a:solidFill>
                  <a:srgbClr val="7030A0"/>
                </a:solidFill>
                <a:latin typeface="Arial" pitchFamily="34" charset="0"/>
                <a:cs typeface="Arial" pitchFamily="34" charset="0"/>
              </a:rPr>
              <a:t>MATLAB Simulink. </a:t>
            </a:r>
            <a:r>
              <a:rPr lang="ru-RU" sz="1400" dirty="0">
                <a:latin typeface="Arial" pitchFamily="34" charset="0"/>
                <a:cs typeface="Arial" pitchFamily="34" charset="0"/>
              </a:rPr>
              <a:t>Среда моделирования и взаимодействия с реальным объектом (роторно-опорной системой)</a:t>
            </a:r>
            <a:endParaRPr lang="ru-RU" sz="1400" i="1" dirty="0">
              <a:latin typeface="Arial" pitchFamily="34" charset="0"/>
              <a:cs typeface="Arial" pitchFamily="34" charset="0"/>
            </a:endParaRPr>
          </a:p>
        </p:txBody>
      </p:sp>
      <p:sp>
        <p:nvSpPr>
          <p:cNvPr id="7" name="Прямоугольник 6">
            <a:extLst>
              <a:ext uri="{FF2B5EF4-FFF2-40B4-BE49-F238E27FC236}">
                <a16:creationId xmlns:a16="http://schemas.microsoft.com/office/drawing/2014/main" id="{0CC96013-1E9E-4C2B-BDB6-698A45D8A251}"/>
              </a:ext>
            </a:extLst>
          </p:cNvPr>
          <p:cNvSpPr/>
          <p:nvPr/>
        </p:nvSpPr>
        <p:spPr>
          <a:xfrm>
            <a:off x="2181225" y="4540249"/>
            <a:ext cx="4572000" cy="307777"/>
          </a:xfrm>
          <a:prstGeom prst="rect">
            <a:avLst/>
          </a:prstGeom>
        </p:spPr>
        <p:txBody>
          <a:bodyPr>
            <a:spAutoFit/>
          </a:bodyPr>
          <a:lstStyle/>
          <a:p>
            <a:r>
              <a:rPr lang="en-US" sz="1400" dirty="0" err="1">
                <a:solidFill>
                  <a:srgbClr val="7030A0"/>
                </a:solidFill>
                <a:latin typeface="Arial" pitchFamily="34" charset="0"/>
                <a:cs typeface="Arial" pitchFamily="34" charset="0"/>
              </a:rPr>
              <a:t>SolidWorks</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твердотельного моделирования</a:t>
            </a:r>
            <a:endParaRPr lang="ru-RU" sz="1400" dirty="0"/>
          </a:p>
        </p:txBody>
      </p:sp>
      <p:sp>
        <p:nvSpPr>
          <p:cNvPr id="8" name="Стрелка углом 8">
            <a:extLst>
              <a:ext uri="{FF2B5EF4-FFF2-40B4-BE49-F238E27FC236}">
                <a16:creationId xmlns:a16="http://schemas.microsoft.com/office/drawing/2014/main" id="{0668BACC-074C-4568-B5CF-24825D36A41C}"/>
              </a:ext>
            </a:extLst>
          </p:cNvPr>
          <p:cNvSpPr/>
          <p:nvPr/>
        </p:nvSpPr>
        <p:spPr bwMode="auto">
          <a:xfrm>
            <a:off x="3906837" y="3692525"/>
            <a:ext cx="819150" cy="914400"/>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 name="Прямоугольник 8">
            <a:extLst>
              <a:ext uri="{FF2B5EF4-FFF2-40B4-BE49-F238E27FC236}">
                <a16:creationId xmlns:a16="http://schemas.microsoft.com/office/drawing/2014/main" id="{5538C924-D432-4006-B050-9FE94D112641}"/>
              </a:ext>
            </a:extLst>
          </p:cNvPr>
          <p:cNvSpPr/>
          <p:nvPr/>
        </p:nvSpPr>
        <p:spPr>
          <a:xfrm>
            <a:off x="2133600" y="1318196"/>
            <a:ext cx="1943100" cy="523220"/>
          </a:xfrm>
          <a:prstGeom prst="rect">
            <a:avLst/>
          </a:prstGeom>
        </p:spPr>
        <p:txBody>
          <a:bodyPr wrap="square">
            <a:spAutoFit/>
          </a:bodyPr>
          <a:lstStyle/>
          <a:p>
            <a:r>
              <a:rPr lang="en-US" sz="1400" dirty="0">
                <a:solidFill>
                  <a:srgbClr val="7030A0"/>
                </a:solidFill>
                <a:latin typeface="Arial" pitchFamily="34" charset="0"/>
                <a:cs typeface="Arial" pitchFamily="34" charset="0"/>
              </a:rPr>
              <a:t>MATLAB</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Среда </a:t>
            </a:r>
          </a:p>
          <a:p>
            <a:r>
              <a:rPr lang="ru-RU" sz="1400" dirty="0">
                <a:latin typeface="Arial" pitchFamily="34" charset="0"/>
                <a:cs typeface="Arial" pitchFamily="34" charset="0"/>
              </a:rPr>
              <a:t>программирования</a:t>
            </a:r>
            <a:endParaRPr lang="ru-RU" sz="1400" dirty="0"/>
          </a:p>
        </p:txBody>
      </p:sp>
      <p:sp>
        <p:nvSpPr>
          <p:cNvPr id="10" name="Стрелка вправо 10">
            <a:extLst>
              <a:ext uri="{FF2B5EF4-FFF2-40B4-BE49-F238E27FC236}">
                <a16:creationId xmlns:a16="http://schemas.microsoft.com/office/drawing/2014/main" id="{7358BA5E-0CE3-469A-A0E2-A64A530D401A}"/>
              </a:ext>
            </a:extLst>
          </p:cNvPr>
          <p:cNvSpPr/>
          <p:nvPr/>
        </p:nvSpPr>
        <p:spPr bwMode="auto">
          <a:xfrm>
            <a:off x="4076700" y="2696547"/>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Прямоугольник 10">
            <a:extLst>
              <a:ext uri="{FF2B5EF4-FFF2-40B4-BE49-F238E27FC236}">
                <a16:creationId xmlns:a16="http://schemas.microsoft.com/office/drawing/2014/main" id="{392BFE48-E256-4A53-A916-2304D6E39E87}"/>
              </a:ext>
            </a:extLst>
          </p:cNvPr>
          <p:cNvSpPr/>
          <p:nvPr/>
        </p:nvSpPr>
        <p:spPr>
          <a:xfrm>
            <a:off x="9191625" y="1297629"/>
            <a:ext cx="2085975" cy="584775"/>
          </a:xfrm>
          <a:prstGeom prst="rect">
            <a:avLst/>
          </a:prstGeom>
        </p:spPr>
        <p:txBody>
          <a:bodyPr wrap="square">
            <a:spAutoFit/>
          </a:bodyPr>
          <a:lstStyle/>
          <a:p>
            <a:r>
              <a:rPr lang="en-US" sz="1600" dirty="0">
                <a:solidFill>
                  <a:srgbClr val="7030A0"/>
                </a:solidFill>
                <a:latin typeface="Arial" pitchFamily="34" charset="0"/>
                <a:cs typeface="Arial" pitchFamily="34" charset="0"/>
              </a:rPr>
              <a:t>MATLAB</a:t>
            </a:r>
            <a:r>
              <a:rPr lang="en-US" dirty="0">
                <a:solidFill>
                  <a:srgbClr val="7030A0"/>
                </a:solidFill>
                <a:latin typeface="Arial" pitchFamily="34" charset="0"/>
                <a:cs typeface="Arial" pitchFamily="34" charset="0"/>
              </a:rPr>
              <a:t> NNstart. </a:t>
            </a:r>
            <a:endParaRPr lang="ru-RU" dirty="0">
              <a:solidFill>
                <a:srgbClr val="7030A0"/>
              </a:solidFill>
              <a:latin typeface="Arial" pitchFamily="34" charset="0"/>
              <a:cs typeface="Arial" pitchFamily="34" charset="0"/>
            </a:endParaRPr>
          </a:p>
          <a:p>
            <a:r>
              <a:rPr lang="ru-RU" dirty="0">
                <a:latin typeface="Arial" pitchFamily="34" charset="0"/>
                <a:cs typeface="Arial" pitchFamily="34" charset="0"/>
              </a:rPr>
              <a:t>Модуль </a:t>
            </a:r>
            <a:r>
              <a:rPr lang="ru-RU" dirty="0" err="1">
                <a:latin typeface="Arial" pitchFamily="34" charset="0"/>
                <a:cs typeface="Arial" pitchFamily="34" charset="0"/>
              </a:rPr>
              <a:t>разр</a:t>
            </a:r>
            <a:r>
              <a:rPr lang="ru-RU" dirty="0">
                <a:latin typeface="Arial" pitchFamily="34" charset="0"/>
                <a:cs typeface="Arial" pitchFamily="34" charset="0"/>
              </a:rPr>
              <a:t>. ИНС</a:t>
            </a:r>
            <a:endParaRPr lang="ru-RU" dirty="0"/>
          </a:p>
        </p:txBody>
      </p:sp>
      <p:pic>
        <p:nvPicPr>
          <p:cNvPr id="12" name="Picture 2">
            <a:extLst>
              <a:ext uri="{FF2B5EF4-FFF2-40B4-BE49-F238E27FC236}">
                <a16:creationId xmlns:a16="http://schemas.microsoft.com/office/drawing/2014/main" id="{544CBBC0-C1F6-471B-A3D9-76E8FDED18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84262" y="1841416"/>
            <a:ext cx="2160000" cy="163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Стрелка вправо 13">
            <a:extLst>
              <a:ext uri="{FF2B5EF4-FFF2-40B4-BE49-F238E27FC236}">
                <a16:creationId xmlns:a16="http://schemas.microsoft.com/office/drawing/2014/main" id="{43CDE8CA-9870-4D39-AC92-09635F676F93}"/>
              </a:ext>
            </a:extLst>
          </p:cNvPr>
          <p:cNvSpPr/>
          <p:nvPr/>
        </p:nvSpPr>
        <p:spPr bwMode="auto">
          <a:xfrm rot="10800000">
            <a:off x="8701675" y="2698620"/>
            <a:ext cx="382587" cy="281603"/>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4" name="Двойная стрелка влево/вправо 14">
            <a:extLst>
              <a:ext uri="{FF2B5EF4-FFF2-40B4-BE49-F238E27FC236}">
                <a16:creationId xmlns:a16="http://schemas.microsoft.com/office/drawing/2014/main" id="{FAAB3AF3-1540-4639-AB7F-FC0DED043963}"/>
              </a:ext>
            </a:extLst>
          </p:cNvPr>
          <p:cNvSpPr/>
          <p:nvPr/>
        </p:nvSpPr>
        <p:spPr bwMode="auto">
          <a:xfrm rot="16200000">
            <a:off x="7813342" y="4386760"/>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5" name="Picture 3">
            <a:extLst>
              <a:ext uri="{FF2B5EF4-FFF2-40B4-BE49-F238E27FC236}">
                <a16:creationId xmlns:a16="http://schemas.microsoft.com/office/drawing/2014/main" id="{2A79BE98-3DB2-4799-A048-A8E1F32B5B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81175" y="5250072"/>
            <a:ext cx="1440000" cy="62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Прямоугольник 15">
            <a:extLst>
              <a:ext uri="{FF2B5EF4-FFF2-40B4-BE49-F238E27FC236}">
                <a16:creationId xmlns:a16="http://schemas.microsoft.com/office/drawing/2014/main" id="{2277857E-22A7-437D-9709-25C76D7536E9}"/>
              </a:ext>
            </a:extLst>
          </p:cNvPr>
          <p:cNvSpPr/>
          <p:nvPr/>
        </p:nvSpPr>
        <p:spPr>
          <a:xfrm>
            <a:off x="6798262" y="4745037"/>
            <a:ext cx="4355513" cy="523220"/>
          </a:xfrm>
          <a:prstGeom prst="rect">
            <a:avLst/>
          </a:prstGeom>
        </p:spPr>
        <p:txBody>
          <a:bodyPr wrap="square">
            <a:spAutoFit/>
          </a:bodyPr>
          <a:lstStyle/>
          <a:p>
            <a:pPr algn="ctr"/>
            <a:r>
              <a:rPr lang="en-US" sz="1400" dirty="0">
                <a:solidFill>
                  <a:srgbClr val="7030A0"/>
                </a:solidFill>
                <a:latin typeface="Arial" pitchFamily="34" charset="0"/>
                <a:cs typeface="Arial" pitchFamily="34" charset="0"/>
              </a:rPr>
              <a:t>MATLAB+Hardware support package+National </a:t>
            </a:r>
            <a:r>
              <a:rPr lang="en-US" sz="1400" dirty="0" err="1">
                <a:solidFill>
                  <a:srgbClr val="7030A0"/>
                </a:solidFill>
                <a:latin typeface="Arial" pitchFamily="34" charset="0"/>
                <a:cs typeface="Arial" pitchFamily="34" charset="0"/>
              </a:rPr>
              <a:t>Instr</a:t>
            </a:r>
            <a:r>
              <a:rPr lang="ru-RU" sz="1400" dirty="0">
                <a:solidFill>
                  <a:srgbClr val="7030A0"/>
                </a:solidFill>
                <a:latin typeface="Arial" pitchFamily="34" charset="0"/>
                <a:cs typeface="Arial" pitchFamily="34" charset="0"/>
              </a:rPr>
              <a:t>.</a:t>
            </a:r>
            <a:r>
              <a:rPr lang="en-US" sz="1400" dirty="0">
                <a:latin typeface="Arial" pitchFamily="34" charset="0"/>
                <a:cs typeface="Arial" pitchFamily="34" charset="0"/>
              </a:rPr>
              <a:t> </a:t>
            </a:r>
            <a:r>
              <a:rPr lang="ru-RU" sz="1400" dirty="0">
                <a:latin typeface="Arial" pitchFamily="34" charset="0"/>
                <a:cs typeface="Arial" pitchFamily="34" charset="0"/>
              </a:rPr>
              <a:t> Системы измерения и управления</a:t>
            </a:r>
            <a:endParaRPr lang="ru-RU" sz="1400" dirty="0"/>
          </a:p>
        </p:txBody>
      </p:sp>
      <p:pic>
        <p:nvPicPr>
          <p:cNvPr id="17" name="Рисунок 16">
            <a:extLst>
              <a:ext uri="{FF2B5EF4-FFF2-40B4-BE49-F238E27FC236}">
                <a16:creationId xmlns:a16="http://schemas.microsoft.com/office/drawing/2014/main" id="{E36DA10D-B9FB-4A2D-A8A2-0952D6D0EF12}"/>
              </a:ext>
            </a:extLst>
          </p:cNvPr>
          <p:cNvPicPr/>
          <p:nvPr/>
        </p:nvPicPr>
        <p:blipFill>
          <a:blip r:embed="rId9"/>
          <a:stretch>
            <a:fillRect/>
          </a:stretch>
        </p:blipFill>
        <p:spPr>
          <a:xfrm>
            <a:off x="6798262" y="5209381"/>
            <a:ext cx="1290689" cy="1282899"/>
          </a:xfrm>
          <a:prstGeom prst="rect">
            <a:avLst/>
          </a:prstGeom>
        </p:spPr>
      </p:pic>
      <p:sp>
        <p:nvSpPr>
          <p:cNvPr id="18" name="Двойная стрелка влево/вправо 18">
            <a:extLst>
              <a:ext uri="{FF2B5EF4-FFF2-40B4-BE49-F238E27FC236}">
                <a16:creationId xmlns:a16="http://schemas.microsoft.com/office/drawing/2014/main" id="{B685D087-6103-48B2-9295-E36E02747F34}"/>
              </a:ext>
            </a:extLst>
          </p:cNvPr>
          <p:cNvSpPr/>
          <p:nvPr/>
        </p:nvSpPr>
        <p:spPr bwMode="auto">
          <a:xfrm rot="20167889">
            <a:off x="8141121" y="5514174"/>
            <a:ext cx="526051" cy="352425"/>
          </a:xfrm>
          <a:prstGeom prst="lef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pic>
        <p:nvPicPr>
          <p:cNvPr id="19" name="Picture 4">
            <a:extLst>
              <a:ext uri="{FF2B5EF4-FFF2-40B4-BE49-F238E27FC236}">
                <a16:creationId xmlns:a16="http://schemas.microsoft.com/office/drawing/2014/main" id="{AB848268-2F9C-43CF-A6E5-6EED1A1D0C2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8409" y="1557810"/>
            <a:ext cx="1440000" cy="133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9823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Моделирование роторно-опорных систем</a:t>
            </a:r>
            <a:endParaRPr lang="ru-RU" altLang="ru-RU" sz="2000" b="1" dirty="0">
              <a:solidFill>
                <a:srgbClr val="666699"/>
              </a:solidFill>
            </a:endParaRPr>
          </a:p>
        </p:txBody>
      </p:sp>
      <p:pic>
        <p:nvPicPr>
          <p:cNvPr id="21" name="Рисунок 20">
            <a:extLst>
              <a:ext uri="{FF2B5EF4-FFF2-40B4-BE49-F238E27FC236}">
                <a16:creationId xmlns:a16="http://schemas.microsoft.com/office/drawing/2014/main" id="{79EFC6A2-F96A-4B0B-9345-DC4A750C87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3881" y="1037226"/>
            <a:ext cx="5765048" cy="43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descr="Fig2">
            <a:extLst>
              <a:ext uri="{FF2B5EF4-FFF2-40B4-BE49-F238E27FC236}">
                <a16:creationId xmlns:a16="http://schemas.microsoft.com/office/drawing/2014/main" id="{1E08120B-C3A9-412F-A626-2BC5E252A2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770" y="2053206"/>
            <a:ext cx="2741726" cy="157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a:extLst>
              <a:ext uri="{FF2B5EF4-FFF2-40B4-BE49-F238E27FC236}">
                <a16:creationId xmlns:a16="http://schemas.microsoft.com/office/drawing/2014/main" id="{B0830762-AD2C-4749-968E-B03B511BBCC3}"/>
              </a:ext>
            </a:extLst>
          </p:cNvPr>
          <p:cNvSpPr>
            <a:spLocks noChangeArrowheads="1"/>
          </p:cNvSpPr>
          <p:nvPr/>
        </p:nvSpPr>
        <p:spPr bwMode="auto">
          <a:xfrm>
            <a:off x="825500" y="3943338"/>
            <a:ext cx="9144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b="1" dirty="0"/>
              <a:t>  </a:t>
            </a:r>
            <a:r>
              <a:rPr lang="en-US" altLang="ru-RU" b="1" dirty="0"/>
              <a:t>High level vibrations can lead to rotor and bearing contact (impact), wear and damage.</a:t>
            </a:r>
            <a:endParaRPr lang="ru-RU" altLang="ru-RU" b="1" dirty="0"/>
          </a:p>
          <a:p>
            <a:pPr algn="ctr"/>
            <a:r>
              <a:rPr lang="ru-RU" altLang="ru-RU" b="1" dirty="0">
                <a:solidFill>
                  <a:srgbClr val="666699"/>
                </a:solidFill>
              </a:rPr>
              <a:t>Повышенные вибрации могут привести к ударам, износу и разрушению</a:t>
            </a:r>
            <a:endParaRPr lang="ru-RU" altLang="ru-RU" b="1" dirty="0">
              <a:solidFill>
                <a:srgbClr val="666699"/>
              </a:solidFill>
              <a:latin typeface="Arial" charset="0"/>
              <a:cs typeface="Arial" charset="0"/>
            </a:endParaRPr>
          </a:p>
        </p:txBody>
      </p:sp>
      <p:sp>
        <p:nvSpPr>
          <p:cNvPr id="24" name="Скругленный прямоугольник 7">
            <a:extLst>
              <a:ext uri="{FF2B5EF4-FFF2-40B4-BE49-F238E27FC236}">
                <a16:creationId xmlns:a16="http://schemas.microsoft.com/office/drawing/2014/main" id="{C11DF60A-CF0D-4CD3-A9F7-BCB4455784CD}"/>
              </a:ext>
            </a:extLst>
          </p:cNvPr>
          <p:cNvSpPr/>
          <p:nvPr/>
        </p:nvSpPr>
        <p:spPr bwMode="auto">
          <a:xfrm>
            <a:off x="3117875"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25" name="Скругленный прямоугольник 8">
            <a:extLst>
              <a:ext uri="{FF2B5EF4-FFF2-40B4-BE49-F238E27FC236}">
                <a16:creationId xmlns:a16="http://schemas.microsoft.com/office/drawing/2014/main" id="{88769EF7-081E-42B6-8976-C3282B8080AA}"/>
              </a:ext>
            </a:extLst>
          </p:cNvPr>
          <p:cNvSpPr/>
          <p:nvPr/>
        </p:nvSpPr>
        <p:spPr bwMode="auto">
          <a:xfrm>
            <a:off x="1031900" y="10837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Скругленный прямоугольник 9">
            <a:extLst>
              <a:ext uri="{FF2B5EF4-FFF2-40B4-BE49-F238E27FC236}">
                <a16:creationId xmlns:a16="http://schemas.microsoft.com/office/drawing/2014/main" id="{16A6E26D-8ECE-4BDF-B766-672AA6F861E7}"/>
              </a:ext>
            </a:extLst>
          </p:cNvPr>
          <p:cNvSpPr/>
          <p:nvPr/>
        </p:nvSpPr>
        <p:spPr bwMode="auto">
          <a:xfrm>
            <a:off x="1025524" y="10837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7" name="Прямая со стрелкой 26">
            <a:extLst>
              <a:ext uri="{FF2B5EF4-FFF2-40B4-BE49-F238E27FC236}">
                <a16:creationId xmlns:a16="http://schemas.microsoft.com/office/drawing/2014/main" id="{496A66DE-0944-4939-8C30-65373A7D5F05}"/>
              </a:ext>
            </a:extLst>
          </p:cNvPr>
          <p:cNvCxnSpPr>
            <a:stCxn id="26" idx="3"/>
            <a:endCxn id="24" idx="1"/>
          </p:cNvCxnSpPr>
          <p:nvPr/>
        </p:nvCxnSpPr>
        <p:spPr bwMode="auto">
          <a:xfrm>
            <a:off x="2770615" y="14190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8740922B-8CA8-4DDC-AE44-8553C30A1EA7}"/>
              </a:ext>
            </a:extLst>
          </p:cNvPr>
          <p:cNvCxnSpPr>
            <a:stCxn id="26" idx="1"/>
            <a:endCxn id="26" idx="3"/>
          </p:cNvCxnSpPr>
          <p:nvPr/>
        </p:nvCxnSpPr>
        <p:spPr bwMode="auto">
          <a:xfrm>
            <a:off x="1025524" y="14190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AD46BBBD-EC72-4719-B7E0-537C0FD0CDFF}"/>
              </a:ext>
            </a:extLst>
          </p:cNvPr>
          <p:cNvCxnSpPr>
            <a:stCxn id="25" idx="1"/>
            <a:endCxn id="25" idx="3"/>
          </p:cNvCxnSpPr>
          <p:nvPr/>
        </p:nvCxnSpPr>
        <p:spPr bwMode="auto">
          <a:xfrm>
            <a:off x="1031900"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D62FBA45-7C78-420F-90AF-EE5F555C94E1}"/>
              </a:ext>
            </a:extLst>
          </p:cNvPr>
          <p:cNvCxnSpPr>
            <a:stCxn id="24" idx="1"/>
            <a:endCxn id="24" idx="3"/>
          </p:cNvCxnSpPr>
          <p:nvPr/>
        </p:nvCxnSpPr>
        <p:spPr bwMode="auto">
          <a:xfrm>
            <a:off x="3117875" y="14190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Стрелка углом 16">
            <a:extLst>
              <a:ext uri="{FF2B5EF4-FFF2-40B4-BE49-F238E27FC236}">
                <a16:creationId xmlns:a16="http://schemas.microsoft.com/office/drawing/2014/main" id="{D61E8BAC-7FDC-4427-B2FD-494BBD32BC7A}"/>
              </a:ext>
            </a:extLst>
          </p:cNvPr>
          <p:cNvSpPr/>
          <p:nvPr/>
        </p:nvSpPr>
        <p:spPr bwMode="auto">
          <a:xfrm>
            <a:off x="1955944" y="1844800"/>
            <a:ext cx="4265425" cy="1086858"/>
          </a:xfrm>
          <a:prstGeom prst="bentArrow">
            <a:avLst>
              <a:gd name="adj1" fmla="val 29176"/>
              <a:gd name="adj2" fmla="val 19586"/>
              <a:gd name="adj3" fmla="val 36662"/>
              <a:gd name="adj4" fmla="val 4375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32" name="Объект 31">
                <a:extLst>
                  <a:ext uri="{FF2B5EF4-FFF2-40B4-BE49-F238E27FC236}">
                    <a16:creationId xmlns:a16="http://schemas.microsoft.com/office/drawing/2014/main" id="{2396CF32-0F66-4DF8-A9B3-F993FC261769}"/>
                  </a:ext>
                </a:extLst>
              </p:cNvPr>
              <p:cNvSpPr txBox="1"/>
              <p:nvPr/>
            </p:nvSpPr>
            <p:spPr bwMode="auto">
              <a:xfrm>
                <a:off x="6351588" y="1892300"/>
                <a:ext cx="1692275" cy="322263"/>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h</m:t>
                          </m:r>
                        </m:e>
                        <m:sub>
                          <m:r>
                            <a:rPr lang="ru-RU" i="1">
                              <a:solidFill>
                                <a:srgbClr val="000000"/>
                              </a:solidFill>
                              <a:latin typeface="Cambria Math" panose="02040503050406030204" pitchFamily="18" charset="0"/>
                            </a:rPr>
                            <m:t>0</m:t>
                          </m:r>
                        </m:sub>
                      </m:sSub>
                      <m:r>
                        <a:rPr lang="ru-RU" i="1">
                          <a:solidFill>
                            <a:srgbClr val="000000"/>
                          </a:solidFill>
                          <a:latin typeface="Cambria Math" panose="02040503050406030204" pitchFamily="18" charset="0"/>
                        </a:rPr>
                        <m:t>≈1</m:t>
                      </m:r>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0</m:t>
                          </m:r>
                        </m:e>
                        <m:sup>
                          <m:r>
                            <a:rPr lang="ru-RU" i="1">
                              <a:solidFill>
                                <a:srgbClr val="000000"/>
                              </a:solidFill>
                              <a:latin typeface="Cambria Math" panose="02040503050406030204" pitchFamily="18" charset="0"/>
                            </a:rPr>
                            <m:t>−4</m:t>
                          </m:r>
                        </m:sup>
                      </m:sSup>
                      <m:r>
                        <a:rPr lang="ru-RU" i="1">
                          <a:solidFill>
                            <a:srgbClr val="000000"/>
                          </a:solidFill>
                          <a:latin typeface="Cambria Math" panose="02040503050406030204" pitchFamily="18" charset="0"/>
                        </a:rPr>
                        <m:t>𝑚</m:t>
                      </m:r>
                      <m:r>
                        <a:rPr lang="ru-RU" i="1">
                          <a:solidFill>
                            <a:srgbClr val="000000"/>
                          </a:solidFill>
                          <a:latin typeface="Cambria Math" panose="02040503050406030204" pitchFamily="18" charset="0"/>
                        </a:rPr>
                        <m:t>, </m:t>
                      </m:r>
                      <m:r>
                        <a:rPr lang="ru-RU" i="1">
                          <a:solidFill>
                            <a:srgbClr val="000000"/>
                          </a:solidFill>
                          <a:latin typeface="Cambria Math" panose="02040503050406030204" pitchFamily="18" charset="0"/>
                        </a:rPr>
                        <m:t>𝑜𝑟</m:t>
                      </m:r>
                      <m:r>
                        <a:rPr lang="ru-RU" i="1">
                          <a:solidFill>
                            <a:srgbClr val="000000"/>
                          </a:solidFill>
                          <a:latin typeface="Cambria Math" panose="02040503050406030204" pitchFamily="18" charset="0"/>
                        </a:rPr>
                        <m:t> 100 </m:t>
                      </m:r>
                      <m:r>
                        <a:rPr lang="ru-RU" i="1">
                          <a:solidFill>
                            <a:srgbClr val="000000"/>
                          </a:solidFill>
                          <a:latin typeface="Cambria Math" panose="02040503050406030204" pitchFamily="18" charset="0"/>
                        </a:rPr>
                        <m:t>𝜇</m:t>
                      </m:r>
                      <m:r>
                        <a:rPr lang="ru-RU" i="1">
                          <a:solidFill>
                            <a:srgbClr val="000000"/>
                          </a:solidFill>
                          <a:latin typeface="Cambria Math" panose="02040503050406030204" pitchFamily="18" charset="0"/>
                        </a:rPr>
                        <m:t>𝑚</m:t>
                      </m:r>
                    </m:oMath>
                  </m:oMathPara>
                </a14:m>
                <a:endParaRPr lang="ru-RU"/>
              </a:p>
            </p:txBody>
          </p:sp>
        </mc:Choice>
        <mc:Fallback xmlns="">
          <p:sp>
            <p:nvSpPr>
              <p:cNvPr id="32" name="Объект 31">
                <a:extLst>
                  <a:ext uri="{FF2B5EF4-FFF2-40B4-BE49-F238E27FC236}">
                    <a16:creationId xmlns:a16="http://schemas.microsoft.com/office/drawing/2014/main" id="{2396CF32-0F66-4DF8-A9B3-F993FC261769}"/>
                  </a:ext>
                </a:extLst>
              </p:cNvPr>
              <p:cNvSpPr txBox="1">
                <a:spLocks noRot="1" noChangeAspect="1" noMove="1" noResize="1" noEditPoints="1" noAdjustHandles="1" noChangeArrowheads="1" noChangeShapeType="1" noTextEdit="1"/>
              </p:cNvSpPr>
              <p:nvPr/>
            </p:nvSpPr>
            <p:spPr bwMode="auto">
              <a:xfrm>
                <a:off x="6351588" y="1892300"/>
                <a:ext cx="1692275" cy="322263"/>
              </a:xfrm>
              <a:prstGeom prst="rect">
                <a:avLst/>
              </a:prstGeom>
              <a:blipFill>
                <a:blip r:embed="rId5"/>
                <a:stretch>
                  <a:fillRect/>
                </a:stretch>
              </a:blipFill>
              <a:ln>
                <a:noFill/>
              </a:ln>
            </p:spPr>
            <p:txBody>
              <a:bodyPr/>
              <a:lstStyle/>
              <a:p>
                <a:r>
                  <a:rPr lang="ru-RU">
                    <a:noFill/>
                  </a:rPr>
                  <a:t> </a:t>
                </a:r>
              </a:p>
            </p:txBody>
          </p:sp>
        </mc:Fallback>
      </mc:AlternateContent>
      <p:pic>
        <p:nvPicPr>
          <p:cNvPr id="33" name="Picture 4">
            <a:extLst>
              <a:ext uri="{FF2B5EF4-FFF2-40B4-BE49-F238E27FC236}">
                <a16:creationId xmlns:a16="http://schemas.microsoft.com/office/drawing/2014/main" id="{3D5F9449-7B15-4F54-9659-C94D59BC82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2596"/>
          <a:stretch/>
        </p:blipFill>
        <p:spPr bwMode="auto">
          <a:xfrm>
            <a:off x="8206809" y="1221890"/>
            <a:ext cx="1510028" cy="1782037"/>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Стрелка вправо 17">
            <a:extLst>
              <a:ext uri="{FF2B5EF4-FFF2-40B4-BE49-F238E27FC236}">
                <a16:creationId xmlns:a16="http://schemas.microsoft.com/office/drawing/2014/main" id="{2EA3B4F9-9600-4511-AE70-659B57633857}"/>
              </a:ext>
            </a:extLst>
          </p:cNvPr>
          <p:cNvSpPr/>
          <p:nvPr/>
        </p:nvSpPr>
        <p:spPr bwMode="auto">
          <a:xfrm>
            <a:off x="3383587" y="2629916"/>
            <a:ext cx="2837781" cy="567271"/>
          </a:xfrm>
          <a:prstGeom prst="rightArrow">
            <a:avLst>
              <a:gd name="adj1" fmla="val 43616"/>
              <a:gd name="adj2" fmla="val 50000"/>
            </a:avLst>
          </a:prstGeom>
          <a:solidFill>
            <a:schemeClr val="accent1">
              <a:alpha val="58000"/>
            </a:schemeClr>
          </a:solidFill>
          <a:ln w="9525" cap="flat" cmpd="sng" algn="ctr">
            <a:solidFill>
              <a:srgbClr val="FFC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35" name="Объект 34">
                <a:extLst>
                  <a:ext uri="{FF2B5EF4-FFF2-40B4-BE49-F238E27FC236}">
                    <a16:creationId xmlns:a16="http://schemas.microsoft.com/office/drawing/2014/main" id="{E0E16261-5DD4-4985-A27D-716CA06ED25E}"/>
                  </a:ext>
                </a:extLst>
              </p:cNvPr>
              <p:cNvSpPr txBox="1"/>
              <p:nvPr/>
            </p:nvSpPr>
            <p:spPr bwMode="auto">
              <a:xfrm>
                <a:off x="6311900" y="2790825"/>
                <a:ext cx="442913" cy="520700"/>
              </a:xfrm>
              <a:prstGeom prst="rect">
                <a:avLst/>
              </a:prstGeom>
              <a:noFill/>
              <a:ln>
                <a:noFill/>
              </a:ln>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&lt;1,</m:t>
                      </m:r>
                    </m:oMath>
                    <m:oMath xmlns:m="http://schemas.openxmlformats.org/officeDocument/2006/math">
                      <m:r>
                        <a:rPr lang="ru-RU" i="1">
                          <a:solidFill>
                            <a:srgbClr val="000000"/>
                          </a:solidFill>
                          <a:latin typeface="Cambria Math" panose="02040503050406030204" pitchFamily="18" charset="0"/>
                        </a:rPr>
                        <m:t>𝑘</m:t>
                      </m:r>
                      <m:r>
                        <a:rPr lang="ru-RU" i="1">
                          <a:solidFill>
                            <a:srgbClr val="000000"/>
                          </a:solidFill>
                          <a:latin typeface="Cambria Math" panose="02040503050406030204" pitchFamily="18" charset="0"/>
                        </a:rPr>
                        <m:t>=1,</m:t>
                      </m:r>
                    </m:oMath>
                  </m:oMathPara>
                </a14:m>
                <a:endParaRPr lang="ru-RU"/>
              </a:p>
            </p:txBody>
          </p:sp>
        </mc:Choice>
        <mc:Fallback xmlns="">
          <p:sp>
            <p:nvSpPr>
              <p:cNvPr id="35" name="Объект 34">
                <a:extLst>
                  <a:ext uri="{FF2B5EF4-FFF2-40B4-BE49-F238E27FC236}">
                    <a16:creationId xmlns:a16="http://schemas.microsoft.com/office/drawing/2014/main" id="{E0E16261-5DD4-4985-A27D-716CA06ED25E}"/>
                  </a:ext>
                </a:extLst>
              </p:cNvPr>
              <p:cNvSpPr txBox="1">
                <a:spLocks noRot="1" noChangeAspect="1" noMove="1" noResize="1" noEditPoints="1" noAdjustHandles="1" noChangeArrowheads="1" noChangeShapeType="1" noTextEdit="1"/>
              </p:cNvSpPr>
              <p:nvPr/>
            </p:nvSpPr>
            <p:spPr bwMode="auto">
              <a:xfrm>
                <a:off x="6311900" y="2790825"/>
                <a:ext cx="442913" cy="520700"/>
              </a:xfrm>
              <a:prstGeom prst="rect">
                <a:avLst/>
              </a:prstGeom>
              <a:blipFill>
                <a:blip r:embed="rId7"/>
                <a:stretch>
                  <a:fillRect/>
                </a:stretch>
              </a:blipFill>
              <a:ln>
                <a:noFill/>
              </a:ln>
            </p:spPr>
            <p:txBody>
              <a:bodyPr/>
              <a:lstStyle/>
              <a:p>
                <a:r>
                  <a:rPr lang="ru-RU">
                    <a:noFill/>
                  </a:rPr>
                  <a:t> </a:t>
                </a:r>
              </a:p>
            </p:txBody>
          </p:sp>
        </mc:Fallback>
      </mc:AlternateContent>
      <p:pic>
        <p:nvPicPr>
          <p:cNvPr id="36" name="Picture 9">
            <a:extLst>
              <a:ext uri="{FF2B5EF4-FFF2-40B4-BE49-F238E27FC236}">
                <a16:creationId xmlns:a16="http://schemas.microsoft.com/office/drawing/2014/main" id="{63A078A2-A3E4-434F-91D3-1E028E92F9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9016" y="2575078"/>
            <a:ext cx="595926" cy="504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10">
            <a:extLst>
              <a:ext uri="{FF2B5EF4-FFF2-40B4-BE49-F238E27FC236}">
                <a16:creationId xmlns:a16="http://schemas.microsoft.com/office/drawing/2014/main" id="{4FFBB56C-D1E5-47BF-B815-F45AA719A23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3092" y="2913551"/>
            <a:ext cx="500448" cy="519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11">
            <a:extLst>
              <a:ext uri="{FF2B5EF4-FFF2-40B4-BE49-F238E27FC236}">
                <a16:creationId xmlns:a16="http://schemas.microsoft.com/office/drawing/2014/main" id="{C5FD3E08-393F-4A3F-81B2-7B8C529FD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3182" y="4707860"/>
            <a:ext cx="3271063" cy="1801601"/>
          </a:xfrm>
          <a:prstGeom prst="rect">
            <a:avLst/>
          </a:prstGeom>
          <a:noFill/>
          <a:ln>
            <a:noFill/>
          </a:ln>
          <a:effectLst>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
            <a:extLst>
              <a:ext uri="{FF2B5EF4-FFF2-40B4-BE49-F238E27FC236}">
                <a16:creationId xmlns:a16="http://schemas.microsoft.com/office/drawing/2014/main" id="{86CE2F62-163A-43C2-8F3E-FD50560C667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8069" y="4559807"/>
            <a:ext cx="2667000" cy="2021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Прямоугольник 40">
            <a:extLst>
              <a:ext uri="{FF2B5EF4-FFF2-40B4-BE49-F238E27FC236}">
                <a16:creationId xmlns:a16="http://schemas.microsoft.com/office/drawing/2014/main" id="{07B2C646-E2A0-4AC4-B53D-FD0B18132BB6}"/>
              </a:ext>
            </a:extLst>
          </p:cNvPr>
          <p:cNvSpPr/>
          <p:nvPr/>
        </p:nvSpPr>
        <p:spPr>
          <a:xfrm>
            <a:off x="3117875" y="10843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sp>
        <p:nvSpPr>
          <p:cNvPr id="42" name="Прямоугольник 41">
            <a:extLst>
              <a:ext uri="{FF2B5EF4-FFF2-40B4-BE49-F238E27FC236}">
                <a16:creationId xmlns:a16="http://schemas.microsoft.com/office/drawing/2014/main" id="{BB3E3299-0BA7-40C7-8D14-9F707ECD2838}"/>
              </a:ext>
            </a:extLst>
          </p:cNvPr>
          <p:cNvSpPr/>
          <p:nvPr/>
        </p:nvSpPr>
        <p:spPr>
          <a:xfrm>
            <a:off x="1025523" y="1084364"/>
            <a:ext cx="1918721" cy="338554"/>
          </a:xfrm>
          <a:prstGeom prst="rect">
            <a:avLst/>
          </a:prstGeom>
        </p:spPr>
        <p:txBody>
          <a:bodyPr wrap="square">
            <a:spAutoFit/>
          </a:bodyPr>
          <a:lstStyle/>
          <a:p>
            <a:pPr algn="ctr"/>
            <a:r>
              <a:rPr lang="en-US" spc="-30" dirty="0">
                <a:solidFill>
                  <a:srgbClr val="000000"/>
                </a:solidFill>
              </a:rPr>
              <a:t>Model of bearing</a:t>
            </a:r>
            <a:endParaRPr lang="ru-RU" sz="1400" spc="-30" dirty="0">
              <a:solidFill>
                <a:srgbClr val="000000"/>
              </a:solidFill>
            </a:endParaRPr>
          </a:p>
        </p:txBody>
      </p:sp>
    </p:spTree>
    <p:extLst>
      <p:ext uri="{BB962C8B-B14F-4D97-AF65-F5344CB8AC3E}">
        <p14:creationId xmlns:p14="http://schemas.microsoft.com/office/powerpoint/2010/main" val="3870770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212061"/>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36807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14" name="Объект 3">
                <a:extLst>
                  <a:ext uri="{FF2B5EF4-FFF2-40B4-BE49-F238E27FC236}">
                    <a16:creationId xmlns:a16="http://schemas.microsoft.com/office/drawing/2014/main" id="{A6C657C1-24BB-4679-B3C2-2997B1669F0E}"/>
                  </a:ext>
                </a:extLst>
              </p:cNvPr>
              <p:cNvSpPr txBox="1"/>
              <p:nvPr/>
            </p:nvSpPr>
            <p:spPr bwMode="auto">
              <a:xfrm>
                <a:off x="4214813" y="3429000"/>
                <a:ext cx="4108450"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𝜌</m:t>
                          </m:r>
                        </m:sub>
                      </m:sSub>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𝑑𝑡</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𝜌</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𝜌</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𝜌</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14" name="Объект 3">
                <a:extLst>
                  <a:ext uri="{FF2B5EF4-FFF2-40B4-BE49-F238E27FC236}">
                    <a16:creationId xmlns:a16="http://schemas.microsoft.com/office/drawing/2014/main" id="{A6C657C1-24BB-4679-B3C2-2997B1669F0E}"/>
                  </a:ext>
                </a:extLst>
              </p:cNvPr>
              <p:cNvSpPr txBox="1">
                <a:spLocks noRot="1" noChangeAspect="1" noMove="1" noResize="1" noEditPoints="1" noAdjustHandles="1" noChangeArrowheads="1" noChangeShapeType="1" noTextEdit="1"/>
              </p:cNvSpPr>
              <p:nvPr/>
            </p:nvSpPr>
            <p:spPr bwMode="auto">
              <a:xfrm>
                <a:off x="4214813" y="3429000"/>
                <a:ext cx="4108450" cy="1751013"/>
              </a:xfrm>
              <a:prstGeom prst="rect">
                <a:avLst/>
              </a:prstGeom>
              <a:blipFill>
                <a:blip r:embed="rId5"/>
                <a:stretch>
                  <a:fillRect/>
                </a:stretch>
              </a:blipFill>
              <a:ln>
                <a:noFill/>
              </a:ln>
            </p:spPr>
            <p:txBody>
              <a:bodyPr/>
              <a:lstStyle/>
              <a:p>
                <a:r>
                  <a:rPr lang="ru-RU">
                    <a:noFill/>
                  </a:rPr>
                  <a:t> </a:t>
                </a:r>
              </a:p>
            </p:txBody>
          </p:sp>
        </mc:Fallback>
      </mc:AlternateContent>
      <p:sp>
        <p:nvSpPr>
          <p:cNvPr id="16" name="Прямоугольник 24">
            <a:extLst>
              <a:ext uri="{FF2B5EF4-FFF2-40B4-BE49-F238E27FC236}">
                <a16:creationId xmlns:a16="http://schemas.microsoft.com/office/drawing/2014/main" id="{2C3AAA39-3D2D-4ED4-9152-907849BCD944}"/>
              </a:ext>
            </a:extLst>
          </p:cNvPr>
          <p:cNvSpPr>
            <a:spLocks noChangeArrowheads="1"/>
          </p:cNvSpPr>
          <p:nvPr/>
        </p:nvSpPr>
        <p:spPr bwMode="auto">
          <a:xfrm>
            <a:off x="3380188" y="2960688"/>
            <a:ext cx="67579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 в проекциях на оси полярных координат:</a:t>
            </a:r>
            <a:endParaRPr lang="ru-RU" altLang="ru-RU" sz="1600"/>
          </a:p>
        </p:txBody>
      </p:sp>
      <p:sp>
        <p:nvSpPr>
          <p:cNvPr id="18" name="Прямоугольник 25">
            <a:extLst>
              <a:ext uri="{FF2B5EF4-FFF2-40B4-BE49-F238E27FC236}">
                <a16:creationId xmlns:a16="http://schemas.microsoft.com/office/drawing/2014/main" id="{6607BEFA-8477-49A5-82C6-2BC3B0D0AB46}"/>
              </a:ext>
            </a:extLst>
          </p:cNvPr>
          <p:cNvSpPr>
            <a:spLocks noChangeArrowheads="1"/>
          </p:cNvSpPr>
          <p:nvPr/>
        </p:nvSpPr>
        <p:spPr bwMode="auto">
          <a:xfrm>
            <a:off x="3433936" y="4936900"/>
            <a:ext cx="281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mc:AlternateContent xmlns:mc="http://schemas.openxmlformats.org/markup-compatibility/2006" xmlns:a14="http://schemas.microsoft.com/office/drawing/2010/main">
        <mc:Choice Requires="a14">
          <p:sp>
            <p:nvSpPr>
              <p:cNvPr id="20" name="Объект 5">
                <a:extLst>
                  <a:ext uri="{FF2B5EF4-FFF2-40B4-BE49-F238E27FC236}">
                    <a16:creationId xmlns:a16="http://schemas.microsoft.com/office/drawing/2014/main" id="{76591FD5-D0E2-45DF-8506-87184A9210D9}"/>
                  </a:ext>
                </a:extLst>
              </p:cNvPr>
              <p:cNvSpPr txBox="1"/>
              <p:nvPr/>
            </p:nvSpPr>
            <p:spPr bwMode="auto">
              <a:xfrm>
                <a:off x="4183236" y="5308375"/>
                <a:ext cx="1898250" cy="7762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r>
                            <a:rPr lang="ru-RU" sz="1800" i="1">
                              <a:solidFill>
                                <a:srgbClr val="000000"/>
                              </a:solidFill>
                              <a:latin typeface="Cambria Math" panose="02040503050406030204" pitchFamily="18" charset="0"/>
                            </a:rPr>
                            <m:t>𝜙</m:t>
                          </m:r>
                        </m:den>
                      </m:f>
                      <m:r>
                        <a:rPr lang="ru-RU" sz="1800" i="1">
                          <a:solidFill>
                            <a:srgbClr val="000000"/>
                          </a:solidFill>
                          <a:latin typeface="Cambria Math" panose="02040503050406030204" pitchFamily="18" charset="0"/>
                        </a:rPr>
                        <m:t>=0.</m:t>
                      </m:r>
                    </m:oMath>
                  </m:oMathPara>
                </a14:m>
                <a:endParaRPr lang="ru-RU" sz="1800" dirty="0"/>
              </a:p>
            </p:txBody>
          </p:sp>
        </mc:Choice>
        <mc:Fallback xmlns="">
          <p:sp>
            <p:nvSpPr>
              <p:cNvPr id="20" name="Объект 5">
                <a:extLst>
                  <a:ext uri="{FF2B5EF4-FFF2-40B4-BE49-F238E27FC236}">
                    <a16:creationId xmlns:a16="http://schemas.microsoft.com/office/drawing/2014/main" id="{76591FD5-D0E2-45DF-8506-87184A9210D9}"/>
                  </a:ext>
                </a:extLst>
              </p:cNvPr>
              <p:cNvSpPr txBox="1">
                <a:spLocks noRot="1" noChangeAspect="1" noMove="1" noResize="1" noEditPoints="1" noAdjustHandles="1" noChangeArrowheads="1" noChangeShapeType="1" noTextEdit="1"/>
              </p:cNvSpPr>
              <p:nvPr/>
            </p:nvSpPr>
            <p:spPr bwMode="auto">
              <a:xfrm>
                <a:off x="4183236" y="5308375"/>
                <a:ext cx="1898250" cy="776287"/>
              </a:xfrm>
              <a:prstGeom prst="rect">
                <a:avLst/>
              </a:prstGeom>
              <a:blipFill>
                <a:blip r:embed="rId6"/>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28619486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mc:AlternateContent xmlns:mc="http://schemas.openxmlformats.org/markup-compatibility/2006" xmlns:a14="http://schemas.microsoft.com/office/drawing/2010/main">
        <mc:Choice Requires="a14">
          <p:sp>
            <p:nvSpPr>
              <p:cNvPr id="2" name="Объект 3">
                <a:extLst>
                  <a:ext uri="{FF2B5EF4-FFF2-40B4-BE49-F238E27FC236}">
                    <a16:creationId xmlns:a16="http://schemas.microsoft.com/office/drawing/2014/main" id="{4E16EB67-28C4-4335-8E3A-EF9F1DCB5096}"/>
                  </a:ext>
                </a:extLst>
              </p:cNvPr>
              <p:cNvSpPr txBox="1"/>
              <p:nvPr/>
            </p:nvSpPr>
            <p:spPr bwMode="auto">
              <a:xfrm>
                <a:off x="4467225" y="3619500"/>
                <a:ext cx="5703888" cy="7921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den>
                            </m:f>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num>
                              <m:den>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den>
                            </m:f>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num>
                              <m:den>
                                <m:r>
                                  <a:rPr lang="ru-RU" sz="1800" i="1">
                                    <a:solidFill>
                                      <a:srgbClr val="000000"/>
                                    </a:solidFill>
                                    <a:latin typeface="Cambria Math" panose="02040503050406030204" pitchFamily="18" charset="0"/>
                                  </a:rPr>
                                  <m:t>𝑔</m:t>
                                </m:r>
                              </m:den>
                            </m:f>
                          </m:e>
                        </m:mr>
                      </m:m>
                      <m:r>
                        <a:rPr lang="ru-RU" sz="1800" i="1">
                          <a:solidFill>
                            <a:srgbClr val="000000"/>
                          </a:solidFill>
                          <a:latin typeface="Cambria Math" panose="02040503050406030204" pitchFamily="18" charset="0"/>
                        </a:rPr>
                        <m:t>,</m:t>
                      </m:r>
                      <m:m>
                        <m:mPr>
                          <m:plcHide m:val="on"/>
                          <m:mcs>
                            <m:mc>
                              <m:mcPr>
                                <m:count m:val="2"/>
                                <m:mcJc m:val="center"/>
                              </m:mcPr>
                            </m:mc>
                          </m:mcs>
                          <m:ctrlPr>
                            <a:rPr lang="ru-RU" sz="1800" i="1">
                              <a:solidFill>
                                <a:srgbClr val="000000"/>
                              </a:solidFill>
                              <a:latin typeface="Cambria Math" panose="02040503050406030204" pitchFamily="18" charset="0"/>
                            </a:rPr>
                          </m:ctrlPr>
                        </m:mPr>
                        <m: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𝑡</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e>
                        </m:mr>
                      </m:m>
                      <m:r>
                        <a:rPr lang="ru-RU" sz="1800" i="1">
                          <a:solidFill>
                            <a:srgbClr val="000000"/>
                          </a:solidFill>
                          <a:latin typeface="Cambria Math" panose="02040503050406030204" pitchFamily="18" charset="0"/>
                        </a:rPr>
                        <m:t>.</m:t>
                      </m:r>
                    </m:oMath>
                  </m:oMathPara>
                </a14:m>
                <a:endParaRPr lang="ru-RU" dirty="0"/>
              </a:p>
            </p:txBody>
          </p:sp>
        </mc:Choice>
        <mc:Fallback xmlns="">
          <p:sp>
            <p:nvSpPr>
              <p:cNvPr id="2" name="Объект 3">
                <a:extLst>
                  <a:ext uri="{FF2B5EF4-FFF2-40B4-BE49-F238E27FC236}">
                    <a16:creationId xmlns:a16="http://schemas.microsoft.com/office/drawing/2014/main" id="{4E16EB67-28C4-4335-8E3A-EF9F1DCB5096}"/>
                  </a:ext>
                </a:extLst>
              </p:cNvPr>
              <p:cNvSpPr txBox="1">
                <a:spLocks noRot="1" noChangeAspect="1" noMove="1" noResize="1" noEditPoints="1" noAdjustHandles="1" noChangeArrowheads="1" noChangeShapeType="1" noTextEdit="1"/>
              </p:cNvSpPr>
              <p:nvPr/>
            </p:nvSpPr>
            <p:spPr bwMode="auto">
              <a:xfrm>
                <a:off x="4467225" y="3619500"/>
                <a:ext cx="5703888" cy="792163"/>
              </a:xfrm>
              <a:prstGeom prst="rect">
                <a:avLst/>
              </a:prstGeom>
              <a:blipFill>
                <a:blip r:embed="rId5"/>
                <a:stretch>
                  <a:fillRect/>
                </a:stretch>
              </a:blipFill>
              <a:ln>
                <a:noFill/>
              </a:ln>
            </p:spPr>
            <p:txBody>
              <a:bodyPr/>
              <a:lstStyle/>
              <a:p>
                <a:r>
                  <a:rPr lang="ru-RU">
                    <a:noFill/>
                  </a:rPr>
                  <a:t> </a:t>
                </a:r>
              </a:p>
            </p:txBody>
          </p:sp>
        </mc:Fallback>
      </mc:AlternateContent>
      <p:sp>
        <p:nvSpPr>
          <p:cNvPr id="3" name="Прямоугольник 24">
            <a:extLst>
              <a:ext uri="{FF2B5EF4-FFF2-40B4-BE49-F238E27FC236}">
                <a16:creationId xmlns:a16="http://schemas.microsoft.com/office/drawing/2014/main" id="{0D6FEC1B-CE2F-4F24-8560-37BDBD700130}"/>
              </a:ext>
            </a:extLst>
          </p:cNvPr>
          <p:cNvSpPr>
            <a:spLocks noChangeArrowheads="1"/>
          </p:cNvSpPr>
          <p:nvPr/>
        </p:nvSpPr>
        <p:spPr bwMode="auto">
          <a:xfrm>
            <a:off x="4081236" y="3135443"/>
            <a:ext cx="561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Процедура обезразмеривания переменных величин:</a:t>
            </a:r>
            <a:endParaRPr lang="ru-RU" altLang="ru-RU" sz="1600"/>
          </a:p>
        </p:txBody>
      </p:sp>
      <mc:AlternateContent xmlns:mc="http://schemas.openxmlformats.org/markup-compatibility/2006" xmlns:a14="http://schemas.microsoft.com/office/drawing/2010/main">
        <mc:Choice Requires="a14">
          <p:sp>
            <p:nvSpPr>
              <p:cNvPr id="6" name="Объект 1">
                <a:extLst>
                  <a:ext uri="{FF2B5EF4-FFF2-40B4-BE49-F238E27FC236}">
                    <a16:creationId xmlns:a16="http://schemas.microsoft.com/office/drawing/2014/main" id="{D25E6A21-10CD-4B4A-BA7C-524519384806}"/>
                  </a:ext>
                </a:extLst>
              </p:cNvPr>
              <p:cNvSpPr txBox="1"/>
              <p:nvPr/>
            </p:nvSpPr>
            <p:spPr bwMode="auto">
              <a:xfrm>
                <a:off x="4467225" y="4979885"/>
                <a:ext cx="6299200" cy="4778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m>
                        <m:mPr>
                          <m:plcHide m:val="on"/>
                          <m:mcs>
                            <m:mc>
                              <m:mcPr>
                                <m:count m:val="4"/>
                                <m:mcJc m:val="center"/>
                              </m:mcPr>
                            </m:mc>
                          </m:mcs>
                          <m:ctrlPr>
                            <a:rPr lang="ru-RU" sz="1800" i="1" smtClean="0">
                              <a:solidFill>
                                <a:srgbClr val="000000"/>
                              </a:solidFill>
                              <a:latin typeface="Cambria Math" panose="02040503050406030204" pitchFamily="18" charset="0"/>
                            </a:rPr>
                          </m:ctrlPr>
                        </m:mPr>
                        <m:mr>
                          <m:e>
                            <m:r>
                              <a:rPr lang="ru-RU" sz="1800" i="1">
                                <a:solidFill>
                                  <a:srgbClr val="000000"/>
                                </a:solidFill>
                                <a:latin typeface="Cambria Math" panose="02040503050406030204" pitchFamily="18" charset="0"/>
                              </a:rPr>
                              <m:t>𝜌</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𝑉</m:t>
                                </m:r>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r>
                              <a:rPr lang="ru-RU" sz="1800" i="1">
                                <a:solidFill>
                                  <a:srgbClr val="000000"/>
                                </a:solidFill>
                                <a:latin typeface="Cambria Math" panose="02040503050406030204" pitchFamily="18" charset="0"/>
                              </a:rPr>
                              <m:t>,</m:t>
                            </m:r>
                          </m:e>
                          <m:e>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𝑝</m:t>
                                </m:r>
                              </m:e>
                              <m:sub/>
                            </m:sSub>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sSub>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en-US" sz="1800" b="0" i="1" smtClean="0">
                                    <a:solidFill>
                                      <a:srgbClr val="000000"/>
                                    </a:solidFill>
                                    <a:latin typeface="Cambria Math" panose="02040503050406030204" pitchFamily="18" charset="0"/>
                                  </a:rPr>
                                  <m:t>0</m:t>
                                </m:r>
                              </m:sub>
                              <m:sup/>
                            </m:sSubSup>
                            <m:r>
                              <a:rPr lang="ru-RU" sz="1800" i="1">
                                <a:solidFill>
                                  <a:srgbClr val="000000"/>
                                </a:solidFill>
                                <a:latin typeface="Cambria Math" panose="02040503050406030204" pitchFamily="18" charset="0"/>
                              </a:rPr>
                              <m:t>,</m:t>
                            </m:r>
                          </m:e>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acc>
                            <m:r>
                              <a:rPr lang="ru-RU" sz="1800" i="1">
                                <a:solidFill>
                                  <a:srgbClr val="000000"/>
                                </a:solidFill>
                                <a:latin typeface="Cambria Math" panose="02040503050406030204" pitchFamily="18" charset="0"/>
                              </a:rPr>
                              <m:t>𝑔</m:t>
                            </m:r>
                          </m:e>
                        </m:mr>
                      </m:m>
                      <m:m>
                        <m:mPr>
                          <m:plcHide m:val="on"/>
                          <m:mcs>
                            <m:mc>
                              <m:mcPr>
                                <m:count m:val="2"/>
                                <m:mcJc m:val="center"/>
                              </m:mcPr>
                            </m:mc>
                          </m:mcs>
                          <m:ctrlPr>
                            <a:rPr lang="ru-RU" sz="1800" i="1">
                              <a:solidFill>
                                <a:srgbClr val="000000"/>
                              </a:solidFill>
                              <a:latin typeface="Cambria Math" panose="02040503050406030204" pitchFamily="18" charset="0"/>
                            </a:rPr>
                          </m:ctrlPr>
                        </m:mPr>
                        <m:mr>
                          <m:e/>
                          <m:e>
                            <m:r>
                              <a:rPr lang="ru-RU" sz="1800" i="1">
                                <a:solidFill>
                                  <a:srgbClr val="000000"/>
                                </a:solidFill>
                                <a:latin typeface="Cambria Math" panose="02040503050406030204" pitchFamily="18" charset="0"/>
                              </a:rPr>
                              <m:t>𝑡</m:t>
                            </m:r>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e>
                        </m:mr>
                      </m:m>
                      <m:r>
                        <a:rPr lang="ru-RU" sz="1800" i="1">
                          <a:solidFill>
                            <a:srgbClr val="000000"/>
                          </a:solidFill>
                          <a:latin typeface="Cambria Math" panose="02040503050406030204" pitchFamily="18" charset="0"/>
                        </a:rPr>
                        <m:t>.</m:t>
                      </m:r>
                    </m:oMath>
                  </m:oMathPara>
                </a14:m>
                <a:endParaRPr lang="ru-RU" sz="1200" dirty="0"/>
              </a:p>
            </p:txBody>
          </p:sp>
        </mc:Choice>
        <mc:Fallback xmlns="">
          <p:sp>
            <p:nvSpPr>
              <p:cNvPr id="6" name="Объект 1">
                <a:extLst>
                  <a:ext uri="{FF2B5EF4-FFF2-40B4-BE49-F238E27FC236}">
                    <a16:creationId xmlns:a16="http://schemas.microsoft.com/office/drawing/2014/main" id="{D25E6A21-10CD-4B4A-BA7C-524519384806}"/>
                  </a:ext>
                </a:extLst>
              </p:cNvPr>
              <p:cNvSpPr txBox="1">
                <a:spLocks noRot="1" noChangeAspect="1" noMove="1" noResize="1" noEditPoints="1" noAdjustHandles="1" noChangeArrowheads="1" noChangeShapeType="1" noTextEdit="1"/>
              </p:cNvSpPr>
              <p:nvPr/>
            </p:nvSpPr>
            <p:spPr bwMode="auto">
              <a:xfrm>
                <a:off x="4467225" y="4979885"/>
                <a:ext cx="6299200" cy="477837"/>
              </a:xfrm>
              <a:prstGeom prst="rect">
                <a:avLst/>
              </a:prstGeom>
              <a:blipFill>
                <a:blip r:embed="rId6"/>
                <a:stretch>
                  <a:fillRect t="-8974" b="-8974"/>
                </a:stretch>
              </a:blipFill>
              <a:ln>
                <a:noFill/>
              </a:ln>
            </p:spPr>
            <p:txBody>
              <a:bodyPr/>
              <a:lstStyle/>
              <a:p>
                <a:r>
                  <a:rPr lang="ru-RU">
                    <a:noFill/>
                  </a:rPr>
                  <a:t> </a:t>
                </a:r>
              </a:p>
            </p:txBody>
          </p:sp>
        </mc:Fallback>
      </mc:AlternateContent>
      <p:sp>
        <p:nvSpPr>
          <p:cNvPr id="7" name="Прямоугольник 11">
            <a:extLst>
              <a:ext uri="{FF2B5EF4-FFF2-40B4-BE49-F238E27FC236}">
                <a16:creationId xmlns:a16="http://schemas.microsoft.com/office/drawing/2014/main" id="{5D1700F0-5A45-47EE-A80C-96673DB07AE9}"/>
              </a:ext>
            </a:extLst>
          </p:cNvPr>
          <p:cNvSpPr>
            <a:spLocks noChangeArrowheads="1"/>
          </p:cNvSpPr>
          <p:nvPr/>
        </p:nvSpPr>
        <p:spPr bwMode="auto">
          <a:xfrm>
            <a:off x="4052887" y="4500460"/>
            <a:ext cx="2473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Обратная процедура:</a:t>
            </a:r>
            <a:endParaRPr lang="ru-RU" altLang="ru-RU" sz="1600"/>
          </a:p>
        </p:txBody>
      </p:sp>
    </p:spTree>
    <p:extLst>
      <p:ext uri="{BB962C8B-B14F-4D97-AF65-F5344CB8AC3E}">
        <p14:creationId xmlns:p14="http://schemas.microsoft.com/office/powerpoint/2010/main" val="399142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969278"/>
            <a:ext cx="9893040" cy="435808"/>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799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Пример упрощения уравнений гидродинамики</a:t>
            </a:r>
            <a:br>
              <a:rPr lang="ru-RU" altLang="ru-RU" sz="2000" b="1" dirty="0">
                <a:solidFill>
                  <a:srgbClr val="000000"/>
                </a:solidFill>
              </a:rPr>
            </a:br>
            <a:r>
              <a:rPr lang="ru-RU" altLang="ru-RU" sz="2000" b="1" dirty="0">
                <a:solidFill>
                  <a:srgbClr val="000000"/>
                </a:solidFill>
              </a:rPr>
              <a:t> на основе анализа безразмерных уравнений</a:t>
            </a:r>
            <a:endParaRPr lang="ru-RU" altLang="ru-RU" sz="2000" b="1" dirty="0">
              <a:solidFill>
                <a:srgbClr val="666699"/>
              </a:solidFill>
            </a:endParaRPr>
          </a:p>
        </p:txBody>
      </p:sp>
      <p:pic>
        <p:nvPicPr>
          <p:cNvPr id="8" name="Picture 5">
            <a:extLst>
              <a:ext uri="{FF2B5EF4-FFF2-40B4-BE49-F238E27FC236}">
                <a16:creationId xmlns:a16="http://schemas.microsoft.com/office/drawing/2014/main" id="{AE1FC397-FDE9-478B-AF0B-998679248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188" y="1143000"/>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Прямоугольник 24">
            <a:extLst>
              <a:ext uri="{FF2B5EF4-FFF2-40B4-BE49-F238E27FC236}">
                <a16:creationId xmlns:a16="http://schemas.microsoft.com/office/drawing/2014/main" id="{0B9E7127-42A3-46CB-8C53-F0797D65F1CE}"/>
              </a:ext>
            </a:extLst>
          </p:cNvPr>
          <p:cNvSpPr>
            <a:spLocks noChangeArrowheads="1"/>
          </p:cNvSpPr>
          <p:nvPr/>
        </p:nvSpPr>
        <p:spPr bwMode="auto">
          <a:xfrm>
            <a:off x="3949020" y="1008066"/>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соосными цилиндрами применительно к ПЖТ. </a:t>
            </a:r>
            <a:endParaRPr lang="ru-RU" altLang="ru-RU" sz="1600" dirty="0"/>
          </a:p>
        </p:txBody>
      </p:sp>
      <p:sp>
        <p:nvSpPr>
          <p:cNvPr id="12" name="Прямоугольник 24">
            <a:extLst>
              <a:ext uri="{FF2B5EF4-FFF2-40B4-BE49-F238E27FC236}">
                <a16:creationId xmlns:a16="http://schemas.microsoft.com/office/drawing/2014/main" id="{6750D079-2E2F-4A9C-9E14-5CDBAE2B9C57}"/>
              </a:ext>
            </a:extLst>
          </p:cNvPr>
          <p:cNvSpPr>
            <a:spLocks noChangeArrowheads="1"/>
          </p:cNvSpPr>
          <p:nvPr/>
        </p:nvSpPr>
        <p:spPr bwMode="auto">
          <a:xfrm>
            <a:off x="4052207" y="1735141"/>
            <a:ext cx="6880730" cy="1077218"/>
          </a:xfrm>
          <a:prstGeom prst="rect">
            <a:avLst/>
          </a:prstGeom>
          <a:noFill/>
          <a:ln>
            <a:noFill/>
          </a:ln>
        </p:spPr>
        <p:txBody>
          <a:bodyPr wrap="non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Движение жидкости происходит по концентрическим окружностям</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границах области выполняется условие прилипания </a:t>
            </a:r>
            <a:endParaRPr lang="ru-RU" sz="1600" dirty="0">
              <a:solidFill>
                <a:srgbClr val="002060"/>
              </a:solidFill>
              <a:latin typeface="Arial" charset="0"/>
            </a:endParaRPr>
          </a:p>
        </p:txBody>
      </p:sp>
      <p:sp>
        <p:nvSpPr>
          <p:cNvPr id="4" name="Прямоугольник 24">
            <a:extLst>
              <a:ext uri="{FF2B5EF4-FFF2-40B4-BE49-F238E27FC236}">
                <a16:creationId xmlns:a16="http://schemas.microsoft.com/office/drawing/2014/main" id="{D613116A-0C51-467B-AF13-7B77CCBAF972}"/>
              </a:ext>
            </a:extLst>
          </p:cNvPr>
          <p:cNvSpPr>
            <a:spLocks noChangeArrowheads="1"/>
          </p:cNvSpPr>
          <p:nvPr/>
        </p:nvSpPr>
        <p:spPr bwMode="auto">
          <a:xfrm>
            <a:off x="3880758" y="3149600"/>
            <a:ext cx="69215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Выражение уравнений движения через безразмерные величины:</a:t>
            </a:r>
            <a:endParaRPr lang="ru-RU" altLang="ru-RU" sz="1600"/>
          </a:p>
        </p:txBody>
      </p:sp>
      <mc:AlternateContent xmlns:mc="http://schemas.openxmlformats.org/markup-compatibility/2006" xmlns:a14="http://schemas.microsoft.com/office/drawing/2010/main">
        <mc:Choice Requires="a14">
          <p:sp>
            <p:nvSpPr>
              <p:cNvPr id="5" name="Объект 2">
                <a:extLst>
                  <a:ext uri="{FF2B5EF4-FFF2-40B4-BE49-F238E27FC236}">
                    <a16:creationId xmlns:a16="http://schemas.microsoft.com/office/drawing/2014/main" id="{2DE9621C-6D85-461D-93CE-B184460FBE0A}"/>
                  </a:ext>
                </a:extLst>
              </p:cNvPr>
              <p:cNvSpPr txBox="1"/>
              <p:nvPr/>
            </p:nvSpPr>
            <p:spPr bwMode="auto">
              <a:xfrm>
                <a:off x="3949700" y="3434896"/>
                <a:ext cx="7172325" cy="175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r>
                                <a:rPr lang="ru-RU" sz="1800" i="1">
                                  <a:solidFill>
                                    <a:srgbClr val="000000"/>
                                  </a:solidFill>
                                  <a:latin typeface="Cambria Math" panose="02040503050406030204" pitchFamily="18" charset="0"/>
                                </a:rPr>
                                <m:t>𝑝</m:t>
                              </m:r>
                            </m:e>
                            <m:sub>
                              <m:r>
                                <a:rPr lang="ru-RU" sz="1800" i="1">
                                  <a:solidFill>
                                    <a:srgbClr val="000000"/>
                                  </a:solidFill>
                                  <a:latin typeface="Cambria Math" panose="02040503050406030204" pitchFamily="18" charset="0"/>
                                </a:rPr>
                                <m:t>0</m:t>
                              </m:r>
                            </m:sub>
                            <m:sup/>
                          </m:sSubSup>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 xmlns:m="http://schemas.openxmlformats.org/officeDocument/2006/math">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𝑡</m:t>
                              </m:r>
                            </m:e>
                            <m:sub>
                              <m:r>
                                <a:rPr lang="ru-RU" sz="1800" i="1">
                                  <a:solidFill>
                                    <a:srgbClr val="000000"/>
                                  </a:solidFill>
                                  <a:latin typeface="Cambria Math" panose="02040503050406030204" pitchFamily="18" charset="0"/>
                                </a:rPr>
                                <m:t>0</m:t>
                              </m:r>
                            </m:sub>
                          </m:sSub>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𝜇</m:t>
                          </m:r>
                        </m:num>
                        <m:den>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𝜌</m:t>
                              </m:r>
                            </m:e>
                            <m:sub>
                              <m:r>
                                <a:rPr lang="ru-RU" sz="1800" i="1">
                                  <a:solidFill>
                                    <a:srgbClr val="000000"/>
                                  </a:solidFill>
                                  <a:latin typeface="Cambria Math" panose="02040503050406030204" pitchFamily="18" charset="0"/>
                                </a:rPr>
                                <m:t>ж</m:t>
                              </m:r>
                            </m:sub>
                          </m:sSub>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den>
                      </m:f>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𝑓</m:t>
                          </m:r>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𝑔</m:t>
                          </m:r>
                          <m:sSub>
                            <m:sSubPr>
                              <m:ctrlPr>
                                <a:rPr lang="ru-RU" sz="1800" i="1">
                                  <a:solidFill>
                                    <a:srgbClr val="000000"/>
                                  </a:solidFill>
                                  <a:latin typeface="Cambria Math" panose="02040503050406030204" pitchFamily="18" charset="0"/>
                                </a:rPr>
                              </m:ctrlPr>
                            </m:sSubPr>
                            <m:e>
                              <m:r>
                                <a:rPr lang="ru-RU" sz="1800" i="1">
                                  <a:solidFill>
                                    <a:srgbClr val="000000"/>
                                  </a:solidFill>
                                  <a:latin typeface="Cambria Math" panose="02040503050406030204" pitchFamily="18" charset="0"/>
                                </a:rPr>
                                <m:t>h</m:t>
                              </m:r>
                            </m:e>
                            <m:sub>
                              <m:r>
                                <a:rPr lang="ru-RU" sz="1800" i="1">
                                  <a:solidFill>
                                    <a:srgbClr val="000000"/>
                                  </a:solidFill>
                                  <a:latin typeface="Cambria Math" panose="02040503050406030204" pitchFamily="18" charset="0"/>
                                </a:rPr>
                                <m:t>0</m:t>
                              </m:r>
                            </m:sub>
                          </m:sSub>
                        </m:num>
                        <m:den>
                          <m:sSup>
                            <m:sSupPr>
                              <m:ctrlPr>
                                <a:rPr lang="ru-RU" sz="1800" i="1">
                                  <a:solidFill>
                                    <a:srgbClr val="000000"/>
                                  </a:solidFill>
                                  <a:latin typeface="Cambria Math" panose="02040503050406030204" pitchFamily="18" charset="0"/>
                                </a:rPr>
                              </m:ctrlPr>
                            </m:sSupPr>
                            <m:e>
                              <m:d>
                                <m:dPr>
                                  <m:ctrlPr>
                                    <a:rPr lang="ru-RU" sz="1800" i="1">
                                      <a:solidFill>
                                        <a:srgbClr val="000000"/>
                                      </a:solidFill>
                                      <a:latin typeface="Cambria Math" panose="02040503050406030204" pitchFamily="18" charset="0"/>
                                    </a:rPr>
                                  </m:ctrlPr>
                                </m:dPr>
                                <m:e>
                                  <m:r>
                                    <a:rPr lang="ru-RU" sz="1800" i="1">
                                      <a:solidFill>
                                        <a:srgbClr val="000000"/>
                                      </a:solidFill>
                                      <a:latin typeface="Cambria Math" panose="02040503050406030204" pitchFamily="18" charset="0"/>
                                    </a:rPr>
                                    <m:t>𝜔</m:t>
                                  </m:r>
                                  <m:r>
                                    <a:rPr lang="ru-RU" sz="1800" i="1">
                                      <a:solidFill>
                                        <a:srgbClr val="000000"/>
                                      </a:solidFill>
                                      <a:latin typeface="Cambria Math" panose="02040503050406030204" pitchFamily="18" charset="0"/>
                                    </a:rPr>
                                    <m:t>𝑟</m:t>
                                  </m:r>
                                </m:e>
                              </m:d>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oMath>
                  </m:oMathPara>
                </a14:m>
                <a:endParaRPr lang="ru-RU" sz="1800" dirty="0"/>
              </a:p>
            </p:txBody>
          </p:sp>
        </mc:Choice>
        <mc:Fallback xmlns="">
          <p:sp>
            <p:nvSpPr>
              <p:cNvPr id="5" name="Объект 2">
                <a:extLst>
                  <a:ext uri="{FF2B5EF4-FFF2-40B4-BE49-F238E27FC236}">
                    <a16:creationId xmlns:a16="http://schemas.microsoft.com/office/drawing/2014/main" id="{2DE9621C-6D85-461D-93CE-B184460FBE0A}"/>
                  </a:ext>
                </a:extLst>
              </p:cNvPr>
              <p:cNvSpPr txBox="1">
                <a:spLocks noRot="1" noChangeAspect="1" noMove="1" noResize="1" noEditPoints="1" noAdjustHandles="1" noChangeArrowheads="1" noChangeShapeType="1" noTextEdit="1"/>
              </p:cNvSpPr>
              <p:nvPr/>
            </p:nvSpPr>
            <p:spPr bwMode="auto">
              <a:xfrm>
                <a:off x="3949700" y="3434896"/>
                <a:ext cx="7172325" cy="1751013"/>
              </a:xfrm>
              <a:prstGeom prst="rect">
                <a:avLst/>
              </a:prstGeom>
              <a:blipFill>
                <a:blip r:embed="rId5"/>
                <a:stretch>
                  <a:fillRect/>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Объект 1">
                <a:extLst>
                  <a:ext uri="{FF2B5EF4-FFF2-40B4-BE49-F238E27FC236}">
                    <a16:creationId xmlns:a16="http://schemas.microsoft.com/office/drawing/2014/main" id="{8EE58516-56E9-4145-BBBE-7AC7041ABBD9}"/>
                  </a:ext>
                </a:extLst>
              </p:cNvPr>
              <p:cNvSpPr txBox="1"/>
              <p:nvPr/>
            </p:nvSpPr>
            <p:spPr bwMode="auto">
              <a:xfrm>
                <a:off x="3949020" y="5034090"/>
                <a:ext cx="5748337" cy="16859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f>
                        <m:fPr>
                          <m:ctrlPr>
                            <a:rPr lang="ru-RU" sz="1800" i="1">
                              <a:solidFill>
                                <a:srgbClr val="000000"/>
                              </a:solidFill>
                              <a:latin typeface="Cambria Math" panose="02040503050406030204" pitchFamily="18" charset="0"/>
                            </a:rPr>
                          </m:ctrlPr>
                        </m:fPr>
                        <m:num>
                          <m:sSubSup>
                            <m:sSubSupPr>
                              <m:ctrlPr>
                                <a:rPr lang="ru-RU" sz="1800" i="1">
                                  <a:solidFill>
                                    <a:srgbClr val="000000"/>
                                  </a:solidFill>
                                  <a:latin typeface="Cambria Math" panose="02040503050406030204" pitchFamily="18" charset="0"/>
                                </a:rPr>
                              </m:ctrlPr>
                            </m:sSub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up>
                              <m:r>
                                <a:rPr lang="ru-RU" sz="1800" i="1">
                                  <a:solidFill>
                                    <a:srgbClr val="000000"/>
                                  </a:solidFill>
                                  <a:latin typeface="Cambria Math" panose="02040503050406030204" pitchFamily="18" charset="0"/>
                                </a:rPr>
                                <m:t>2</m:t>
                              </m:r>
                            </m:sup>
                          </m:sSubSup>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𝐸𝑢</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𝑝</m:t>
                                  </m:r>
                                </m:e>
                              </m:acc>
                            </m:e>
                            <m:sub>
                              <m:r>
                                <a:rPr lang="ru-RU" sz="1800" i="1">
                                  <a:solidFill>
                                    <a:srgbClr val="000000"/>
                                  </a:solidFill>
                                  <a:latin typeface="Cambria Math" panose="02040503050406030204" pitchFamily="18" charset="0"/>
                                </a:rPr>
                                <m:t>0</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𝑓</m:t>
                              </m:r>
                            </m:e>
                          </m:acc>
                        </m:e>
                        <m:sub>
                          <m:r>
                            <a:rPr lang="ru-RU" sz="1800" i="1">
                              <a:solidFill>
                                <a:srgbClr val="000000"/>
                              </a:solidFill>
                              <a:latin typeface="Cambria Math" panose="02040503050406030204" pitchFamily="18" charset="0"/>
                            </a:rPr>
                            <m:t>𝜌</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r>
                        <a:rPr lang="ru-RU" sz="1800" i="1">
                          <a:solidFill>
                            <a:srgbClr val="000000"/>
                          </a:solidFill>
                          <a:latin typeface="Cambria Math" panose="02040503050406030204" pitchFamily="18" charset="0"/>
                        </a:rPr>
                        <m:t>,</m:t>
                      </m:r>
                    </m:oMath>
                    <m:oMath xmlns:m="http://schemas.openxmlformats.org/officeDocument/2006/math">
                      <m:r>
                        <a:rPr lang="ru-RU" sz="1800" i="1">
                          <a:solidFill>
                            <a:srgbClr val="000000"/>
                          </a:solidFill>
                          <a:latin typeface="Cambria Math" panose="02040503050406030204" pitchFamily="18" charset="0"/>
                        </a:rPr>
                        <m:t>𝑆h</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𝑡</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m:rPr>
                              <m:sty m:val="p"/>
                            </m:rPr>
                            <a:rPr lang="ru-RU" sz="1800" i="0">
                              <a:solidFill>
                                <a:srgbClr val="000000"/>
                              </a:solidFill>
                              <a:latin typeface="Cambria Math" panose="02040503050406030204" pitchFamily="18" charset="0"/>
                            </a:rPr>
                            <m:t>Re</m:t>
                          </m:r>
                          <m:sSub>
                            <m:sSubPr>
                              <m:ctrlPr>
                                <a:rPr lang="ru-RU" sz="1800" i="1">
                                  <a:solidFill>
                                    <a:srgbClr val="000000"/>
                                  </a:solidFill>
                                  <a:latin typeface="Cambria Math" panose="02040503050406030204" pitchFamily="18" charset="0"/>
                                </a:rPr>
                              </m:ctrlPr>
                            </m:sSubPr>
                            <m:e>
                              <m:d>
                                <m:dPr>
                                  <m:begChr m:val="["/>
                                  <m:endChr m:val="]"/>
                                  <m:ctrlPr>
                                    <a:rPr lang="ru-RU" sz="1800" i="1">
                                      <a:solidFill>
                                        <a:srgbClr val="000000"/>
                                      </a:solidFill>
                                      <a:latin typeface="Cambria Math" panose="02040503050406030204" pitchFamily="18" charset="0"/>
                                    </a:rPr>
                                  </m:ctrlPr>
                                </m:dPr>
                                <m:e>
                                  <m:f>
                                    <m:fPr>
                                      <m:ctrlPr>
                                        <a:rPr lang="ru-RU" sz="1800" i="1">
                                          <a:solidFill>
                                            <a:srgbClr val="000000"/>
                                          </a:solidFill>
                                          <a:latin typeface="Cambria Math" panose="02040503050406030204" pitchFamily="18" charset="0"/>
                                        </a:rPr>
                                      </m:ctrlPr>
                                    </m:fPr>
                                    <m:num>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𝑑</m:t>
                                          </m:r>
                                        </m:e>
                                        <m:sup>
                                          <m:r>
                                            <a:rPr lang="ru-RU" sz="1800" i="1">
                                              <a:solidFill>
                                                <a:srgbClr val="000000"/>
                                              </a:solidFill>
                                              <a:latin typeface="Cambria Math" panose="02040503050406030204" pitchFamily="18" charset="0"/>
                                            </a:rPr>
                                            <m:t>2</m:t>
                                          </m:r>
                                        </m:sup>
                                      </m:sSup>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sSup>
                                        <m:sSupPr>
                                          <m:ctrlPr>
                                            <a:rPr lang="ru-RU" sz="1800" i="1">
                                              <a:solidFill>
                                                <a:srgbClr val="000000"/>
                                              </a:solidFill>
                                              <a:latin typeface="Cambria Math" panose="02040503050406030204" pitchFamily="18" charset="0"/>
                                            </a:rPr>
                                          </m:ctrlPr>
                                        </m:sSup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e>
                                        <m:sup>
                                          <m:r>
                                            <a:rPr lang="ru-RU" sz="1800" i="1">
                                              <a:solidFill>
                                                <a:srgbClr val="000000"/>
                                              </a:solidFill>
                                              <a:latin typeface="Cambria Math" panose="02040503050406030204" pitchFamily="18" charset="0"/>
                                            </a:rPr>
                                            <m:t>2</m:t>
                                          </m:r>
                                        </m:sup>
                                      </m:sSup>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den>
                                  </m:f>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𝑑</m:t>
                                      </m:r>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𝑑</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den>
                                  </m:f>
                                  <m:r>
                                    <a:rPr lang="ru-RU" sz="1800" i="1">
                                      <a:solidFill>
                                        <a:srgbClr val="000000"/>
                                      </a:solidFill>
                                      <a:latin typeface="Cambria Math" panose="02040503050406030204" pitchFamily="18" charset="0"/>
                                    </a:rPr>
                                    <m:t>−</m:t>
                                  </m:r>
                                  <m:f>
                                    <m:fPr>
                                      <m:ctrlPr>
                                        <a:rPr lang="ru-RU" sz="1800" i="1">
                                          <a:solidFill>
                                            <a:srgbClr val="000000"/>
                                          </a:solidFill>
                                          <a:latin typeface="Cambria Math" panose="02040503050406030204" pitchFamily="18" charset="0"/>
                                        </a:rPr>
                                      </m:ctrlPr>
                                    </m:fPr>
                                    <m:num>
                                      <m:sSub>
                                        <m:sSubPr>
                                          <m:ctrlPr>
                                            <a:rPr lang="ru-RU" sz="1800" i="1">
                                              <a:solidFill>
                                                <a:srgbClr val="000000"/>
                                              </a:solidFill>
                                              <a:latin typeface="Cambria Math" panose="02040503050406030204" pitchFamily="18" charset="0"/>
                                            </a:rPr>
                                          </m:ctrlPr>
                                        </m:sSubPr>
                                        <m:e>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𝑉</m:t>
                                              </m:r>
                                            </m:e>
                                          </m:acc>
                                        </m:e>
                                        <m:sub>
                                          <m:r>
                                            <a:rPr lang="ru-RU" sz="1800" i="1">
                                              <a:solidFill>
                                                <a:srgbClr val="000000"/>
                                              </a:solidFill>
                                              <a:latin typeface="Cambria Math" panose="02040503050406030204" pitchFamily="18" charset="0"/>
                                            </a:rPr>
                                            <m:t>𝜙</m:t>
                                          </m:r>
                                        </m:sub>
                                      </m:sSub>
                                    </m:num>
                                    <m:den>
                                      <m:r>
                                        <a:rPr lang="ru-RU" sz="1800" i="1">
                                          <a:solidFill>
                                            <a:srgbClr val="000000"/>
                                          </a:solidFill>
                                          <a:latin typeface="Cambria Math" panose="02040503050406030204" pitchFamily="18" charset="0"/>
                                        </a:rPr>
                                        <m:t>(</m:t>
                                      </m:r>
                                      <m:acc>
                                        <m:accPr>
                                          <m:chr m:val="̃"/>
                                          <m:ctrlPr>
                                            <a:rPr lang="ru-RU" sz="1800" i="1">
                                              <a:solidFill>
                                                <a:srgbClr val="000000"/>
                                              </a:solidFill>
                                              <a:latin typeface="Cambria Math" panose="02040503050406030204" pitchFamily="18" charset="0"/>
                                            </a:rPr>
                                          </m:ctrlPr>
                                        </m:accPr>
                                        <m:e>
                                          <m:r>
                                            <a:rPr lang="ru-RU" sz="1800" i="1">
                                              <a:solidFill>
                                                <a:srgbClr val="000000"/>
                                              </a:solidFill>
                                              <a:latin typeface="Cambria Math" panose="02040503050406030204" pitchFamily="18" charset="0"/>
                                            </a:rPr>
                                            <m:t>𝜌</m:t>
                                          </m:r>
                                        </m:e>
                                      </m:acc>
                                      <m:r>
                                        <a:rPr lang="ru-RU" sz="1800" i="1">
                                          <a:solidFill>
                                            <a:srgbClr val="000000"/>
                                          </a:solidFill>
                                          <a:latin typeface="Cambria Math" panose="02040503050406030204" pitchFamily="18" charset="0"/>
                                        </a:rPr>
                                        <m:t>+</m:t>
                                      </m:r>
                                      <m:r>
                                        <a:rPr lang="ru-RU" sz="1800" i="1">
                                          <a:solidFill>
                                            <a:srgbClr val="000000"/>
                                          </a:solidFill>
                                          <a:latin typeface="Cambria Math" panose="02040503050406030204" pitchFamily="18" charset="0"/>
                                        </a:rPr>
                                        <m:t>𝛾</m:t>
                                      </m:r>
                                      <m:sSup>
                                        <m:sSupPr>
                                          <m:ctrlPr>
                                            <a:rPr lang="ru-RU" sz="1800" i="1">
                                              <a:solidFill>
                                                <a:srgbClr val="000000"/>
                                              </a:solidFill>
                                              <a:latin typeface="Cambria Math" panose="02040503050406030204" pitchFamily="18" charset="0"/>
                                            </a:rPr>
                                          </m:ctrlPr>
                                        </m:sSupPr>
                                        <m:e>
                                          <m:r>
                                            <a:rPr lang="ru-RU" sz="1800" i="1">
                                              <a:solidFill>
                                                <a:srgbClr val="000000"/>
                                              </a:solidFill>
                                              <a:latin typeface="Cambria Math" panose="02040503050406030204" pitchFamily="18" charset="0"/>
                                            </a:rPr>
                                            <m:t>)</m:t>
                                          </m:r>
                                        </m:e>
                                        <m:sup>
                                          <m:r>
                                            <a:rPr lang="ru-RU" sz="1800" i="1">
                                              <a:solidFill>
                                                <a:srgbClr val="000000"/>
                                              </a:solidFill>
                                              <a:latin typeface="Cambria Math" panose="02040503050406030204" pitchFamily="18" charset="0"/>
                                            </a:rPr>
                                            <m:t>2</m:t>
                                          </m:r>
                                        </m:sup>
                                      </m:sSup>
                                    </m:den>
                                  </m:f>
                                </m:e>
                              </m:d>
                            </m:e>
                            <m:sub>
                              <m:r>
                                <a:rPr lang="ru-RU" sz="1800" i="1">
                                  <a:solidFill>
                                    <a:srgbClr val="000000"/>
                                  </a:solidFill>
                                  <a:latin typeface="Cambria Math" panose="02040503050406030204" pitchFamily="18" charset="0"/>
                                </a:rPr>
                                <m:t>𝜙</m:t>
                              </m:r>
                            </m:sub>
                          </m:sSub>
                          <m:f>
                            <m:fPr>
                              <m:ctrlPr>
                                <a:rPr lang="ru-RU" sz="1800" i="1">
                                  <a:solidFill>
                                    <a:srgbClr val="000000"/>
                                  </a:solidFill>
                                  <a:latin typeface="Cambria Math" panose="02040503050406030204" pitchFamily="18" charset="0"/>
                                </a:rPr>
                              </m:ctrlPr>
                            </m:fPr>
                            <m:num>
                              <m:r>
                                <a:rPr lang="ru-RU" sz="1800" i="1">
                                  <a:solidFill>
                                    <a:srgbClr val="000000"/>
                                  </a:solidFill>
                                  <a:latin typeface="Cambria Math" panose="02040503050406030204" pitchFamily="18" charset="0"/>
                                </a:rPr>
                                <m:t>1</m:t>
                              </m:r>
                            </m:num>
                            <m:den>
                              <m:r>
                                <a:rPr lang="ru-RU" sz="1800" i="1">
                                  <a:solidFill>
                                    <a:srgbClr val="000000"/>
                                  </a:solidFill>
                                  <a:latin typeface="Cambria Math" panose="02040503050406030204" pitchFamily="18" charset="0"/>
                                </a:rPr>
                                <m:t>𝐹𝑟</m:t>
                              </m:r>
                            </m:den>
                          </m:f>
                        </m:den>
                      </m:f>
                    </m:oMath>
                  </m:oMathPara>
                </a14:m>
                <a:endParaRPr lang="ru-RU" sz="1800" dirty="0"/>
              </a:p>
            </p:txBody>
          </p:sp>
        </mc:Choice>
        <mc:Fallback xmlns="">
          <p:sp>
            <p:nvSpPr>
              <p:cNvPr id="25" name="Объект 1">
                <a:extLst>
                  <a:ext uri="{FF2B5EF4-FFF2-40B4-BE49-F238E27FC236}">
                    <a16:creationId xmlns:a16="http://schemas.microsoft.com/office/drawing/2014/main" id="{8EE58516-56E9-4145-BBBE-7AC7041ABBD9}"/>
                  </a:ext>
                </a:extLst>
              </p:cNvPr>
              <p:cNvSpPr txBox="1">
                <a:spLocks noRot="1" noChangeAspect="1" noMove="1" noResize="1" noEditPoints="1" noAdjustHandles="1" noChangeArrowheads="1" noChangeShapeType="1" noTextEdit="1"/>
              </p:cNvSpPr>
              <p:nvPr/>
            </p:nvSpPr>
            <p:spPr bwMode="auto">
              <a:xfrm>
                <a:off x="3949020" y="5034090"/>
                <a:ext cx="5748337" cy="1685925"/>
              </a:xfrm>
              <a:prstGeom prst="rect">
                <a:avLst/>
              </a:prstGeom>
              <a:blipFill>
                <a:blip r:embed="rId6"/>
                <a:stretch>
                  <a:fillRect b="-2174"/>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8555304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260394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997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05570" y="1022577"/>
            <a:ext cx="6152515" cy="2703830"/>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2" name="Прямоугольник 24">
            <a:extLst>
              <a:ext uri="{FF2B5EF4-FFF2-40B4-BE49-F238E27FC236}">
                <a16:creationId xmlns:a16="http://schemas.microsoft.com/office/drawing/2014/main" id="{7384CFE1-D3AF-4A2D-A8D6-A72896E6CFE1}"/>
              </a:ext>
            </a:extLst>
          </p:cNvPr>
          <p:cNvSpPr>
            <a:spLocks noChangeArrowheads="1"/>
          </p:cNvSpPr>
          <p:nvPr/>
        </p:nvSpPr>
        <p:spPr bwMode="auto">
          <a:xfrm>
            <a:off x="4253820" y="1022577"/>
            <a:ext cx="66407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Рассматривается задача о течении вязкой жидкости между </a:t>
            </a:r>
          </a:p>
          <a:p>
            <a:pPr eaLnBrk="1" hangingPunct="1">
              <a:spcBef>
                <a:spcPct val="0"/>
              </a:spcBef>
              <a:buClrTx/>
              <a:buFontTx/>
              <a:buNone/>
            </a:pPr>
            <a:r>
              <a:rPr kumimoji="0" lang="ru-RU" altLang="ru-RU" sz="1600" b="1" i="1" dirty="0">
                <a:solidFill>
                  <a:srgbClr val="0070C0"/>
                </a:solidFill>
              </a:rPr>
              <a:t>несоосными цилиндрами применительно к ПЖТ</a:t>
            </a:r>
            <a:endParaRPr lang="ru-RU" altLang="ru-RU" sz="1600" dirty="0"/>
          </a:p>
        </p:txBody>
      </p:sp>
      <p:sp>
        <p:nvSpPr>
          <p:cNvPr id="4" name="Прямоугольник 24">
            <a:extLst>
              <a:ext uri="{FF2B5EF4-FFF2-40B4-BE49-F238E27FC236}">
                <a16:creationId xmlns:a16="http://schemas.microsoft.com/office/drawing/2014/main" id="{A1603D5F-3166-4162-84D5-559162A77D0A}"/>
              </a:ext>
            </a:extLst>
          </p:cNvPr>
          <p:cNvSpPr>
            <a:spLocks noChangeArrowheads="1"/>
          </p:cNvSpPr>
          <p:nvPr/>
        </p:nvSpPr>
        <p:spPr bwMode="auto">
          <a:xfrm>
            <a:off x="305570" y="3837667"/>
            <a:ext cx="11614287" cy="1569660"/>
          </a:xfrm>
          <a:prstGeom prst="rect">
            <a:avLst/>
          </a:prstGeom>
          <a:noFill/>
          <a:ln>
            <a:noFill/>
          </a:ln>
        </p:spPr>
        <p:txBody>
          <a:bodyPr wrap="square">
            <a:spAutoFit/>
          </a:bodyPr>
          <a:lstStyle/>
          <a:p>
            <a:pPr eaLnBrk="1" hangingPunct="1">
              <a:defRPr/>
            </a:pPr>
            <a:r>
              <a:rPr kumimoji="0" lang="ru-RU" sz="1600" dirty="0">
                <a:solidFill>
                  <a:srgbClr val="002060"/>
                </a:solidFill>
                <a:latin typeface="Arial" charset="0"/>
              </a:rPr>
              <a:t>Концептуальная модель:</a:t>
            </a:r>
          </a:p>
          <a:p>
            <a:pPr marL="342900" indent="-342900" eaLnBrk="1" hangingPunct="1">
              <a:buFontTx/>
              <a:buAutoNum type="arabicPeriod"/>
              <a:defRPr/>
            </a:pPr>
            <a:r>
              <a:rPr kumimoji="0" lang="ru-RU" sz="1600" dirty="0">
                <a:solidFill>
                  <a:srgbClr val="002060"/>
                </a:solidFill>
                <a:latin typeface="Arial" charset="0"/>
              </a:rPr>
              <a:t>Свойства жидкости постоянны</a:t>
            </a:r>
          </a:p>
          <a:p>
            <a:pPr marL="342900" indent="-342900" eaLnBrk="1" hangingPunct="1">
              <a:buFontTx/>
              <a:buAutoNum type="arabicPeriod"/>
              <a:defRPr/>
            </a:pPr>
            <a:r>
              <a:rPr kumimoji="0" lang="ru-RU" sz="1600" dirty="0">
                <a:solidFill>
                  <a:srgbClr val="002060"/>
                </a:solidFill>
                <a:latin typeface="Arial" charset="0"/>
              </a:rPr>
              <a:t>На жестких границах области выполняется условие прилипания</a:t>
            </a:r>
          </a:p>
          <a:p>
            <a:pPr marL="342900" indent="-342900" eaLnBrk="1" hangingPunct="1">
              <a:buFontTx/>
              <a:buAutoNum type="arabicPeriod"/>
              <a:defRPr/>
            </a:pPr>
            <a:r>
              <a:rPr kumimoji="0" lang="ru-RU" sz="1600" dirty="0">
                <a:solidFill>
                  <a:srgbClr val="002060"/>
                </a:solidFill>
                <a:latin typeface="Arial" charset="0"/>
              </a:rPr>
              <a:t>Внутренний цилиндр совершает колебания в плоскости, перпендикулярной осям цилиндров</a:t>
            </a:r>
            <a:endParaRPr kumimoji="0" lang="en-US" sz="1600" dirty="0">
              <a:solidFill>
                <a:srgbClr val="002060"/>
              </a:solidFill>
              <a:latin typeface="Arial" charset="0"/>
            </a:endParaRPr>
          </a:p>
          <a:p>
            <a:pPr marL="342900" indent="-342900" eaLnBrk="1" hangingPunct="1">
              <a:buFontTx/>
              <a:buAutoNum type="arabicPeriod"/>
              <a:defRPr/>
            </a:pPr>
            <a:r>
              <a:rPr kumimoji="0" lang="ru-RU" sz="1600" dirty="0">
                <a:solidFill>
                  <a:srgbClr val="002060"/>
                </a:solidFill>
                <a:latin typeface="Arial" charset="0"/>
              </a:rPr>
              <a:t>Массовые силы, силы инерции, некоторые составляющие вязких сил, а также радиальная составляющая скорости движения жидкости малы (результат анализа безразмерных уравнений, выполненный </a:t>
            </a:r>
            <a:r>
              <a:rPr kumimoji="0" lang="ru-RU" sz="1600" dirty="0" err="1">
                <a:solidFill>
                  <a:srgbClr val="002060"/>
                </a:solidFill>
                <a:latin typeface="Arial" charset="0"/>
              </a:rPr>
              <a:t>О.Рейнольдсом</a:t>
            </a:r>
            <a:r>
              <a:rPr kumimoji="0" lang="ru-RU" sz="1600" dirty="0">
                <a:solidFill>
                  <a:srgbClr val="002060"/>
                </a:solidFill>
                <a:latin typeface="Arial" charset="0"/>
              </a:rPr>
              <a:t>)</a:t>
            </a:r>
          </a:p>
        </p:txBody>
      </p:sp>
    </p:spTree>
    <p:extLst>
      <p:ext uri="{BB962C8B-B14F-4D97-AF65-F5344CB8AC3E}">
        <p14:creationId xmlns:p14="http://schemas.microsoft.com/office/powerpoint/2010/main" val="378657563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6775766" y="1022577"/>
            <a:ext cx="5078006" cy="584775"/>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Согласно вышеназванным допущениям Рейнольдса, уравнения движения принимают вид:</a:t>
            </a:r>
            <a:endParaRPr lang="ru-RU" dirty="0"/>
          </a:p>
        </p:txBody>
      </p:sp>
      <p:sp>
        <p:nvSpPr>
          <p:cNvPr id="13" name="TextBox 12">
            <a:extLst>
              <a:ext uri="{FF2B5EF4-FFF2-40B4-BE49-F238E27FC236}">
                <a16:creationId xmlns:a16="http://schemas.microsoft.com/office/drawing/2014/main" id="{AD8B8A8E-28B1-4204-BDA7-8AD97E13FE56}"/>
              </a:ext>
            </a:extLst>
          </p:cNvPr>
          <p:cNvSpPr txBox="1"/>
          <p:nvPr/>
        </p:nvSpPr>
        <p:spPr>
          <a:xfrm>
            <a:off x="208190" y="4521966"/>
            <a:ext cx="6164034" cy="338554"/>
          </a:xfrm>
          <a:prstGeom prst="rect">
            <a:avLst/>
          </a:prstGeom>
          <a:noFill/>
        </p:spPr>
        <p:txBody>
          <a:bodyPr wrap="square">
            <a:spAutoFit/>
          </a:bodyPr>
          <a:lstStyle/>
          <a:p>
            <a:r>
              <a:rPr lang="ru-RU" dirty="0">
                <a:ea typeface="Calibri" panose="020F0502020204030204" pitchFamily="34" charset="0"/>
              </a:rPr>
              <a:t>Г</a:t>
            </a:r>
            <a:r>
              <a:rPr lang="ru-RU" sz="1600" dirty="0">
                <a:effectLst/>
                <a:latin typeface="Times New Roman" panose="02020603050405020304" pitchFamily="18" charset="0"/>
                <a:ea typeface="Calibri" panose="020F0502020204030204" pitchFamily="34" charset="0"/>
              </a:rPr>
              <a:t>раничные условия для компонент скорости среды:</a:t>
            </a:r>
            <a:endParaRPr lang="ru-RU" dirty="0"/>
          </a:p>
        </p:txBody>
      </p:sp>
      <p:sp>
        <p:nvSpPr>
          <p:cNvPr id="15" name="TextBox 14">
            <a:extLst>
              <a:ext uri="{FF2B5EF4-FFF2-40B4-BE49-F238E27FC236}">
                <a16:creationId xmlns:a16="http://schemas.microsoft.com/office/drawing/2014/main" id="{4449967F-77A2-4978-A623-9B635A09B06B}"/>
              </a:ext>
            </a:extLst>
          </p:cNvPr>
          <p:cNvSpPr txBox="1"/>
          <p:nvPr/>
        </p:nvSpPr>
        <p:spPr>
          <a:xfrm>
            <a:off x="208190" y="5142058"/>
            <a:ext cx="6164034"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Дополнительные соотношения:</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CC48A1A-4EE4-469F-A3E0-861BB1272107}"/>
                  </a:ext>
                </a:extLst>
              </p:cNvPr>
              <p:cNvSpPr txBox="1"/>
              <p:nvPr/>
            </p:nvSpPr>
            <p:spPr>
              <a:xfrm>
                <a:off x="5689738" y="1606042"/>
                <a:ext cx="6164034" cy="17780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ru-RU" i="1" smtClean="0">
                              <a:latin typeface="Cambria Math" panose="02040503050406030204" pitchFamily="18" charset="0"/>
                            </a:rPr>
                          </m:ctrlPr>
                        </m:eqArrPr>
                        <m:e>
                          <m:r>
                            <a:rPr lang="ru-RU">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1</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r>
                            <a:rPr lang="ru-RU" i="0">
                              <a:latin typeface="Cambria Math" panose="02040503050406030204" pitchFamily="18" charset="0"/>
                            </a:rPr>
                            <m:t>=0;</m:t>
                          </m:r>
                        </m:e>
                        <m:e>
                          <m:r>
                            <a:rPr lang="ru-RU" i="0">
                              <a:latin typeface="Cambria Math" panose="02040503050406030204" pitchFamily="18" charset="0"/>
                            </a:rPr>
                            <m:t>&amp;</m:t>
                          </m:r>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d>
                            <m:dPr>
                              <m:ctrlPr>
                                <a:rPr lang="ru-RU" i="1">
                                  <a:latin typeface="Cambria Math" panose="02040503050406030204" pitchFamily="18" charset="0"/>
                                </a:rPr>
                              </m:ctrlPr>
                            </m:dPr>
                            <m:e>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0">
                                          <a:latin typeface="Cambria Math" panose="02040503050406030204" pitchFamily="18" charset="0"/>
                                        </a:rPr>
                                        <m:t>3</m:t>
                                      </m:r>
                                    </m:sub>
                                  </m:sSub>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den>
                              </m:f>
                            </m:e>
                          </m:d>
                          <m:r>
                            <a:rPr lang="ru-RU" i="0">
                              <a:latin typeface="Cambria Math" panose="02040503050406030204" pitchFamily="18" charset="0"/>
                            </a:rPr>
                            <m:t>.</m:t>
                          </m:r>
                        </m:e>
                      </m:eqArr>
                    </m:oMath>
                  </m:oMathPara>
                </a14:m>
                <a:endParaRPr lang="ru-RU" dirty="0"/>
              </a:p>
            </p:txBody>
          </p:sp>
        </mc:Choice>
        <mc:Fallback xmlns="">
          <p:sp>
            <p:nvSpPr>
              <p:cNvPr id="21" name="TextBox 20">
                <a:extLst>
                  <a:ext uri="{FF2B5EF4-FFF2-40B4-BE49-F238E27FC236}">
                    <a16:creationId xmlns:a16="http://schemas.microsoft.com/office/drawing/2014/main" id="{0CC48A1A-4EE4-469F-A3E0-861BB1272107}"/>
                  </a:ext>
                </a:extLst>
              </p:cNvPr>
              <p:cNvSpPr txBox="1">
                <a:spLocks noRot="1" noChangeAspect="1" noMove="1" noResize="1" noEditPoints="1" noAdjustHandles="1" noChangeArrowheads="1" noChangeShapeType="1" noTextEdit="1"/>
              </p:cNvSpPr>
              <p:nvPr/>
            </p:nvSpPr>
            <p:spPr>
              <a:xfrm>
                <a:off x="5689738" y="1606042"/>
                <a:ext cx="6164034" cy="1778051"/>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0C4AA5D-494D-4387-89A3-C59CD38BD56C}"/>
                  </a:ext>
                </a:extLst>
              </p:cNvPr>
              <p:cNvSpPr txBox="1"/>
              <p:nvPr/>
            </p:nvSpPr>
            <p:spPr>
              <a:xfrm>
                <a:off x="3339192" y="4549443"/>
                <a:ext cx="6164034"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=0:</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𝑖</m:t>
                                </m:r>
                              </m:sub>
                            </m:sSub>
                          </m:e>
                        </m:mr>
                      </m:m>
                      <m:r>
                        <a:rPr lang="ru-RU" i="0">
                          <a:latin typeface="Cambria Math" panose="02040503050406030204" pitchFamily="18" charset="0"/>
                        </a:rPr>
                        <m:t>;</m:t>
                      </m:r>
                      <m:m>
                        <m:mPr>
                          <m:plcHide m:val="on"/>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b="0" i="1" smtClean="0">
                                    <a:latin typeface="Cambria Math" panose="02040503050406030204" pitchFamily="18" charset="0"/>
                                  </a:rPr>
                                  <m:t>    </m:t>
                                </m:r>
                                <m:r>
                                  <a:rPr lang="ru-RU" i="1">
                                    <a:latin typeface="Cambria Math" panose="02040503050406030204" pitchFamily="18" charset="0"/>
                                  </a:rPr>
                                  <m:t>𝑥</m:t>
                                </m:r>
                              </m:e>
                              <m:sub>
                                <m:r>
                                  <a:rPr lang="ru-RU" i="0">
                                    <a:latin typeface="Cambria Math" panose="02040503050406030204" pitchFamily="18" charset="0"/>
                                  </a:rPr>
                                  <m:t>2</m:t>
                                </m:r>
                              </m:sub>
                            </m:sSub>
                            <m:r>
                              <a:rPr lang="ru-RU" i="0">
                                <a:latin typeface="Cambria Math" panose="02040503050406030204" pitchFamily="18" charset="0"/>
                              </a:rPr>
                              <m:t>=</m:t>
                            </m:r>
                            <m:r>
                              <a:rPr lang="ru-RU" i="1">
                                <a:latin typeface="Cambria Math" panose="02040503050406030204" pitchFamily="18" charset="0"/>
                              </a:rPr>
                              <m:t>h</m:t>
                            </m:r>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𝑣</m:t>
                                </m:r>
                              </m:e>
                              <m:sub>
                                <m:r>
                                  <a:rPr lang="ru-RU" i="1">
                                    <a:latin typeface="Cambria Math" panose="02040503050406030204" pitchFamily="18" charset="0"/>
                                  </a:rPr>
                                  <m:t>𝑖</m:t>
                                </m:r>
                              </m:sub>
                            </m:sSub>
                            <m:r>
                              <a:rPr lang="ru-RU" i="0">
                                <a:latin typeface="Cambria Math" panose="02040503050406030204" pitchFamily="18" charset="0"/>
                              </a:rPr>
                              <m:t>=0</m:t>
                            </m:r>
                          </m:e>
                        </m:mr>
                      </m:m>
                      <m:r>
                        <a:rPr lang="ru-RU" i="0">
                          <a:latin typeface="Cambria Math" panose="02040503050406030204" pitchFamily="18" charset="0"/>
                        </a:rPr>
                        <m:t>;</m:t>
                      </m:r>
                    </m:oMath>
                  </m:oMathPara>
                </a14:m>
                <a:endParaRPr lang="ru-RU" dirty="0"/>
              </a:p>
            </p:txBody>
          </p:sp>
        </mc:Choice>
        <mc:Fallback xmlns="">
          <p:sp>
            <p:nvSpPr>
              <p:cNvPr id="23" name="TextBox 22">
                <a:extLst>
                  <a:ext uri="{FF2B5EF4-FFF2-40B4-BE49-F238E27FC236}">
                    <a16:creationId xmlns:a16="http://schemas.microsoft.com/office/drawing/2014/main" id="{00C4AA5D-494D-4387-89A3-C59CD38BD56C}"/>
                  </a:ext>
                </a:extLst>
              </p:cNvPr>
              <p:cNvSpPr txBox="1">
                <a:spLocks noRot="1" noChangeAspect="1" noMove="1" noResize="1" noEditPoints="1" noAdjustHandles="1" noChangeArrowheads="1" noChangeShapeType="1" noTextEdit="1"/>
              </p:cNvSpPr>
              <p:nvPr/>
            </p:nvSpPr>
            <p:spPr>
              <a:xfrm>
                <a:off x="3339192" y="4549443"/>
                <a:ext cx="6164034" cy="33855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2F09866-5BEF-4CF7-ABC4-45C7B5598710}"/>
                  </a:ext>
                </a:extLst>
              </p:cNvPr>
              <p:cNvSpPr txBox="1"/>
              <p:nvPr/>
            </p:nvSpPr>
            <p:spPr>
              <a:xfrm>
                <a:off x="3163661" y="5080919"/>
                <a:ext cx="6164034"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5" name="TextBox 24">
                <a:extLst>
                  <a:ext uri="{FF2B5EF4-FFF2-40B4-BE49-F238E27FC236}">
                    <a16:creationId xmlns:a16="http://schemas.microsoft.com/office/drawing/2014/main" id="{D2F09866-5BEF-4CF7-ABC4-45C7B5598710}"/>
                  </a:ext>
                </a:extLst>
              </p:cNvPr>
              <p:cNvSpPr txBox="1">
                <a:spLocks noRot="1" noChangeAspect="1" noMove="1" noResize="1" noEditPoints="1" noAdjustHandles="1" noChangeArrowheads="1" noChangeShapeType="1" noTextEdit="1"/>
              </p:cNvSpPr>
              <p:nvPr/>
            </p:nvSpPr>
            <p:spPr>
              <a:xfrm>
                <a:off x="3163661" y="5080919"/>
                <a:ext cx="6164034" cy="460832"/>
              </a:xfrm>
              <a:prstGeom prst="rect">
                <a:avLst/>
              </a:prstGeom>
              <a:blipFill>
                <a:blip r:embed="rId6"/>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ED440CA-E2E5-47ED-9A47-DBB1873FE389}"/>
                  </a:ext>
                </a:extLst>
              </p:cNvPr>
              <p:cNvSpPr txBox="1"/>
              <p:nvPr/>
            </p:nvSpPr>
            <p:spPr>
              <a:xfrm>
                <a:off x="3163661" y="5604281"/>
                <a:ext cx="6164034" cy="5124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3</m:t>
                                </m:r>
                              </m:sub>
                            </m:sSub>
                            <m:r>
                              <a:rPr lang="ru-RU" i="0">
                                <a:latin typeface="Cambria Math" panose="02040503050406030204" pitchFamily="18" charset="0"/>
                              </a:rPr>
                              <m:t>=0.</m:t>
                            </m:r>
                          </m:e>
                        </m:mr>
                      </m:m>
                    </m:oMath>
                  </m:oMathPara>
                </a14:m>
                <a:endParaRPr lang="ru-RU" dirty="0"/>
              </a:p>
            </p:txBody>
          </p:sp>
        </mc:Choice>
        <mc:Fallback xmlns="">
          <p:sp>
            <p:nvSpPr>
              <p:cNvPr id="27" name="TextBox 26">
                <a:extLst>
                  <a:ext uri="{FF2B5EF4-FFF2-40B4-BE49-F238E27FC236}">
                    <a16:creationId xmlns:a16="http://schemas.microsoft.com/office/drawing/2014/main" id="{FED440CA-E2E5-47ED-9A47-DBB1873FE389}"/>
                  </a:ext>
                </a:extLst>
              </p:cNvPr>
              <p:cNvSpPr txBox="1">
                <a:spLocks noRot="1" noChangeAspect="1" noMove="1" noResize="1" noEditPoints="1" noAdjustHandles="1" noChangeArrowheads="1" noChangeShapeType="1" noTextEdit="1"/>
              </p:cNvSpPr>
              <p:nvPr/>
            </p:nvSpPr>
            <p:spPr>
              <a:xfrm>
                <a:off x="3163661" y="5604281"/>
                <a:ext cx="6164034" cy="512448"/>
              </a:xfrm>
              <a:prstGeom prst="rect">
                <a:avLst/>
              </a:prstGeom>
              <a:blipFill>
                <a:blip r:embed="rId7"/>
                <a:stretch>
                  <a:fillRect r="-13551"/>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C8055A00-3669-4C8E-9D29-4F4565D41A45}"/>
              </a:ext>
            </a:extLst>
          </p:cNvPr>
          <p:cNvSpPr txBox="1"/>
          <p:nvPr/>
        </p:nvSpPr>
        <p:spPr>
          <a:xfrm>
            <a:off x="6775766" y="3585231"/>
            <a:ext cx="378882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неразрывности:</a:t>
            </a:r>
            <a:endParaRPr lang="ru-RU"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604ACD5-549F-4C75-AA9B-838BCB8C179D}"/>
                  </a:ext>
                </a:extLst>
              </p:cNvPr>
              <p:cNvSpPr txBox="1"/>
              <p:nvPr/>
            </p:nvSpPr>
            <p:spPr>
              <a:xfrm>
                <a:off x="9305245" y="3585231"/>
                <a:ext cx="2518682" cy="338554"/>
              </a:xfrm>
              <a:prstGeom prst="rect">
                <a:avLst/>
              </a:prstGeom>
              <a:noFill/>
            </p:spPr>
            <p:txBody>
              <a:bodyPr wrap="square">
                <a:spAutoFit/>
              </a:bodyPr>
              <a:lstStyle/>
              <a:p>
                <a14:m>
                  <m:oMath xmlns:m="http://schemas.openxmlformats.org/officeDocument/2006/math">
                    <m:f>
                      <m:fPr>
                        <m:type m:val="lin"/>
                        <m:ctrlPr>
                          <a:rPr lang="ru-RU" i="1" smtClean="0">
                            <a:effectLst/>
                            <a:latin typeface="Cambria Math" panose="02040503050406030204" pitchFamily="18" charset="0"/>
                          </a:rPr>
                        </m:ctrlPr>
                      </m:fPr>
                      <m:num>
                        <m:f>
                          <m:fPr>
                            <m:type m:val="lin"/>
                            <m:ctrlPr>
                              <a:rPr lang="ru-RU" i="1">
                                <a:effectLst/>
                                <a:latin typeface="Cambria Math" panose="02040503050406030204" pitchFamily="18" charset="0"/>
                              </a:rPr>
                            </m:ctrlPr>
                          </m:fPr>
                          <m:num>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num>
                          <m:den>
                            <m:r>
                              <a:rPr lang="ru-RU" sz="1600" i="1">
                                <a:effectLst/>
                                <a:latin typeface="Cambria Math" panose="02040503050406030204" pitchFamily="18" charset="0"/>
                                <a:ea typeface="Calibri" panose="020F0502020204030204" pitchFamily="34"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rPr>
                          <m:t>𝜕</m:t>
                        </m:r>
                        <m:d>
                          <m:dPr>
                            <m:ctrlPr>
                              <a:rPr lang="ru-RU" i="1">
                                <a:effectLst/>
                                <a:latin typeface="Cambria Math" panose="02040503050406030204" pitchFamily="18" charset="0"/>
                              </a:rPr>
                            </m:ctrlPr>
                          </m:d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𝜌</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e>
                        </m:d>
                      </m:num>
                      <m:den>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𝑖</m:t>
                            </m:r>
                          </m:sub>
                        </m:sSub>
                      </m:den>
                    </m:f>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31" name="TextBox 30">
                <a:extLst>
                  <a:ext uri="{FF2B5EF4-FFF2-40B4-BE49-F238E27FC236}">
                    <a16:creationId xmlns:a16="http://schemas.microsoft.com/office/drawing/2014/main" id="{8604ACD5-549F-4C75-AA9B-838BCB8C179D}"/>
                  </a:ext>
                </a:extLst>
              </p:cNvPr>
              <p:cNvSpPr txBox="1">
                <a:spLocks noRot="1" noChangeAspect="1" noMove="1" noResize="1" noEditPoints="1" noAdjustHandles="1" noChangeArrowheads="1" noChangeShapeType="1" noTextEdit="1"/>
              </p:cNvSpPr>
              <p:nvPr/>
            </p:nvSpPr>
            <p:spPr>
              <a:xfrm>
                <a:off x="9305245" y="3585231"/>
                <a:ext cx="2518682" cy="338554"/>
              </a:xfrm>
              <a:prstGeom prst="rect">
                <a:avLst/>
              </a:prstGeom>
              <a:blipFill>
                <a:blip r:embed="rId8"/>
                <a:stretch>
                  <a:fillRect l="-1208" t="-100000" b="-164286"/>
                </a:stretch>
              </a:blipFill>
            </p:spPr>
            <p:txBody>
              <a:bodyPr/>
              <a:lstStyle/>
              <a:p>
                <a:r>
                  <a:rPr lang="ru-RU">
                    <a:noFill/>
                  </a:rPr>
                  <a:t> </a:t>
                </a:r>
              </a:p>
            </p:txBody>
          </p:sp>
        </mc:Fallback>
      </mc:AlternateContent>
    </p:spTree>
    <p:extLst>
      <p:ext uri="{BB962C8B-B14F-4D97-AF65-F5344CB8AC3E}">
        <p14:creationId xmlns:p14="http://schemas.microsoft.com/office/powerpoint/2010/main" val="9727275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3" grpId="0"/>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p:spTree>
    <p:extLst>
      <p:ext uri="{BB962C8B-B14F-4D97-AF65-F5344CB8AC3E}">
        <p14:creationId xmlns:p14="http://schemas.microsoft.com/office/powerpoint/2010/main" val="40084099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3028486"/>
            <a:ext cx="9893040" cy="470899"/>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632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18168"/>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Производные и их разностные аналоги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41986" name="Рисунок 1">
            <a:extLst>
              <a:ext uri="{FF2B5EF4-FFF2-40B4-BE49-F238E27FC236}">
                <a16:creationId xmlns:a16="http://schemas.microsoft.com/office/drawing/2014/main" id="{D806A16E-2ADE-4D77-8163-12BE7FD12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77" y="1333500"/>
            <a:ext cx="60198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C7EFA0A-39A3-4347-A4B4-44777097A99D}"/>
              </a:ext>
            </a:extLst>
          </p:cNvPr>
          <p:cNvSpPr txBox="1"/>
          <p:nvPr/>
        </p:nvSpPr>
        <p:spPr>
          <a:xfrm>
            <a:off x="334057" y="3429000"/>
            <a:ext cx="6098720" cy="830997"/>
          </a:xfrm>
          <a:prstGeom prst="rect">
            <a:avLst/>
          </a:prstGeom>
          <a:noFill/>
        </p:spPr>
        <p:txBody>
          <a:bodyPr wrap="square">
            <a:spAutoFit/>
          </a:bodyPr>
          <a:lstStyle/>
          <a:p>
            <a:pPr algn="ctr"/>
            <a:r>
              <a:rPr lang="ru-RU" sz="1600" dirty="0">
                <a:solidFill>
                  <a:srgbClr val="0070C0"/>
                </a:solidFill>
                <a:effectLst/>
                <a:ea typeface="Times New Roman" panose="02020603050405020304" pitchFamily="18" charset="0"/>
              </a:rPr>
              <a:t>К определению производной и дифференциала: непрерывной функции (слева), кусочно-непрерывная аппроксимация дискретной функции (справа)</a:t>
            </a:r>
            <a:endParaRPr lang="ru-RU" dirty="0">
              <a:solidFill>
                <a:srgbClr val="0070C0"/>
              </a:solidFill>
            </a:endParaRPr>
          </a:p>
        </p:txBody>
      </p:sp>
      <p:sp>
        <p:nvSpPr>
          <p:cNvPr id="9" name="TextBox 8">
            <a:extLst>
              <a:ext uri="{FF2B5EF4-FFF2-40B4-BE49-F238E27FC236}">
                <a16:creationId xmlns:a16="http://schemas.microsoft.com/office/drawing/2014/main" id="{4EECFA09-8E11-4D39-80A9-FF8514899920}"/>
              </a:ext>
            </a:extLst>
          </p:cNvPr>
          <p:cNvSpPr txBox="1"/>
          <p:nvPr/>
        </p:nvSpPr>
        <p:spPr>
          <a:xfrm>
            <a:off x="334056" y="6337497"/>
            <a:ext cx="11857943" cy="523220"/>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Е.П. </a:t>
            </a:r>
            <a:r>
              <a:rPr lang="ru-RU" sz="1400" dirty="0" err="1"/>
              <a:t>Корнаева</a:t>
            </a:r>
            <a:r>
              <a:rPr lang="ru-RU" sz="1400" dirty="0"/>
              <a:t>, А.В. </a:t>
            </a:r>
            <a:r>
              <a:rPr lang="ru-RU" sz="1400" dirty="0" err="1"/>
              <a:t>Корнаев</a:t>
            </a:r>
            <a:r>
              <a:rPr lang="ru-RU" sz="1400" dirty="0"/>
              <a:t>. Вычислительная механика: учебное пособие. Орел: ОГУ имени И.С. Тургенева. 2017. ‑ 107 с. </a:t>
            </a:r>
          </a:p>
        </p:txBody>
      </p:sp>
    </p:spTree>
    <p:extLst>
      <p:ext uri="{BB962C8B-B14F-4D97-AF65-F5344CB8AC3E}">
        <p14:creationId xmlns:p14="http://schemas.microsoft.com/office/powerpoint/2010/main" val="171101365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493090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дискретной форме:</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541608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𝑗</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ru-RU"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𝑗</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ru-RU" i="1">
                            <a:solidFill>
                              <a:srgbClr val="00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r>
                          <a:rPr lang="en-US" b="0" i="1" smtClean="0">
                            <a:solidFill>
                              <a:srgbClr val="000000"/>
                            </a:solidFill>
                            <a:latin typeface="Cambria Math" panose="02040503050406030204" pitchFamily="18" charset="0"/>
                          </a:rPr>
                          <m:t>−1</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ru-RU"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5416084"/>
                <a:ext cx="7745506" cy="298186"/>
              </a:xfrm>
              <a:prstGeom prst="rect">
                <a:avLst/>
              </a:prstGeom>
              <a:blipFill>
                <a:blip r:embed="rId6"/>
                <a:stretch>
                  <a:fillRect b="-36735"/>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427967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3273022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упрощенного уравнения рейнольдса </a:t>
            </a:r>
            <a:br>
              <a:rPr lang="ru-RU" sz="2000" cap="all" dirty="0">
                <a:solidFill>
                  <a:srgbClr val="7030A0"/>
                </a:solidFill>
              </a:rPr>
            </a:br>
            <a:r>
              <a:rPr lang="ru-RU" sz="2000" cap="all" dirty="0">
                <a:solidFill>
                  <a:srgbClr val="7030A0"/>
                </a:solidFill>
              </a:rPr>
              <a:t>для случая течения в подшипнике условно бесконечной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14413102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Вместо предисловия.</a:t>
            </a:r>
            <a:br>
              <a:rPr lang="ru-RU" altLang="ru-RU" sz="2000" b="1" dirty="0">
                <a:solidFill>
                  <a:srgbClr val="000000"/>
                </a:solidFill>
              </a:rPr>
            </a:br>
            <a:r>
              <a:rPr lang="ru-RU" altLang="ru-RU" sz="2000" b="1" dirty="0">
                <a:solidFill>
                  <a:srgbClr val="000000"/>
                </a:solidFill>
              </a:rPr>
              <a:t> Зачем это нужно знать?</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D7427C66-446C-4089-8BDD-0A4AE82C956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9505" r="9307"/>
          <a:stretch/>
        </p:blipFill>
        <p:spPr>
          <a:xfrm>
            <a:off x="5047225" y="1421612"/>
            <a:ext cx="4970352" cy="3719624"/>
          </a:xfrm>
          <a:prstGeom prst="rect">
            <a:avLst/>
          </a:prstGeom>
          <a:effectLst>
            <a:softEdge rad="31750"/>
          </a:effectLst>
        </p:spPr>
      </p:pic>
      <p:pic>
        <p:nvPicPr>
          <p:cNvPr id="7" name="Рисунок 6">
            <a:extLst>
              <a:ext uri="{FF2B5EF4-FFF2-40B4-BE49-F238E27FC236}">
                <a16:creationId xmlns:a16="http://schemas.microsoft.com/office/drawing/2014/main" id="{FF4F7437-B6E7-4411-BE99-F5877107F3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6339" y="3363896"/>
            <a:ext cx="5298341" cy="3329363"/>
          </a:xfrm>
          <a:prstGeom prst="rect">
            <a:avLst/>
          </a:prstGeom>
        </p:spPr>
      </p:pic>
      <p:pic>
        <p:nvPicPr>
          <p:cNvPr id="8" name="Рисунок 7">
            <a:extLst>
              <a:ext uri="{FF2B5EF4-FFF2-40B4-BE49-F238E27FC236}">
                <a16:creationId xmlns:a16="http://schemas.microsoft.com/office/drawing/2014/main" id="{5A3D5D55-6B59-49C2-8381-569209ED861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616" t="4771" r="5150"/>
          <a:stretch/>
        </p:blipFill>
        <p:spPr>
          <a:xfrm rot="16200000">
            <a:off x="9315178" y="1572940"/>
            <a:ext cx="2174212" cy="2010593"/>
          </a:xfrm>
          <a:prstGeom prst="rect">
            <a:avLst/>
          </a:prstGeom>
          <a:ln w="25400">
            <a:solidFill>
              <a:srgbClr val="FF0000"/>
            </a:solidFill>
          </a:ln>
        </p:spPr>
      </p:pic>
      <p:sp>
        <p:nvSpPr>
          <p:cNvPr id="10" name="TextBox 9">
            <a:extLst>
              <a:ext uri="{FF2B5EF4-FFF2-40B4-BE49-F238E27FC236}">
                <a16:creationId xmlns:a16="http://schemas.microsoft.com/office/drawing/2014/main" id="{A1C0E1F8-D79C-4917-AFE0-723C345D8893}"/>
              </a:ext>
            </a:extLst>
          </p:cNvPr>
          <p:cNvSpPr txBox="1"/>
          <p:nvPr/>
        </p:nvSpPr>
        <p:spPr>
          <a:xfrm>
            <a:off x="9372898" y="1491130"/>
            <a:ext cx="923925"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Pressure sensor</a:t>
            </a:r>
            <a:endParaRPr lang="ru-RU" sz="1100" b="1" dirty="0">
              <a:latin typeface="Arial" pitchFamily="34" charset="0"/>
              <a:cs typeface="Arial" pitchFamily="34" charset="0"/>
            </a:endParaRPr>
          </a:p>
        </p:txBody>
      </p:sp>
      <p:cxnSp>
        <p:nvCxnSpPr>
          <p:cNvPr id="11" name="Прямая со стрелкой 10">
            <a:extLst>
              <a:ext uri="{FF2B5EF4-FFF2-40B4-BE49-F238E27FC236}">
                <a16:creationId xmlns:a16="http://schemas.microsoft.com/office/drawing/2014/main" id="{BABA0AF1-F3A5-401A-8C58-78B0818717E7}"/>
              </a:ext>
            </a:extLst>
          </p:cNvPr>
          <p:cNvCxnSpPr>
            <a:stCxn id="10" idx="3"/>
          </p:cNvCxnSpPr>
          <p:nvPr/>
        </p:nvCxnSpPr>
        <p:spPr>
          <a:xfrm flipV="1">
            <a:off x="10296823" y="1614290"/>
            <a:ext cx="193385" cy="92284"/>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Дуга 11">
            <a:extLst>
              <a:ext uri="{FF2B5EF4-FFF2-40B4-BE49-F238E27FC236}">
                <a16:creationId xmlns:a16="http://schemas.microsoft.com/office/drawing/2014/main" id="{91338958-1107-4C57-BC62-0ADA696A75B4}"/>
              </a:ext>
            </a:extLst>
          </p:cNvPr>
          <p:cNvSpPr/>
          <p:nvPr/>
        </p:nvSpPr>
        <p:spPr>
          <a:xfrm rot="15917642">
            <a:off x="10200000" y="2495927"/>
            <a:ext cx="360221" cy="494059"/>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a:extLst>
              <a:ext uri="{FF2B5EF4-FFF2-40B4-BE49-F238E27FC236}">
                <a16:creationId xmlns:a16="http://schemas.microsoft.com/office/drawing/2014/main" id="{F2966108-EC7E-47B3-9360-7308FCACFE34}"/>
              </a:ext>
            </a:extLst>
          </p:cNvPr>
          <p:cNvSpPr txBox="1"/>
          <p:nvPr/>
        </p:nvSpPr>
        <p:spPr>
          <a:xfrm>
            <a:off x="10525956" y="1744682"/>
            <a:ext cx="887581" cy="430887"/>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Fluid film bearing</a:t>
            </a:r>
            <a:endParaRPr lang="ru-RU" sz="1100" b="1" dirty="0">
              <a:latin typeface="Arial" pitchFamily="34" charset="0"/>
              <a:cs typeface="Arial" pitchFamily="34" charset="0"/>
            </a:endParaRPr>
          </a:p>
        </p:txBody>
      </p:sp>
      <p:cxnSp>
        <p:nvCxnSpPr>
          <p:cNvPr id="15" name="Прямая со стрелкой 14">
            <a:extLst>
              <a:ext uri="{FF2B5EF4-FFF2-40B4-BE49-F238E27FC236}">
                <a16:creationId xmlns:a16="http://schemas.microsoft.com/office/drawing/2014/main" id="{B5070644-F740-44F5-98D9-7BD777C48D07}"/>
              </a:ext>
            </a:extLst>
          </p:cNvPr>
          <p:cNvCxnSpPr>
            <a:stCxn id="14" idx="1"/>
          </p:cNvCxnSpPr>
          <p:nvPr/>
        </p:nvCxnSpPr>
        <p:spPr>
          <a:xfrm flipH="1">
            <a:off x="10237123" y="1960126"/>
            <a:ext cx="288833" cy="468976"/>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DAC474-3F7C-49A6-AE7B-CFFB9ABA31D0}"/>
              </a:ext>
            </a:extLst>
          </p:cNvPr>
          <p:cNvSpPr txBox="1"/>
          <p:nvPr/>
        </p:nvSpPr>
        <p:spPr>
          <a:xfrm>
            <a:off x="10529670" y="2316626"/>
            <a:ext cx="880151"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Rotor</a:t>
            </a:r>
            <a:endParaRPr lang="ru-RU" sz="1200" b="1" dirty="0">
              <a:latin typeface="Arial" pitchFamily="34" charset="0"/>
              <a:cs typeface="Arial" pitchFamily="34" charset="0"/>
            </a:endParaRPr>
          </a:p>
        </p:txBody>
      </p:sp>
      <p:cxnSp>
        <p:nvCxnSpPr>
          <p:cNvPr id="17" name="Прямая со стрелкой 16">
            <a:extLst>
              <a:ext uri="{FF2B5EF4-FFF2-40B4-BE49-F238E27FC236}">
                <a16:creationId xmlns:a16="http://schemas.microsoft.com/office/drawing/2014/main" id="{A642FF22-AC8C-4B25-B5CF-6EFF36DB2CED}"/>
              </a:ext>
            </a:extLst>
          </p:cNvPr>
          <p:cNvCxnSpPr>
            <a:stCxn id="16" idx="1"/>
          </p:cNvCxnSpPr>
          <p:nvPr/>
        </p:nvCxnSpPr>
        <p:spPr>
          <a:xfrm flipH="1">
            <a:off x="10380110" y="2447431"/>
            <a:ext cx="149560" cy="295525"/>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D584751-2F24-4FB5-A2DE-0832A55C8E6B}"/>
              </a:ext>
            </a:extLst>
          </p:cNvPr>
          <p:cNvSpPr txBox="1"/>
          <p:nvPr/>
        </p:nvSpPr>
        <p:spPr>
          <a:xfrm>
            <a:off x="9372898" y="3403733"/>
            <a:ext cx="1323273" cy="261610"/>
          </a:xfrm>
          <a:prstGeom prst="rect">
            <a:avLst/>
          </a:prstGeom>
          <a:solidFill>
            <a:srgbClr val="FFFF00"/>
          </a:solidFill>
          <a:ln w="25400">
            <a:solidFill>
              <a:srgbClr val="FF0000"/>
            </a:solidFill>
          </a:ln>
        </p:spPr>
        <p:txBody>
          <a:bodyPr wrap="square" rtlCol="0">
            <a:spAutoFit/>
          </a:bodyPr>
          <a:lstStyle/>
          <a:p>
            <a:pPr algn="ctr"/>
            <a:r>
              <a:rPr lang="en-US" sz="1100" b="1" dirty="0">
                <a:latin typeface="Arial" pitchFamily="34" charset="0"/>
                <a:cs typeface="Arial" pitchFamily="34" charset="0"/>
              </a:rPr>
              <a:t>Proximity probes</a:t>
            </a:r>
            <a:endParaRPr lang="ru-RU" sz="1100" b="1" dirty="0">
              <a:latin typeface="Arial" pitchFamily="34" charset="0"/>
              <a:cs typeface="Arial" pitchFamily="34" charset="0"/>
            </a:endParaRPr>
          </a:p>
        </p:txBody>
      </p:sp>
      <p:cxnSp>
        <p:nvCxnSpPr>
          <p:cNvPr id="19" name="Прямая со стрелкой 18">
            <a:extLst>
              <a:ext uri="{FF2B5EF4-FFF2-40B4-BE49-F238E27FC236}">
                <a16:creationId xmlns:a16="http://schemas.microsoft.com/office/drawing/2014/main" id="{30986813-ED3F-4CF8-AF66-96F6D8CA9C1A}"/>
              </a:ext>
            </a:extLst>
          </p:cNvPr>
          <p:cNvCxnSpPr>
            <a:stCxn id="18" idx="0"/>
          </p:cNvCxnSpPr>
          <p:nvPr/>
        </p:nvCxnSpPr>
        <p:spPr>
          <a:xfrm flipH="1" flipV="1">
            <a:off x="9955863" y="2846880"/>
            <a:ext cx="78672" cy="556853"/>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DD1F7D68-7D12-4791-AF6F-FCEF10ACA4A2}"/>
              </a:ext>
            </a:extLst>
          </p:cNvPr>
          <p:cNvCxnSpPr>
            <a:stCxn id="18" idx="0"/>
          </p:cNvCxnSpPr>
          <p:nvPr/>
        </p:nvCxnSpPr>
        <p:spPr>
          <a:xfrm flipV="1">
            <a:off x="10034535" y="3248151"/>
            <a:ext cx="358980" cy="155582"/>
          </a:xfrm>
          <a:prstGeom prst="straightConnector1">
            <a:avLst/>
          </a:prstGeom>
          <a:ln w="254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21" name="Овал 20">
            <a:extLst>
              <a:ext uri="{FF2B5EF4-FFF2-40B4-BE49-F238E27FC236}">
                <a16:creationId xmlns:a16="http://schemas.microsoft.com/office/drawing/2014/main" id="{9B533349-3CB1-42F4-A12F-B9DCDDD65E98}"/>
              </a:ext>
            </a:extLst>
          </p:cNvPr>
          <p:cNvSpPr/>
          <p:nvPr/>
        </p:nvSpPr>
        <p:spPr bwMode="auto">
          <a:xfrm>
            <a:off x="6993302" y="2577086"/>
            <a:ext cx="364255" cy="365641"/>
          </a:xfrm>
          <a:prstGeom prst="ellipse">
            <a:avLst/>
          </a:prstGeom>
          <a:solidFill>
            <a:schemeClr val="accent1">
              <a:alpha val="41000"/>
            </a:schemeClr>
          </a:solidFill>
          <a:ln w="254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22" name="Прямая со стрелкой 21">
            <a:extLst>
              <a:ext uri="{FF2B5EF4-FFF2-40B4-BE49-F238E27FC236}">
                <a16:creationId xmlns:a16="http://schemas.microsoft.com/office/drawing/2014/main" id="{6C2953CA-23E0-4671-A2DA-B3544A8E89D6}"/>
              </a:ext>
            </a:extLst>
          </p:cNvPr>
          <p:cNvCxnSpPr>
            <a:stCxn id="21" idx="6"/>
            <a:endCxn id="8" idx="0"/>
          </p:cNvCxnSpPr>
          <p:nvPr/>
        </p:nvCxnSpPr>
        <p:spPr bwMode="auto">
          <a:xfrm flipV="1">
            <a:off x="7357557" y="2578237"/>
            <a:ext cx="2039431" cy="181670"/>
          </a:xfrm>
          <a:prstGeom prst="straightConnector1">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Соединительная линия уступом 92">
            <a:extLst>
              <a:ext uri="{FF2B5EF4-FFF2-40B4-BE49-F238E27FC236}">
                <a16:creationId xmlns:a16="http://schemas.microsoft.com/office/drawing/2014/main" id="{47447B87-E343-42AA-93C7-D3351ED156B6}"/>
              </a:ext>
            </a:extLst>
          </p:cNvPr>
          <p:cNvCxnSpPr>
            <a:stCxn id="24" idx="3"/>
          </p:cNvCxnSpPr>
          <p:nvPr/>
        </p:nvCxnSpPr>
        <p:spPr bwMode="auto">
          <a:xfrm flipH="1">
            <a:off x="8290066" y="5606862"/>
            <a:ext cx="3791383" cy="299026"/>
          </a:xfrm>
          <a:prstGeom prst="bentConnector5">
            <a:avLst>
              <a:gd name="adj1" fmla="val -2009"/>
              <a:gd name="adj2" fmla="val 209635"/>
              <a:gd name="adj3" fmla="val 96128"/>
            </a:avLst>
          </a:prstGeom>
          <a:solidFill>
            <a:schemeClr val="accent1"/>
          </a:solidFill>
          <a:ln w="38100" cap="flat" cmpd="sng" algn="ctr">
            <a:solidFill>
              <a:schemeClr val="accent2">
                <a:lumMod val="75000"/>
              </a:schemeClr>
            </a:solidFill>
            <a:prstDash val="solid"/>
            <a:round/>
            <a:headEnd type="oval"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Рисунок 23">
            <a:extLst>
              <a:ext uri="{FF2B5EF4-FFF2-40B4-BE49-F238E27FC236}">
                <a16:creationId xmlns:a16="http://schemas.microsoft.com/office/drawing/2014/main" id="{99254780-C8AC-4246-A6F9-57BC1448BD5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8787" b="22896"/>
          <a:stretch/>
        </p:blipFill>
        <p:spPr>
          <a:xfrm>
            <a:off x="8583655" y="5208598"/>
            <a:ext cx="3497794" cy="796528"/>
          </a:xfrm>
          <a:prstGeom prst="rect">
            <a:avLst/>
          </a:prstGeom>
          <a:effectLst>
            <a:softEdge rad="63500"/>
          </a:effectLst>
        </p:spPr>
      </p:pic>
      <p:sp>
        <p:nvSpPr>
          <p:cNvPr id="25" name="Rectangle 8">
            <a:extLst>
              <a:ext uri="{FF2B5EF4-FFF2-40B4-BE49-F238E27FC236}">
                <a16:creationId xmlns:a16="http://schemas.microsoft.com/office/drawing/2014/main" id="{66545734-887B-4087-B686-725EBF4F4CBD}"/>
              </a:ext>
            </a:extLst>
          </p:cNvPr>
          <p:cNvSpPr>
            <a:spLocks noChangeArrowheads="1"/>
          </p:cNvSpPr>
          <p:nvPr/>
        </p:nvSpPr>
        <p:spPr bwMode="auto">
          <a:xfrm>
            <a:off x="8741404" y="5296646"/>
            <a:ext cx="329857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FF0000"/>
                </a:solidFill>
              </a:rPr>
              <a:t>The DDPG Agent:</a:t>
            </a:r>
          </a:p>
          <a:p>
            <a:pPr algn="ctr"/>
            <a:r>
              <a:rPr kumimoji="0" lang="en-US" sz="1600" dirty="0">
                <a:solidFill>
                  <a:srgbClr val="FF0000"/>
                </a:solidFill>
              </a:rPr>
              <a:t>the Critic and the Actor</a:t>
            </a:r>
          </a:p>
        </p:txBody>
      </p:sp>
      <p:sp>
        <p:nvSpPr>
          <p:cNvPr id="26" name="Rectangle 2">
            <a:extLst>
              <a:ext uri="{FF2B5EF4-FFF2-40B4-BE49-F238E27FC236}">
                <a16:creationId xmlns:a16="http://schemas.microsoft.com/office/drawing/2014/main" id="{E1C8B216-7845-445D-9C22-34DD0567D421}"/>
              </a:ext>
            </a:extLst>
          </p:cNvPr>
          <p:cNvSpPr>
            <a:spLocks noChangeArrowheads="1"/>
          </p:cNvSpPr>
          <p:nvPr/>
        </p:nvSpPr>
        <p:spPr bwMode="auto">
          <a:xfrm>
            <a:off x="3321714" y="3776986"/>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Input</a:t>
            </a:r>
            <a:endParaRPr lang="ru-RU" altLang="ru-RU" sz="1800" dirty="0">
              <a:solidFill>
                <a:srgbClr val="002060"/>
              </a:solidFill>
            </a:endParaRPr>
          </a:p>
        </p:txBody>
      </p:sp>
      <p:sp>
        <p:nvSpPr>
          <p:cNvPr id="27" name="Rectangle 2">
            <a:extLst>
              <a:ext uri="{FF2B5EF4-FFF2-40B4-BE49-F238E27FC236}">
                <a16:creationId xmlns:a16="http://schemas.microsoft.com/office/drawing/2014/main" id="{89C5706F-293A-462C-94F7-C9CEF10084BD}"/>
              </a:ext>
            </a:extLst>
          </p:cNvPr>
          <p:cNvSpPr>
            <a:spLocks noChangeArrowheads="1"/>
          </p:cNvSpPr>
          <p:nvPr/>
        </p:nvSpPr>
        <p:spPr bwMode="auto">
          <a:xfrm>
            <a:off x="6161447" y="5570952"/>
            <a:ext cx="17925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eaLnBrk="0" hangingPunct="0"/>
            <a:r>
              <a:rPr lang="en-US" sz="1400" dirty="0">
                <a:solidFill>
                  <a:srgbClr val="002060"/>
                </a:solidFill>
              </a:rPr>
              <a:t>Analog Output</a:t>
            </a:r>
            <a:endParaRPr lang="ru-RU" altLang="ru-RU" sz="1800" dirty="0">
              <a:solidFill>
                <a:srgbClr val="002060"/>
              </a:solidFill>
            </a:endParaRPr>
          </a:p>
        </p:txBody>
      </p:sp>
      <p:cxnSp>
        <p:nvCxnSpPr>
          <p:cNvPr id="28" name="Соединительная линия уступом 32">
            <a:extLst>
              <a:ext uri="{FF2B5EF4-FFF2-40B4-BE49-F238E27FC236}">
                <a16:creationId xmlns:a16="http://schemas.microsoft.com/office/drawing/2014/main" id="{0A5D7364-9DA7-4DF0-8C75-E608B657A64B}"/>
              </a:ext>
            </a:extLst>
          </p:cNvPr>
          <p:cNvCxnSpPr/>
          <p:nvPr/>
        </p:nvCxnSpPr>
        <p:spPr bwMode="auto">
          <a:xfrm rot="5400000">
            <a:off x="4135825" y="2297220"/>
            <a:ext cx="1217912" cy="1039452"/>
          </a:xfrm>
          <a:prstGeom prst="bentConnector3">
            <a:avLst>
              <a:gd name="adj1" fmla="val 195"/>
            </a:avLst>
          </a:prstGeom>
          <a:ln w="25400">
            <a:solidFill>
              <a:schemeClr val="tx2">
                <a:lumMod val="60000"/>
                <a:lumOff val="40000"/>
              </a:schemeClr>
            </a:solidFill>
            <a:headEnd type="oval"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Прямая со стрелкой 28">
            <a:extLst>
              <a:ext uri="{FF2B5EF4-FFF2-40B4-BE49-F238E27FC236}">
                <a16:creationId xmlns:a16="http://schemas.microsoft.com/office/drawing/2014/main" id="{AEE61503-4F25-4412-B423-B2606CA79413}"/>
              </a:ext>
            </a:extLst>
          </p:cNvPr>
          <p:cNvCxnSpPr>
            <a:endCxn id="24" idx="1"/>
          </p:cNvCxnSpPr>
          <p:nvPr/>
        </p:nvCxnSpPr>
        <p:spPr bwMode="auto">
          <a:xfrm>
            <a:off x="8241079" y="4493269"/>
            <a:ext cx="342576" cy="1113593"/>
          </a:xfrm>
          <a:prstGeom prst="straightConnector1">
            <a:avLst/>
          </a:prstGeom>
          <a:solidFill>
            <a:schemeClr val="accent1"/>
          </a:solidFill>
          <a:ln w="9525" cap="flat" cmpd="sng" algn="ctr">
            <a:solidFill>
              <a:srgbClr val="FF0000"/>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 стрелкой 29">
            <a:extLst>
              <a:ext uri="{FF2B5EF4-FFF2-40B4-BE49-F238E27FC236}">
                <a16:creationId xmlns:a16="http://schemas.microsoft.com/office/drawing/2014/main" id="{EEB3BBBB-B7AF-4FA2-8392-64C0CB0EBAED}"/>
              </a:ext>
            </a:extLst>
          </p:cNvPr>
          <p:cNvCxnSpPr>
            <a:endCxn id="24" idx="1"/>
          </p:cNvCxnSpPr>
          <p:nvPr/>
        </p:nvCxnSpPr>
        <p:spPr bwMode="auto">
          <a:xfrm>
            <a:off x="8241079" y="5050065"/>
            <a:ext cx="342576" cy="556797"/>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 стрелкой 30">
            <a:extLst>
              <a:ext uri="{FF2B5EF4-FFF2-40B4-BE49-F238E27FC236}">
                <a16:creationId xmlns:a16="http://schemas.microsoft.com/office/drawing/2014/main" id="{745D1CB8-871D-4F4C-ADA3-26EA0245225C}"/>
              </a:ext>
            </a:extLst>
          </p:cNvPr>
          <p:cNvCxnSpPr>
            <a:endCxn id="24" idx="1"/>
          </p:cNvCxnSpPr>
          <p:nvPr/>
        </p:nvCxnSpPr>
        <p:spPr bwMode="auto">
          <a:xfrm>
            <a:off x="8241079" y="5208598"/>
            <a:ext cx="342576" cy="398264"/>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 стрелкой 31">
            <a:extLst>
              <a:ext uri="{FF2B5EF4-FFF2-40B4-BE49-F238E27FC236}">
                <a16:creationId xmlns:a16="http://schemas.microsoft.com/office/drawing/2014/main" id="{6AAE1EDF-581D-4744-986B-715CDEA04950}"/>
              </a:ext>
            </a:extLst>
          </p:cNvPr>
          <p:cNvCxnSpPr>
            <a:endCxn id="24" idx="1"/>
          </p:cNvCxnSpPr>
          <p:nvPr/>
        </p:nvCxnSpPr>
        <p:spPr bwMode="auto">
          <a:xfrm flipV="1">
            <a:off x="8241079" y="5606862"/>
            <a:ext cx="342576" cy="488871"/>
          </a:xfrm>
          <a:prstGeom prst="straightConnector1">
            <a:avLst/>
          </a:prstGeom>
          <a:solidFill>
            <a:schemeClr val="accent1"/>
          </a:solidFill>
          <a:ln w="9525" cap="flat" cmpd="sng" algn="ctr">
            <a:solidFill>
              <a:srgbClr val="000099"/>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 стрелкой 32">
            <a:extLst>
              <a:ext uri="{FF2B5EF4-FFF2-40B4-BE49-F238E27FC236}">
                <a16:creationId xmlns:a16="http://schemas.microsoft.com/office/drawing/2014/main" id="{681646E4-E807-41B2-90D7-C3FFF521ED95}"/>
              </a:ext>
            </a:extLst>
          </p:cNvPr>
          <p:cNvCxnSpPr>
            <a:endCxn id="24" idx="1"/>
          </p:cNvCxnSpPr>
          <p:nvPr/>
        </p:nvCxnSpPr>
        <p:spPr bwMode="auto">
          <a:xfrm flipV="1">
            <a:off x="8241079" y="5606862"/>
            <a:ext cx="342576" cy="905331"/>
          </a:xfrm>
          <a:prstGeom prst="straightConnector1">
            <a:avLst/>
          </a:prstGeom>
          <a:solidFill>
            <a:schemeClr val="accent1"/>
          </a:solidFill>
          <a:ln w="9525" cap="flat" cmpd="sng" algn="ctr">
            <a:solidFill>
              <a:srgbClr val="FF00FF"/>
            </a:solidFill>
            <a:prstDash val="solid"/>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4">
            <a:extLst>
              <a:ext uri="{FF2B5EF4-FFF2-40B4-BE49-F238E27FC236}">
                <a16:creationId xmlns:a16="http://schemas.microsoft.com/office/drawing/2014/main" id="{AC3F63CE-70A8-4A59-8DD2-6659C924DF0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7412" y="1105506"/>
            <a:ext cx="3908598" cy="194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A82C74AB-BEEC-45B3-998C-0BE39B14B09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047" y="2405488"/>
            <a:ext cx="1339869" cy="85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71753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8">
            <a:extLst>
              <a:ext uri="{FF2B5EF4-FFF2-40B4-BE49-F238E27FC236}">
                <a16:creationId xmlns:a16="http://schemas.microsoft.com/office/drawing/2014/main" id="{E4A50B2A-25ED-43E3-AAF1-6A9C9430A69F}"/>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Зачем нужны граничные условия?</a:t>
            </a:r>
            <a:endParaRPr lang="ru-RU" altLang="ru-RU" sz="2000" b="1" dirty="0">
              <a:solidFill>
                <a:srgbClr val="666699"/>
              </a:solidFill>
            </a:endParaRPr>
          </a:p>
        </p:txBody>
      </p:sp>
      <mc:AlternateContent xmlns:mc="http://schemas.openxmlformats.org/markup-compatibility/2006" xmlns:p14="http://schemas.microsoft.com/office/powerpoint/2010/main">
        <mc:Choice Requires="p14">
          <p:contentPart p14:bwMode="auto" r:id="rId3">
            <p14:nvContentPartPr>
              <p14:cNvPr id="2" name="Рукописный ввод 1">
                <a:extLst>
                  <a:ext uri="{FF2B5EF4-FFF2-40B4-BE49-F238E27FC236}">
                    <a16:creationId xmlns:a16="http://schemas.microsoft.com/office/drawing/2014/main" id="{1723FEF1-2553-4968-85EF-DC293C5E7A4C}"/>
                  </a:ext>
                </a:extLst>
              </p14:cNvPr>
              <p14:cNvContentPartPr/>
              <p14:nvPr/>
            </p14:nvContentPartPr>
            <p14:xfrm>
              <a:off x="91080" y="902520"/>
              <a:ext cx="10136520" cy="5664240"/>
            </p14:xfrm>
          </p:contentPart>
        </mc:Choice>
        <mc:Fallback xmlns="">
          <p:pic>
            <p:nvPicPr>
              <p:cNvPr id="2" name="Рукописный ввод 1">
                <a:extLst>
                  <a:ext uri="{FF2B5EF4-FFF2-40B4-BE49-F238E27FC236}">
                    <a16:creationId xmlns:a16="http://schemas.microsoft.com/office/drawing/2014/main" id="{1723FEF1-2553-4968-85EF-DC293C5E7A4C}"/>
                  </a:ext>
                </a:extLst>
              </p:cNvPr>
              <p:cNvPicPr/>
              <p:nvPr/>
            </p:nvPicPr>
            <p:blipFill>
              <a:blip r:embed="rId4"/>
              <a:stretch>
                <a:fillRect/>
              </a:stretch>
            </p:blipFill>
            <p:spPr>
              <a:xfrm>
                <a:off x="81720" y="893160"/>
                <a:ext cx="10155240" cy="5682960"/>
              </a:xfrm>
              <a:prstGeom prst="rect">
                <a:avLst/>
              </a:prstGeom>
            </p:spPr>
          </p:pic>
        </mc:Fallback>
      </mc:AlternateContent>
    </p:spTree>
    <p:extLst>
      <p:ext uri="{BB962C8B-B14F-4D97-AF65-F5344CB8AC3E}">
        <p14:creationId xmlns:p14="http://schemas.microsoft.com/office/powerpoint/2010/main" val="130178322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2D5868BF-AB21-4A15-BDD9-A894F077BC37}"/>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6DF932-2586-4288-BFDE-EDDCB90C70F0}"/>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4" name="TextBox 3">
                <a:extLst>
                  <a:ext uri="{FF2B5EF4-FFF2-40B4-BE49-F238E27FC236}">
                    <a16:creationId xmlns:a16="http://schemas.microsoft.com/office/drawing/2014/main" id="{846DF932-2586-4288-BFDE-EDDCB90C70F0}"/>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8"/>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847F07-09CD-4422-B54C-7D54D1988C27}"/>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2" name="TextBox 41">
                <a:extLst>
                  <a:ext uri="{FF2B5EF4-FFF2-40B4-BE49-F238E27FC236}">
                    <a16:creationId xmlns:a16="http://schemas.microsoft.com/office/drawing/2014/main" id="{43847F07-09CD-4422-B54C-7D54D1988C27}"/>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9"/>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734A02-B4D2-467D-B8DE-93262ACB3F48}"/>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3" name="TextBox 42">
                <a:extLst>
                  <a:ext uri="{FF2B5EF4-FFF2-40B4-BE49-F238E27FC236}">
                    <a16:creationId xmlns:a16="http://schemas.microsoft.com/office/drawing/2014/main" id="{8D734A02-B4D2-467D-B8DE-93262ACB3F48}"/>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10"/>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p:sp>
        <p:nvSpPr>
          <p:cNvPr id="51" name="Стрелка: вправо 50">
            <a:extLst>
              <a:ext uri="{FF2B5EF4-FFF2-40B4-BE49-F238E27FC236}">
                <a16:creationId xmlns:a16="http://schemas.microsoft.com/office/drawing/2014/main" id="{E0AA8E8A-BB00-4668-B2C3-C63E2890A2EA}"/>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2</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13"/>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8F655F6-8241-43BA-8987-254425B5B800}"/>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55" name="TextBox 54">
                <a:extLst>
                  <a:ext uri="{FF2B5EF4-FFF2-40B4-BE49-F238E27FC236}">
                    <a16:creationId xmlns:a16="http://schemas.microsoft.com/office/drawing/2014/main" id="{88F655F6-8241-43BA-8987-254425B5B800}"/>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4"/>
                <a:stretch>
                  <a:fillRect b="-22414"/>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097DCA-706D-4E12-A810-9329A3CBAEA7}"/>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9" name="TextBox 8">
                <a:extLst>
                  <a:ext uri="{FF2B5EF4-FFF2-40B4-BE49-F238E27FC236}">
                    <a16:creationId xmlns:a16="http://schemas.microsoft.com/office/drawing/2014/main" id="{F0097DCA-706D-4E12-A810-9329A3CBAEA7}"/>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9"/>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643040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P spid="43" grpId="0"/>
      <p:bldP spid="44" grpId="0"/>
      <p:bldP spid="8" grpId="0" animBg="1"/>
      <p:bldP spid="11" grpId="0" animBg="1"/>
      <p:bldP spid="13" grpId="0" animBg="1"/>
      <p:bldP spid="18" grpId="0" animBg="1"/>
      <p:bldP spid="19" grpId="0" animBg="1"/>
      <p:bldP spid="22" grpId="0" animBg="1"/>
      <p:bldP spid="50" grpId="0"/>
      <p:bldP spid="51" grpId="0" animBg="1"/>
      <p:bldP spid="53" grpId="0" animBg="1"/>
      <p:bldP spid="5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105146" y="1022576"/>
            <a:ext cx="7108979" cy="3077532"/>
          </a:xfrm>
          <a:prstGeom prst="rect">
            <a:avLst/>
          </a:prstGeom>
        </p:spPr>
      </p:pic>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406389" y="905991"/>
                <a:ext cx="3718061" cy="640303"/>
              </a:xfrm>
              <a:prstGeom prst="rect">
                <a:avLst/>
              </a:prstGeom>
              <a:noFill/>
              <a:ln>
                <a:solidFill>
                  <a:srgbClr val="00206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en-US" b="0" i="1" smtClean="0">
                                  <a:latin typeface="Cambria Math" panose="02040503050406030204" pitchFamily="18" charset="0"/>
                                </a:rPr>
                                <m:t>𝑑</m:t>
                              </m:r>
                              <m:r>
                                <a:rPr lang="ru-RU" i="1">
                                  <a:latin typeface="Cambria Math" panose="02040503050406030204" pitchFamily="18" charset="0"/>
                                </a:rPr>
                                <m:t>𝑝</m:t>
                              </m:r>
                            </m:num>
                            <m:den>
                              <m:sSub>
                                <m:sSubPr>
                                  <m:ctrlPr>
                                    <a:rPr lang="ru-RU" i="1" smtClean="0">
                                      <a:latin typeface="Cambria Math" panose="02040503050406030204" pitchFamily="18" charset="0"/>
                                    </a:rPr>
                                  </m:ctrlPr>
                                </m:sSubPr>
                                <m:e>
                                  <m:r>
                                    <a:rPr lang="en-US" b="0" i="1" smtClean="0">
                                      <a:latin typeface="Cambria Math" panose="02040503050406030204" pitchFamily="18" charset="0"/>
                                    </a:rPr>
                                    <m:t>𝑑</m:t>
                                  </m:r>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406389" y="905991"/>
                <a:ext cx="3718061" cy="640303"/>
              </a:xfrm>
              <a:prstGeom prst="rect">
                <a:avLst/>
              </a:prstGeom>
              <a:blipFill>
                <a:blip r:embed="rId4"/>
                <a:stretch>
                  <a:fillRect/>
                </a:stretch>
              </a:blipFill>
              <a:ln>
                <a:solidFill>
                  <a:srgbClr val="002060"/>
                </a:solidFill>
              </a:ln>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8080857" y="19991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8080857" y="236107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8080857"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8080857"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8080857" y="3429000"/>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80808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8452332"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81623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914765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95191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88303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10243032"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614507"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97840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1319357"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690832"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601082" y="153803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ru-RU" b="0" i="1" smtClean="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b="0" i="1" smtClean="0">
                          <a:latin typeface="Cambria Math" panose="02040503050406030204" pitchFamily="18" charset="0"/>
                        </a:rPr>
                        <m:t>,  </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b="0" i="1" smtClean="0">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b="0" i="0" smtClean="0">
                                <a:latin typeface="Cambria Math" panose="02040503050406030204" pitchFamily="18" charset="0"/>
                              </a:rPr>
                              <m:t>3</m:t>
                            </m:r>
                          </m:sub>
                        </m:sSub>
                      </m:e>
                    </m:d>
                    <m:r>
                      <a:rPr lang="en-US" b="0" i="1" smtClean="0">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b="0" i="0" smtClean="0">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601082" y="153803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p:sp>
        <p:nvSpPr>
          <p:cNvPr id="41" name="TextBox 40">
            <a:extLst>
              <a:ext uri="{FF2B5EF4-FFF2-40B4-BE49-F238E27FC236}">
                <a16:creationId xmlns:a16="http://schemas.microsoft.com/office/drawing/2014/main" id="{D8EA407A-7535-4D94-862F-F9E0267238D3}"/>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О.Рейнольдса может быть приведено к виду:</a:t>
            </a:r>
          </a:p>
        </p:txBody>
      </p:sp>
      <mc:AlternateContent xmlns:mc="http://schemas.openxmlformats.org/markup-compatibility/2006" xmlns:a14="http://schemas.microsoft.com/office/drawing/2010/main">
        <mc:Choice Requires="a14">
          <p:sp>
            <p:nvSpPr>
              <p:cNvPr id="12" name="Объект 21">
                <a:extLst>
                  <a:ext uri="{FF2B5EF4-FFF2-40B4-BE49-F238E27FC236}">
                    <a16:creationId xmlns:a16="http://schemas.microsoft.com/office/drawing/2014/main" id="{8BF3D339-1A9C-4D95-AD0E-85704C521C75}"/>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12" name="Объект 21">
                <a:extLst>
                  <a:ext uri="{FF2B5EF4-FFF2-40B4-BE49-F238E27FC236}">
                    <a16:creationId xmlns:a16="http://schemas.microsoft.com/office/drawing/2014/main" id="{8BF3D339-1A9C-4D95-AD0E-85704C521C75}"/>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 name="Прямоугольник 8">
                <a:extLst>
                  <a:ext uri="{FF2B5EF4-FFF2-40B4-BE49-F238E27FC236}">
                    <a16:creationId xmlns:a16="http://schemas.microsoft.com/office/drawing/2014/main" id="{7B8FBFFD-40E5-49B4-9927-9B8DF4678379}"/>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2" name="Прямоугольник 8">
                <a:extLst>
                  <a:ext uri="{FF2B5EF4-FFF2-40B4-BE49-F238E27FC236}">
                    <a16:creationId xmlns:a16="http://schemas.microsoft.com/office/drawing/2014/main" id="{7B8FBFFD-40E5-49B4-9927-9B8DF4678379}"/>
                  </a:ext>
                </a:extLst>
              </p:cNvPr>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7"/>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A88BC4B-53EC-42FB-A747-BBB38435F775}"/>
                  </a:ext>
                </a:extLst>
              </p:cNvPr>
              <p:cNvSpPr txBox="1"/>
              <p:nvPr/>
            </p:nvSpPr>
            <p:spPr>
              <a:xfrm>
                <a:off x="9429984" y="2343223"/>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44" name="TextBox 43">
                <a:extLst>
                  <a:ext uri="{FF2B5EF4-FFF2-40B4-BE49-F238E27FC236}">
                    <a16:creationId xmlns:a16="http://schemas.microsoft.com/office/drawing/2014/main" id="{6A88BC4B-53EC-42FB-A747-BBB38435F775}"/>
                  </a:ext>
                </a:extLst>
              </p:cNvPr>
              <p:cNvSpPr txBox="1">
                <a:spLocks noRot="1" noChangeAspect="1" noMove="1" noResize="1" noEditPoints="1" noAdjustHandles="1" noChangeArrowheads="1" noChangeShapeType="1" noTextEdit="1"/>
              </p:cNvSpPr>
              <p:nvPr/>
            </p:nvSpPr>
            <p:spPr>
              <a:xfrm>
                <a:off x="9429984" y="2343223"/>
                <a:ext cx="375557" cy="359650"/>
              </a:xfrm>
              <a:prstGeom prst="rect">
                <a:avLst/>
              </a:prstGeom>
              <a:blipFill>
                <a:blip r:embed="rId11"/>
                <a:stretch>
                  <a:fillRect r="-30645" b="-5085"/>
                </a:stretch>
              </a:blipFill>
            </p:spPr>
            <p:txBody>
              <a:bodyPr/>
              <a:lstStyle/>
              <a:p>
                <a:r>
                  <a:rPr lang="ru-RU">
                    <a:noFill/>
                  </a:rPr>
                  <a:t> </a:t>
                </a:r>
              </a:p>
            </p:txBody>
          </p:sp>
        </mc:Fallback>
      </mc:AlternateContent>
      <p:sp>
        <p:nvSpPr>
          <p:cNvPr id="8" name="Овал 7">
            <a:extLst>
              <a:ext uri="{FF2B5EF4-FFF2-40B4-BE49-F238E27FC236}">
                <a16:creationId xmlns:a16="http://schemas.microsoft.com/office/drawing/2014/main" id="{BB9547FF-11D3-4871-8EC9-C57A24AE236C}"/>
              </a:ext>
            </a:extLst>
          </p:cNvPr>
          <p:cNvSpPr/>
          <p:nvPr/>
        </p:nvSpPr>
        <p:spPr bwMode="auto">
          <a:xfrm>
            <a:off x="9484104" y="2674853"/>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57C94849-C003-433A-BB8B-C009092FB188}"/>
              </a:ext>
            </a:extLst>
          </p:cNvPr>
          <p:cNvSpPr/>
          <p:nvPr/>
        </p:nvSpPr>
        <p:spPr bwMode="auto">
          <a:xfrm>
            <a:off x="11651917" y="266862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E88764EA-92D5-4DEB-B86D-68F00A4B588F}"/>
              </a:ext>
            </a:extLst>
          </p:cNvPr>
          <p:cNvSpPr/>
          <p:nvPr/>
        </p:nvSpPr>
        <p:spPr bwMode="auto">
          <a:xfrm>
            <a:off x="11655727" y="301533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7DCD155F-C2FE-4B4E-BB1A-84F2FD59EF59}"/>
              </a:ext>
            </a:extLst>
          </p:cNvPr>
          <p:cNvSpPr/>
          <p:nvPr/>
        </p:nvSpPr>
        <p:spPr bwMode="auto">
          <a:xfrm>
            <a:off x="11659537" y="338490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7C806A0B-FA58-4324-8E53-EDD233FF97C8}"/>
              </a:ext>
            </a:extLst>
          </p:cNvPr>
          <p:cNvSpPr/>
          <p:nvPr/>
        </p:nvSpPr>
        <p:spPr bwMode="auto">
          <a:xfrm>
            <a:off x="11651917" y="231429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FCC3DA90-2208-4F83-B1AB-B9441DCC420D}"/>
              </a:ext>
            </a:extLst>
          </p:cNvPr>
          <p:cNvSpPr/>
          <p:nvPr/>
        </p:nvSpPr>
        <p:spPr bwMode="auto">
          <a:xfrm>
            <a:off x="11655727" y="1952349"/>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013B7BC-9E61-4090-AA7E-A9BFCA76DF32}"/>
                  </a:ext>
                </a:extLst>
              </p:cNvPr>
              <p:cNvSpPr txBox="1"/>
              <p:nvPr/>
            </p:nvSpPr>
            <p:spPr>
              <a:xfrm>
                <a:off x="11701463" y="2362468"/>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0" name="TextBox 49">
                <a:extLst>
                  <a:ext uri="{FF2B5EF4-FFF2-40B4-BE49-F238E27FC236}">
                    <a16:creationId xmlns:a16="http://schemas.microsoft.com/office/drawing/2014/main" id="{8013B7BC-9E61-4090-AA7E-A9BFCA76DF32}"/>
                  </a:ext>
                </a:extLst>
              </p:cNvPr>
              <p:cNvSpPr txBox="1">
                <a:spLocks noRot="1" noChangeAspect="1" noMove="1" noResize="1" noEditPoints="1" noAdjustHandles="1" noChangeArrowheads="1" noChangeShapeType="1" noTextEdit="1"/>
              </p:cNvSpPr>
              <p:nvPr/>
            </p:nvSpPr>
            <p:spPr>
              <a:xfrm>
                <a:off x="11701463" y="2362468"/>
                <a:ext cx="357187" cy="338554"/>
              </a:xfrm>
              <a:prstGeom prst="rect">
                <a:avLst/>
              </a:prstGeom>
              <a:blipFill>
                <a:blip r:embed="rId12"/>
                <a:stretch>
                  <a:fillRect b="-545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6353DB3-653C-434B-B2E6-7167ECC111FA}"/>
                  </a:ext>
                </a:extLst>
              </p:cNvPr>
              <p:cNvSpPr txBox="1"/>
              <p:nvPr/>
            </p:nvSpPr>
            <p:spPr>
              <a:xfrm>
                <a:off x="1850261" y="4248424"/>
                <a:ext cx="8660130" cy="71654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r>
                            <a:rPr lang="en-US" b="0" i="1" smtClean="0">
                              <a:solidFill>
                                <a:schemeClr val="tx1"/>
                              </a:solidFill>
                              <a:latin typeface="Cambria Math" panose="02040503050406030204" pitchFamily="18" charset="0"/>
                            </a:rPr>
                            <m:t>2</m:t>
                          </m:r>
                          <m:sSub>
                            <m:sSubPr>
                              <m:ctrlPr>
                                <a:rPr lang="ru-RU" i="1">
                                  <a:latin typeface="Cambria Math" panose="02040503050406030204" pitchFamily="18" charset="0"/>
                                </a:rPr>
                              </m:ctrlPr>
                            </m:sSubPr>
                            <m:e>
                              <m:r>
                                <a:rPr lang="en-US">
                                  <a:latin typeface="Cambria Math" panose="02040503050406030204" pitchFamily="18" charset="0"/>
                                </a:rPr>
                                <m:t>𝑠</m:t>
                              </m:r>
                            </m:e>
                            <m:sub>
                              <m:r>
                                <a:rPr lang="ru-RU">
                                  <a:latin typeface="Cambria Math" panose="02040503050406030204" pitchFamily="18" charset="0"/>
                                </a:rPr>
                                <m:t>1</m:t>
                              </m:r>
                            </m:sub>
                          </m:sSub>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53" name="TextBox 52">
                <a:extLst>
                  <a:ext uri="{FF2B5EF4-FFF2-40B4-BE49-F238E27FC236}">
                    <a16:creationId xmlns:a16="http://schemas.microsoft.com/office/drawing/2014/main" id="{26353DB3-653C-434B-B2E6-7167ECC111FA}"/>
                  </a:ext>
                </a:extLst>
              </p:cNvPr>
              <p:cNvSpPr txBox="1">
                <a:spLocks noRot="1" noChangeAspect="1" noMove="1" noResize="1" noEditPoints="1" noAdjustHandles="1" noChangeArrowheads="1" noChangeShapeType="1" noTextEdit="1"/>
              </p:cNvSpPr>
              <p:nvPr/>
            </p:nvSpPr>
            <p:spPr>
              <a:xfrm>
                <a:off x="1850261" y="4248424"/>
                <a:ext cx="8660130" cy="716543"/>
              </a:xfrm>
              <a:prstGeom prst="rect">
                <a:avLst/>
              </a:prstGeom>
              <a:blipFill>
                <a:blip r:embed="rId13"/>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58" name="Рукописный ввод 57">
                <a:extLst>
                  <a:ext uri="{FF2B5EF4-FFF2-40B4-BE49-F238E27FC236}">
                    <a16:creationId xmlns:a16="http://schemas.microsoft.com/office/drawing/2014/main" id="{2894A1B7-952E-4390-B90E-8DA0517244A8}"/>
                  </a:ext>
                </a:extLst>
              </p14:cNvPr>
              <p14:cNvContentPartPr/>
              <p14:nvPr/>
            </p14:nvContentPartPr>
            <p14:xfrm>
              <a:off x="7630920" y="1676160"/>
              <a:ext cx="1005120" cy="495000"/>
            </p14:xfrm>
          </p:contentPart>
        </mc:Choice>
        <mc:Fallback xmlns="">
          <p:pic>
            <p:nvPicPr>
              <p:cNvPr id="58" name="Рукописный ввод 57">
                <a:extLst>
                  <a:ext uri="{FF2B5EF4-FFF2-40B4-BE49-F238E27FC236}">
                    <a16:creationId xmlns:a16="http://schemas.microsoft.com/office/drawing/2014/main" id="{2894A1B7-952E-4390-B90E-8DA0517244A8}"/>
                  </a:ext>
                </a:extLst>
              </p:cNvPr>
              <p:cNvPicPr/>
              <p:nvPr/>
            </p:nvPicPr>
            <p:blipFill>
              <a:blip r:embed="rId16"/>
              <a:stretch>
                <a:fillRect/>
              </a:stretch>
            </p:blipFill>
            <p:spPr>
              <a:xfrm>
                <a:off x="7621560" y="1666800"/>
                <a:ext cx="1023840" cy="51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0" name="Рукописный ввод 59">
                <a:extLst>
                  <a:ext uri="{FF2B5EF4-FFF2-40B4-BE49-F238E27FC236}">
                    <a16:creationId xmlns:a16="http://schemas.microsoft.com/office/drawing/2014/main" id="{0C0E4189-A9EE-468B-A59C-A3F444BC22F4}"/>
                  </a:ext>
                </a:extLst>
              </p14:cNvPr>
              <p14:cNvContentPartPr/>
              <p14:nvPr/>
            </p14:nvContentPartPr>
            <p14:xfrm>
              <a:off x="7639560" y="1523520"/>
              <a:ext cx="2577960" cy="1422360"/>
            </p14:xfrm>
          </p:contentPart>
        </mc:Choice>
        <mc:Fallback xmlns="">
          <p:pic>
            <p:nvPicPr>
              <p:cNvPr id="60" name="Рукописный ввод 59">
                <a:extLst>
                  <a:ext uri="{FF2B5EF4-FFF2-40B4-BE49-F238E27FC236}">
                    <a16:creationId xmlns:a16="http://schemas.microsoft.com/office/drawing/2014/main" id="{0C0E4189-A9EE-468B-A59C-A3F444BC22F4}"/>
                  </a:ext>
                </a:extLst>
              </p:cNvPr>
              <p:cNvPicPr/>
              <p:nvPr/>
            </p:nvPicPr>
            <p:blipFill>
              <a:blip r:embed="rId18"/>
              <a:stretch>
                <a:fillRect/>
              </a:stretch>
            </p:blipFill>
            <p:spPr>
              <a:xfrm>
                <a:off x="7630200" y="1514160"/>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6CB22F-1E98-47AA-B65B-A828F28D0950}"/>
                  </a:ext>
                </a:extLst>
              </p:cNvPr>
              <p:cNvSpPr txBox="1"/>
              <p:nvPr/>
            </p:nvSpPr>
            <p:spPr>
              <a:xfrm>
                <a:off x="361949" y="5113280"/>
                <a:ext cx="11634697" cy="758093"/>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d>
                        <m:dPr>
                          <m:ctrlPr>
                            <a:rPr lang="en-US" i="1" smtClean="0">
                              <a:solidFill>
                                <a:schemeClr val="tx1"/>
                              </a:solidFill>
                              <a:latin typeface="Cambria Math" panose="02040503050406030204" pitchFamily="18" charset="0"/>
                            </a:rPr>
                          </m:ctrlPr>
                        </m:dPr>
                        <m:e>
                          <m:r>
                            <a:rPr lang="ru-RU" b="0" i="1" smtClean="0">
                              <a:solidFill>
                                <a:schemeClr val="tx1"/>
                              </a:solidFill>
                              <a:latin typeface="Cambria Math" panose="02040503050406030204" pitchFamily="18" charset="0"/>
                            </a:rPr>
                            <m:t>−</m:t>
                          </m:r>
                          <m:sSup>
                            <m:sSupPr>
                              <m:ctrlPr>
                                <a:rPr lang="ru-RU" i="1">
                                  <a:latin typeface="Cambria Math" panose="02040503050406030204" pitchFamily="18" charset="0"/>
                                </a:rPr>
                              </m:ctrlPr>
                            </m:sSupPr>
                            <m:e>
                              <m:f>
                                <m:fPr>
                                  <m:ctrlPr>
                                    <a:rPr lang="ru-RU" i="1" smtClean="0">
                                      <a:latin typeface="Cambria Math" panose="02040503050406030204" pitchFamily="18" charset="0"/>
                                    </a:rPr>
                                  </m:ctrlPr>
                                </m:fPr>
                                <m:num>
                                  <m:r>
                                    <a:rPr lang="ru-RU">
                                      <a:latin typeface="Cambria Math" panose="02040503050406030204" pitchFamily="18" charset="0"/>
                                    </a:rPr>
                                    <m:t>2</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oMath>
                  </m:oMathPara>
                </a14:m>
                <a:endParaRPr lang="ru-RU" dirty="0"/>
              </a:p>
            </p:txBody>
          </p:sp>
        </mc:Choice>
        <mc:Fallback xmlns="">
          <p:sp>
            <p:nvSpPr>
              <p:cNvPr id="5" name="TextBox 4">
                <a:extLst>
                  <a:ext uri="{FF2B5EF4-FFF2-40B4-BE49-F238E27FC236}">
                    <a16:creationId xmlns:a16="http://schemas.microsoft.com/office/drawing/2014/main" id="{6E6CB22F-1E98-47AA-B65B-A828F28D0950}"/>
                  </a:ext>
                </a:extLst>
              </p:cNvPr>
              <p:cNvSpPr txBox="1">
                <a:spLocks noRot="1" noChangeAspect="1" noMove="1" noResize="1" noEditPoints="1" noAdjustHandles="1" noChangeArrowheads="1" noChangeShapeType="1" noTextEdit="1"/>
              </p:cNvSpPr>
              <p:nvPr/>
            </p:nvSpPr>
            <p:spPr>
              <a:xfrm>
                <a:off x="361949" y="5113280"/>
                <a:ext cx="11634697" cy="758093"/>
              </a:xfrm>
              <a:prstGeom prst="rect">
                <a:avLst/>
              </a:prstGeom>
              <a:blipFill>
                <a:blip r:embed="rId19"/>
                <a:stretch>
                  <a:fillRect/>
                </a:stretch>
              </a:blipFill>
              <a:ln>
                <a:noFill/>
              </a:ln>
            </p:spPr>
            <p:txBody>
              <a:bodyPr/>
              <a:lstStyle/>
              <a:p>
                <a:r>
                  <a:rPr lang="ru-RU">
                    <a:noFill/>
                  </a:rPr>
                  <a:t> </a:t>
                </a:r>
              </a:p>
            </p:txBody>
          </p:sp>
        </mc:Fallback>
      </mc:AlternateContent>
    </p:spTree>
    <p:extLst>
      <p:ext uri="{BB962C8B-B14F-4D97-AF65-F5344CB8AC3E}">
        <p14:creationId xmlns:p14="http://schemas.microsoft.com/office/powerpoint/2010/main" val="3301463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12"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81764"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4"/>
              <a:stretch>
                <a:fillRect/>
              </a:stretch>
            </p:blipFill>
            <p:spPr>
              <a:xfrm>
                <a:off x="72404" y="1066291"/>
                <a:ext cx="2596680" cy="1441080"/>
              </a:xfrm>
              <a:prstGeom prst="rect">
                <a:avLst/>
              </a:prstGeom>
            </p:spPr>
          </p:pic>
        </mc:Fallback>
      </mc:AlternateContent>
      <mc:AlternateContent xmlns:mc="http://schemas.openxmlformats.org/markup-compatibility/2006" xmlns:a14="http://schemas.microsoft.com/office/drawing/2010/main">
        <mc:Choice Requires="a14">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r>
                  <a:rPr lang="en-US" altLang="ru-RU" sz="2000" b="1" dirty="0">
                    <a:solidFill>
                      <a:srgbClr val="000000"/>
                    </a:solidFill>
                  </a:rPr>
                  <a:t>. </a:t>
                </a:r>
                <a:r>
                  <a:rPr lang="ru-RU" altLang="ru-RU" sz="2000" b="1" dirty="0">
                    <a:solidFill>
                      <a:srgbClr val="000000"/>
                    </a:solidFill>
                  </a:rPr>
                  <a:t>Частный случай: двухмерное течение </a:t>
                </a:r>
                <a14:m>
                  <m:oMath xmlns:m="http://schemas.openxmlformats.org/officeDocument/2006/math">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𝑝</m:t>
                    </m:r>
                    <m:r>
                      <a:rPr lang="en-US" sz="2000" b="0" i="1" smtClean="0">
                        <a:solidFill>
                          <a:srgbClr val="000000"/>
                        </a:solidFill>
                        <a:latin typeface="Cambria Math" panose="02040503050406030204" pitchFamily="18" charset="0"/>
                      </a:rPr>
                      <m:t>(</m:t>
                    </m:r>
                    <m:sSub>
                      <m:sSubPr>
                        <m:ctrlPr>
                          <a:rPr lang="en-US" sz="2000" b="0" i="1" smtClean="0">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𝑥</m:t>
                        </m:r>
                      </m:e>
                      <m:sub>
                        <m:r>
                          <a:rPr lang="en-US" sz="2000" b="0" i="1" smtClean="0">
                            <a:solidFill>
                              <a:srgbClr val="000000"/>
                            </a:solidFill>
                            <a:latin typeface="Cambria Math" panose="02040503050406030204" pitchFamily="18" charset="0"/>
                          </a:rPr>
                          <m:t>1</m:t>
                        </m:r>
                      </m:sub>
                    </m:sSub>
                    <m:r>
                      <a:rPr lang="en-US" sz="2000" b="0" i="1" smtClean="0">
                        <a:solidFill>
                          <a:srgbClr val="000000"/>
                        </a:solidFill>
                        <a:latin typeface="Cambria Math" panose="02040503050406030204" pitchFamily="18" charset="0"/>
                      </a:rPr>
                      <m:t>)</m:t>
                    </m:r>
                  </m:oMath>
                </a14:m>
                <a:endParaRPr lang="ru-RU" altLang="ru-RU" sz="2000" b="1" dirty="0">
                  <a:solidFill>
                    <a:srgbClr val="666699"/>
                  </a:solidFill>
                </a:endParaRPr>
              </a:p>
            </p:txBody>
          </p:sp>
        </mc:Choice>
        <mc:Fallback xmlns="">
          <p:sp>
            <p:nvSpPr>
              <p:cNvPr id="37" name="Прямоугольник 8"/>
              <p:cNvSpPr>
                <a:spLocks noRot="1" noChangeAspect="1" noMove="1" noResize="1" noEditPoints="1" noAdjustHandles="1" noChangeArrowheads="1" noChangeShapeType="1" noTextEdit="1"/>
              </p:cNvSpPr>
              <p:nvPr/>
            </p:nvSpPr>
            <p:spPr bwMode="auto">
              <a:xfrm>
                <a:off x="1355271" y="219983"/>
                <a:ext cx="10425562" cy="400110"/>
              </a:xfrm>
              <a:prstGeom prst="rect">
                <a:avLst/>
              </a:prstGeom>
              <a:blipFill>
                <a:blip r:embed="rId5"/>
                <a:stretch>
                  <a:fillRect t="-7576"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ru-RU">
                    <a:noFill/>
                  </a:rPr>
                  <a:t> </a:t>
                </a:r>
              </a:p>
            </p:txBody>
          </p:sp>
        </mc:Fallback>
      </mc:AlternateContent>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a:off x="891540" y="155126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891540" y="1913210"/>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902970" y="2265635"/>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902970" y="2618060"/>
            <a:ext cx="322390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a:off x="891540" y="2981131"/>
            <a:ext cx="3235333"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8945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12584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5898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9613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325237"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Прямая соединительная линия 46">
            <a:extLst>
              <a:ext uri="{FF2B5EF4-FFF2-40B4-BE49-F238E27FC236}">
                <a16:creationId xmlns:a16="http://schemas.microsoft.com/office/drawing/2014/main" id="{7DDFCA91-8B94-4437-BCA8-5A300BD54C02}"/>
              </a:ext>
            </a:extLst>
          </p:cNvPr>
          <p:cNvCxnSpPr/>
          <p:nvPr/>
        </p:nvCxnSpPr>
        <p:spPr bwMode="auto">
          <a:xfrm flipV="1">
            <a:off x="26852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Прямая соединительная линия 47">
            <a:extLst>
              <a:ext uri="{FF2B5EF4-FFF2-40B4-BE49-F238E27FC236}">
                <a16:creationId xmlns:a16="http://schemas.microsoft.com/office/drawing/2014/main" id="{20C25328-B57A-44AA-8534-9D614D951232}"/>
              </a:ext>
            </a:extLst>
          </p:cNvPr>
          <p:cNvCxnSpPr/>
          <p:nvPr/>
        </p:nvCxnSpPr>
        <p:spPr bwMode="auto">
          <a:xfrm flipV="1">
            <a:off x="305671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Прямая соединительная линия 48">
            <a:extLst>
              <a:ext uri="{FF2B5EF4-FFF2-40B4-BE49-F238E27FC236}">
                <a16:creationId xmlns:a16="http://schemas.microsoft.com/office/drawing/2014/main" id="{07CF5F97-D3E6-4FCA-95B7-9E3C6F64E820}"/>
              </a:ext>
            </a:extLst>
          </p:cNvPr>
          <p:cNvCxnSpPr/>
          <p:nvPr/>
        </p:nvCxnSpPr>
        <p:spPr bwMode="auto">
          <a:xfrm flipV="1">
            <a:off x="3420612"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Прямая соединительная линия 49">
            <a:extLst>
              <a:ext uri="{FF2B5EF4-FFF2-40B4-BE49-F238E27FC236}">
                <a16:creationId xmlns:a16="http://schemas.microsoft.com/office/drawing/2014/main" id="{8A4157F3-32A9-4FBD-8264-8935ED6DFE2E}"/>
              </a:ext>
            </a:extLst>
          </p:cNvPr>
          <p:cNvCxnSpPr/>
          <p:nvPr/>
        </p:nvCxnSpPr>
        <p:spPr bwMode="auto">
          <a:xfrm flipV="1">
            <a:off x="3761561"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Прямая соединительная линия 50">
            <a:extLst>
              <a:ext uri="{FF2B5EF4-FFF2-40B4-BE49-F238E27FC236}">
                <a16:creationId xmlns:a16="http://schemas.microsoft.com/office/drawing/2014/main" id="{75665673-2D63-4A69-84B7-DCDB4DB10258}"/>
              </a:ext>
            </a:extLst>
          </p:cNvPr>
          <p:cNvCxnSpPr/>
          <p:nvPr/>
        </p:nvCxnSpPr>
        <p:spPr bwMode="auto">
          <a:xfrm flipV="1">
            <a:off x="4133036" y="1551260"/>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872188" y="150482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872188" y="1504829"/>
                <a:ext cx="375557" cy="359650"/>
              </a:xfrm>
              <a:prstGeom prst="rect">
                <a:avLst/>
              </a:prstGeom>
              <a:blipFill>
                <a:blip r:embed="rId6"/>
                <a:stretch>
                  <a:fillRect r="-32258"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926308" y="1522134"/>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F89B3E0F-0A9F-4847-A852-FC0633B0B7C1}"/>
              </a:ext>
            </a:extLst>
          </p:cNvPr>
          <p:cNvSpPr/>
          <p:nvPr/>
        </p:nvSpPr>
        <p:spPr bwMode="auto">
          <a:xfrm>
            <a:off x="4094121" y="222076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5345408F-0928-4CDF-9F82-F82DD05F3042}"/>
              </a:ext>
            </a:extLst>
          </p:cNvPr>
          <p:cNvSpPr/>
          <p:nvPr/>
        </p:nvSpPr>
        <p:spPr bwMode="auto">
          <a:xfrm>
            <a:off x="4097931" y="256747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A008C2-B96A-494D-9071-87623830F4F7}"/>
              </a:ext>
            </a:extLst>
          </p:cNvPr>
          <p:cNvSpPr/>
          <p:nvPr/>
        </p:nvSpPr>
        <p:spPr bwMode="auto">
          <a:xfrm>
            <a:off x="4101741" y="293704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5F941E9-B093-4868-98A9-4FF1288CE2CA}"/>
              </a:ext>
            </a:extLst>
          </p:cNvPr>
          <p:cNvSpPr/>
          <p:nvPr/>
        </p:nvSpPr>
        <p:spPr bwMode="auto">
          <a:xfrm>
            <a:off x="4094121" y="186643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FC20B662-24DD-4697-B378-F8DFC209B0F5}"/>
              </a:ext>
            </a:extLst>
          </p:cNvPr>
          <p:cNvSpPr/>
          <p:nvPr/>
        </p:nvSpPr>
        <p:spPr bwMode="auto">
          <a:xfrm>
            <a:off x="4097931" y="1504480"/>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4D61E65-0DD4-425F-B032-9E7750678B8A}"/>
                  </a:ext>
                </a:extLst>
              </p:cNvPr>
              <p:cNvSpPr txBox="1"/>
              <p:nvPr/>
            </p:nvSpPr>
            <p:spPr>
              <a:xfrm>
                <a:off x="4143667" y="1495499"/>
                <a:ext cx="357187"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oMath>
                  </m:oMathPara>
                </a14:m>
                <a:endParaRPr lang="ru-RU" dirty="0"/>
              </a:p>
            </p:txBody>
          </p:sp>
        </mc:Choice>
        <mc:Fallback xmlns="">
          <p:sp>
            <p:nvSpPr>
              <p:cNvPr id="59" name="TextBox 58">
                <a:extLst>
                  <a:ext uri="{FF2B5EF4-FFF2-40B4-BE49-F238E27FC236}">
                    <a16:creationId xmlns:a16="http://schemas.microsoft.com/office/drawing/2014/main" id="{C4D61E65-0DD4-425F-B032-9E7750678B8A}"/>
                  </a:ext>
                </a:extLst>
              </p:cNvPr>
              <p:cNvSpPr txBox="1">
                <a:spLocks noRot="1" noChangeAspect="1" noMove="1" noResize="1" noEditPoints="1" noAdjustHandles="1" noChangeArrowheads="1" noChangeShapeType="1" noTextEdit="1"/>
              </p:cNvSpPr>
              <p:nvPr/>
            </p:nvSpPr>
            <p:spPr>
              <a:xfrm>
                <a:off x="4143667" y="1495499"/>
                <a:ext cx="357187" cy="338554"/>
              </a:xfrm>
              <a:prstGeom prst="rect">
                <a:avLst/>
              </a:prstGeom>
              <a:blipFill>
                <a:blip r:embed="rId7"/>
                <a:stretch>
                  <a:fillRect b="-5357"/>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2" name="Объект 21">
                <a:extLst>
                  <a:ext uri="{FF2B5EF4-FFF2-40B4-BE49-F238E27FC236}">
                    <a16:creationId xmlns:a16="http://schemas.microsoft.com/office/drawing/2014/main" id="{CF5B2399-9E20-45B1-9A91-2BECA0DAA722}"/>
                  </a:ext>
                </a:extLst>
              </p:cNvPr>
              <p:cNvSpPr txBox="1"/>
              <p:nvPr/>
            </p:nvSpPr>
            <p:spPr bwMode="auto">
              <a:xfrm>
                <a:off x="5300337" y="1008303"/>
                <a:ext cx="4405638"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62" name="Объект 21">
                <a:extLst>
                  <a:ext uri="{FF2B5EF4-FFF2-40B4-BE49-F238E27FC236}">
                    <a16:creationId xmlns:a16="http://schemas.microsoft.com/office/drawing/2014/main" id="{CF5B2399-9E20-45B1-9A91-2BECA0DAA722}"/>
                  </a:ext>
                </a:extLst>
              </p:cNvPr>
              <p:cNvSpPr txBox="1">
                <a:spLocks noRot="1" noChangeAspect="1" noMove="1" noResize="1" noEditPoints="1" noAdjustHandles="1" noChangeArrowheads="1" noChangeShapeType="1" noTextEdit="1"/>
              </p:cNvSpPr>
              <p:nvPr/>
            </p:nvSpPr>
            <p:spPr bwMode="auto">
              <a:xfrm>
                <a:off x="5300337" y="1008303"/>
                <a:ext cx="4405638" cy="298186"/>
              </a:xfrm>
              <a:prstGeom prst="rect">
                <a:avLst/>
              </a:prstGeom>
              <a:blipFill>
                <a:blip r:embed="rId10"/>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109210" y="3294302"/>
                <a:ext cx="5434340" cy="205874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ru-RU" sz="1400" b="0" i="1" smtClean="0">
                          <a:latin typeface="Cambria Math" panose="02040503050406030204" pitchFamily="18" charset="0"/>
                        </a:rPr>
                        <m:t> </m:t>
                      </m:r>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b="0" i="1" smtClean="0">
                              <a:solidFill>
                                <a:srgbClr val="FF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b="0" i="1" smtClean="0">
                              <a:solidFill>
                                <a:srgbClr val="000000"/>
                              </a:solidFill>
                              <a:highlight>
                                <a:srgbClr val="FFFF00"/>
                              </a:highlight>
                              <a:latin typeface="Cambria Math" panose="02040503050406030204" pitchFamily="18" charset="0"/>
                            </a:rPr>
                            <m:t>𝐸</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ru-RU"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ru-RU" sz="1400" b="0" i="1" smtClean="0">
                          <a:highlight>
                            <a:srgbClr val="FFFF00"/>
                          </a:highlight>
                          <a:latin typeface="Cambria Math" panose="02040503050406030204" pitchFamily="18" charset="0"/>
                        </a:rPr>
                        <m:t>     </m:t>
                      </m:r>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m:oMathPara>
                </a14:m>
                <a:endParaRPr lang="ru-RU" sz="1400" dirty="0">
                  <a:solidFill>
                    <a:srgbClr val="000000"/>
                  </a:solidFill>
                </a:endParaRPr>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oMath>
                </a14:m>
                <a:r>
                  <a:rPr lang="en-US" sz="1400" dirty="0"/>
                  <a:t>.</a:t>
                </a:r>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oMath>
                </a14:m>
                <a:r>
                  <a:rPr lang="en-US" sz="1400" dirty="0"/>
                  <a:t>.</a:t>
                </a:r>
                <a:endParaRPr lang="ru-RU" sz="1400" dirty="0"/>
              </a:p>
              <a:p>
                <a:r>
                  <a:rPr lang="ru-RU" sz="1400" dirty="0"/>
                  <a:t>.</a:t>
                </a:r>
              </a:p>
              <a:p>
                <a:r>
                  <a:rPr lang="ru-RU" sz="1400" dirty="0"/>
                  <a:t>.</a:t>
                </a:r>
              </a:p>
              <a:p>
                <a:r>
                  <a:rPr lang="ru-RU" sz="1400" dirty="0"/>
                  <a:t>.</a:t>
                </a:r>
                <a:endParaRPr lang="en-US" sz="1400" dirty="0"/>
              </a:p>
              <a:p>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ru-RU" sz="1400" i="1">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𝐷</m:t>
                        </m:r>
                      </m:e>
                      <m:sup>
                        <m:r>
                          <a:rPr lang="en-US" sz="1400" i="1">
                            <a:solidFill>
                              <a:srgbClr val="000000"/>
                            </a:solidFill>
                            <a:highlight>
                              <a:srgbClr val="FFFF00"/>
                            </a:highlight>
                            <a:latin typeface="Cambria Math" panose="02040503050406030204" pitchFamily="18" charset="0"/>
                          </a:rPr>
                          <m:t>(</m:t>
                        </m:r>
                        <m:r>
                          <a:rPr lang="ru-RU"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oMath>
                </a14:m>
                <a:r>
                  <a:rPr lang="en-US" sz="1400" dirty="0"/>
                  <a:t>.</a:t>
                </a:r>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109210" y="3294302"/>
                <a:ext cx="5434340" cy="2058748"/>
              </a:xfrm>
              <a:prstGeom prst="rect">
                <a:avLst/>
              </a:prstGeom>
              <a:blipFill>
                <a:blip r:embed="rId11"/>
                <a:stretch>
                  <a:fillRect l="-337" r="-337" b="-2663"/>
                </a:stretch>
              </a:blipFill>
              <a:ln>
                <a:noFill/>
              </a:ln>
            </p:spPr>
            <p:txBody>
              <a:bodyPr/>
              <a:lstStyle/>
              <a:p>
                <a:r>
                  <a:rPr lang="ru-RU">
                    <a:noFill/>
                  </a:rPr>
                  <a:t> </a:t>
                </a:r>
              </a:p>
            </p:txBody>
          </p:sp>
        </mc:Fallback>
      </mc:AlternateContent>
      <p:sp>
        <p:nvSpPr>
          <p:cNvPr id="4" name="Овал 3">
            <a:extLst>
              <a:ext uri="{FF2B5EF4-FFF2-40B4-BE49-F238E27FC236}">
                <a16:creationId xmlns:a16="http://schemas.microsoft.com/office/drawing/2014/main" id="{090AB735-2E0F-488A-A5A0-5743CD744322}"/>
              </a:ext>
            </a:extLst>
          </p:cNvPr>
          <p:cNvSpPr/>
          <p:nvPr/>
        </p:nvSpPr>
        <p:spPr bwMode="auto">
          <a:xfrm>
            <a:off x="10277475" y="1047750"/>
            <a:ext cx="1543050" cy="158115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2">
            <p14:nvContentPartPr>
              <p14:cNvPr id="6" name="Рукописный ввод 5">
                <a:extLst>
                  <a:ext uri="{FF2B5EF4-FFF2-40B4-BE49-F238E27FC236}">
                    <a16:creationId xmlns:a16="http://schemas.microsoft.com/office/drawing/2014/main" id="{5E019DE5-3A30-4BAD-B574-141854E56F86}"/>
                  </a:ext>
                </a:extLst>
              </p14:cNvPr>
              <p14:cNvContentPartPr/>
              <p14:nvPr/>
            </p14:nvContentPartPr>
            <p14:xfrm>
              <a:off x="6148440" y="1322640"/>
              <a:ext cx="3037320" cy="556200"/>
            </p14:xfrm>
          </p:contentPart>
        </mc:Choice>
        <mc:Fallback xmlns="">
          <p:pic>
            <p:nvPicPr>
              <p:cNvPr id="6" name="Рукописный ввод 5">
                <a:extLst>
                  <a:ext uri="{FF2B5EF4-FFF2-40B4-BE49-F238E27FC236}">
                    <a16:creationId xmlns:a16="http://schemas.microsoft.com/office/drawing/2014/main" id="{5E019DE5-3A30-4BAD-B574-141854E56F86}"/>
                  </a:ext>
                </a:extLst>
              </p:cNvPr>
              <p:cNvPicPr/>
              <p:nvPr/>
            </p:nvPicPr>
            <p:blipFill>
              <a:blip r:embed="rId13"/>
              <a:stretch>
                <a:fillRect/>
              </a:stretch>
            </p:blipFill>
            <p:spPr>
              <a:xfrm>
                <a:off x="6139080" y="1313280"/>
                <a:ext cx="3056040" cy="57492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EDC3A9-D5FA-4FE9-8794-D10A0E82A05B}"/>
                  </a:ext>
                </a:extLst>
              </p:cNvPr>
              <p:cNvSpPr txBox="1"/>
              <p:nvPr/>
            </p:nvSpPr>
            <p:spPr>
              <a:xfrm>
                <a:off x="5452110" y="3243164"/>
                <a:ext cx="6892290" cy="2088777"/>
              </a:xfrm>
              <a:prstGeom prst="rect">
                <a:avLst/>
              </a:prstGeom>
              <a:noFill/>
            </p:spPr>
            <p:txBody>
              <a:bodyPr wrap="square">
                <a:spAutoFit/>
              </a:bodyPr>
              <a:lstStyle/>
              <a:p>
                <a14:m>
                  <m:oMath xmlns:m="http://schemas.openxmlformats.org/officeDocument/2006/math">
                    <m:d>
                      <m:dPr>
                        <m:ctrlPr>
                          <a:rPr lang="ru-RU" sz="1400" i="1" smtClean="0">
                            <a:solidFill>
                              <a:srgbClr val="000000"/>
                            </a:solidFill>
                            <a:latin typeface="Cambria Math" panose="02040503050406030204" pitchFamily="18" charset="0"/>
                          </a:rPr>
                        </m:ctrlPr>
                      </m:dPr>
                      <m:e>
                        <m:eqArr>
                          <m:eqArrPr>
                            <m:ctrlPr>
                              <a:rPr lang="ru-RU" sz="1400" i="1" smtClean="0">
                                <a:solidFill>
                                  <a:srgbClr val="000000"/>
                                </a:solidFill>
                                <a:latin typeface="Cambria Math" panose="02040503050406030204" pitchFamily="18" charset="0"/>
                              </a:rPr>
                            </m:ctrlPr>
                          </m:eqArrPr>
                          <m:e>
                            <m:eqArr>
                              <m:eqArrPr>
                                <m:ctrlPr>
                                  <a:rPr lang="ru-RU" sz="1400" i="1" smtClean="0">
                                    <a:solidFill>
                                      <a:srgbClr val="000000"/>
                                    </a:solidFill>
                                    <a:latin typeface="Cambria Math" panose="02040503050406030204" pitchFamily="18" charset="0"/>
                                  </a:rPr>
                                </m:ctrlPr>
                              </m:eqArrPr>
                              <m:e>
                                <m:m>
                                  <m:mPr>
                                    <m:mcs>
                                      <m:mc>
                                        <m:mcPr>
                                          <m:count m:val="3"/>
                                          <m:mcJc m:val="center"/>
                                        </m:mcPr>
                                      </m:mc>
                                    </m:mcs>
                                    <m:ctrlPr>
                                      <a:rPr lang="ru-RU" sz="1400" i="1" smtClean="0">
                                        <a:solidFill>
                                          <a:srgbClr val="000000"/>
                                        </a:solidFill>
                                        <a:latin typeface="Cambria Math" panose="02040503050406030204" pitchFamily="18" charset="0"/>
                                      </a:rPr>
                                    </m:ctrlPr>
                                  </m:mP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0</m:t>
                                      </m:r>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mr>
                                  <m:mr>
                                    <m:e>
                                      <m:r>
                                        <a:rPr lang="en-US" sz="1400" b="0" i="1" smtClean="0">
                                          <a:solidFill>
                                            <a:srgbClr val="000000"/>
                                          </a:solidFill>
                                          <a:latin typeface="Cambria Math" panose="02040503050406030204" pitchFamily="18" charset="0"/>
                                        </a:rPr>
                                        <m:t>0</m:t>
                                      </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mr>
                                </m:m>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e>
                            </m:eqArr>
                          </m:e>
                          <m:e>
                            <m:m>
                              <m:mPr>
                                <m:mcs>
                                  <m:mc>
                                    <m:mcPr>
                                      <m:count m:val="3"/>
                                      <m:mcJc m:val="center"/>
                                    </m:mcPr>
                                  </m:mc>
                                </m:mcs>
                                <m:ctrlPr>
                                  <a:rPr lang="ru-RU" sz="1400" i="1" smtClean="0">
                                    <a:solidFill>
                                      <a:schemeClr val="bg1">
                                        <a:lumMod val="95000"/>
                                      </a:schemeClr>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3</m:t>
                                      </m:r>
                                      <m:r>
                                        <a:rPr lang="en-US" sz="1400" i="1">
                                          <a:solidFill>
                                            <a:schemeClr val="bg1"/>
                                          </a:solidFill>
                                          <a:latin typeface="Cambria Math" panose="02040503050406030204" pitchFamily="18" charset="0"/>
                                        </a:rPr>
                                        <m:t>)</m:t>
                                      </m:r>
                                    </m:sup>
                                  </m:sSup>
                                </m:e>
                              </m:mr>
                            </m:m>
                            <m:m>
                              <m:mPr>
                                <m:mcs>
                                  <m:mc>
                                    <m:mcPr>
                                      <m:count m:val="3"/>
                                      <m:mcJc m:val="center"/>
                                    </m:mcPr>
                                  </m:mc>
                                </m:mcs>
                                <m:ctrlPr>
                                  <a:rPr lang="ru-RU" sz="1400" i="1">
                                    <a:solidFill>
                                      <a:srgbClr val="000000"/>
                                    </a:solidFill>
                                    <a:latin typeface="Cambria Math" panose="02040503050406030204" pitchFamily="18" charset="0"/>
                                  </a:rPr>
                                </m:ctrlPr>
                              </m:mPr>
                              <m:mr>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sup>
                                  </m:sSup>
                                </m:e>
                                <m:e/>
                                <m:e/>
                              </m:mr>
                              <m:mr>
                                <m:e/>
                                <m:e>
                                  <m:sSup>
                                    <m:sSupPr>
                                      <m:ctrlPr>
                                        <a:rPr lang="ru-RU" sz="1400" i="1" smtClean="0">
                                          <a:solidFill>
                                            <a:schemeClr val="bg1"/>
                                          </a:solidFill>
                                          <a:latin typeface="Cambria Math" panose="02040503050406030204" pitchFamily="18" charset="0"/>
                                        </a:rPr>
                                      </m:ctrlPr>
                                    </m:sSupPr>
                                    <m:e>
                                      <m:r>
                                        <a:rPr lang="en-US" sz="1400" i="1">
                                          <a:solidFill>
                                            <a:schemeClr val="bg1"/>
                                          </a:solidFill>
                                          <a:latin typeface="Cambria Math" panose="02040503050406030204" pitchFamily="18" charset="0"/>
                                        </a:rPr>
                                        <m:t>𝐴</m:t>
                                      </m:r>
                                    </m:e>
                                    <m:sup>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1</m:t>
                                      </m:r>
                                      <m:r>
                                        <a:rPr lang="en-US" sz="1400" i="1">
                                          <a:solidFill>
                                            <a:schemeClr val="bg1"/>
                                          </a:solidFill>
                                          <a:latin typeface="Cambria Math" panose="02040503050406030204" pitchFamily="18" charset="0"/>
                                        </a:rPr>
                                        <m:t>,</m:t>
                                      </m:r>
                                      <m:r>
                                        <a:rPr lang="ru-RU" sz="1400" i="1">
                                          <a:solidFill>
                                            <a:schemeClr val="bg1"/>
                                          </a:solidFill>
                                          <a:latin typeface="Cambria Math" panose="02040503050406030204" pitchFamily="18" charset="0"/>
                                        </a:rPr>
                                        <m:t>2</m:t>
                                      </m:r>
                                      <m:r>
                                        <a:rPr lang="en-US" sz="1400" i="1">
                                          <a:solidFill>
                                            <a:schemeClr val="bg1"/>
                                          </a:solidFill>
                                          <a:latin typeface="Cambria Math" panose="02040503050406030204" pitchFamily="18" charset="0"/>
                                        </a:rPr>
                                        <m:t>)</m:t>
                                      </m:r>
                                    </m:sup>
                                  </m:sSup>
                                </m:e>
                                <m:e/>
                              </m:mr>
                              <m:mr>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mr>
                            </m:m>
                          </m:e>
                        </m:eqArr>
                      </m:e>
                    </m:d>
                    <m:r>
                      <a:rPr lang="en-US" sz="1400" dirty="0">
                        <a:latin typeface="Cambria Math" panose="02040503050406030204" pitchFamily="18" charset="0"/>
                        <a:ea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r>
                              <a:rPr lang="en-US" sz="1400" b="0" i="1" smtClean="0">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e>
                        </m:eqArr>
                      </m:e>
                    </m:d>
                    <m:r>
                      <a:rPr lang="en-US" sz="1400" b="0" i="1" smtClean="0">
                        <a:solidFill>
                          <a:srgbClr val="000000"/>
                        </a:solidFill>
                        <a:latin typeface="Cambria Math" panose="02040503050406030204" pitchFamily="18" charset="0"/>
                      </a:rPr>
                      <m:t>=</m:t>
                    </m:r>
                    <m:d>
                      <m:dPr>
                        <m:ctrlPr>
                          <a:rPr lang="ru-RU" sz="1400" i="1">
                            <a:solidFill>
                              <a:srgbClr val="000000"/>
                            </a:solidFill>
                            <a:latin typeface="Cambria Math" panose="02040503050406030204" pitchFamily="18" charset="0"/>
                          </a:rPr>
                        </m:ctrlPr>
                      </m:dPr>
                      <m:e>
                        <m:eqArr>
                          <m:eqArrPr>
                            <m:ctrlPr>
                              <a:rPr lang="ru-RU" sz="1400" i="1">
                                <a:solidFill>
                                  <a:srgbClr val="000000"/>
                                </a:solidFill>
                                <a:latin typeface="Cambria Math" panose="02040503050406030204" pitchFamily="18" charset="0"/>
                              </a:rPr>
                            </m:ctrlPr>
                          </m:eqArrPr>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ru-RU"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r>
                              <a:rPr lang="en-US" sz="1400" b="0" i="1" smtClean="0">
                                <a:solidFill>
                                  <a:srgbClr val="000000"/>
                                </a:solidFill>
                                <a:latin typeface="Cambria Math" panose="02040503050406030204" pitchFamily="18" charset="0"/>
                              </a:rPr>
                              <m:t>.</m:t>
                            </m:r>
                          </m:e>
                          <m:e/>
                          <m:e/>
                          <m:e>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b>
                              <m:sSubPr>
                                <m:ctrlPr>
                                  <a:rPr lang="ru-RU" sz="1400" i="1">
                                    <a:latin typeface="Cambria Math" panose="02040503050406030204" pitchFamily="18" charset="0"/>
                                  </a:rPr>
                                </m:ctrlPr>
                              </m:sSubPr>
                              <m:e>
                                <m:r>
                                  <a:rPr lang="ru-RU" sz="1400" i="1">
                                    <a:latin typeface="Cambria Math" panose="02040503050406030204" pitchFamily="18" charset="0"/>
                                  </a:rPr>
                                  <m:t>𝑝</m:t>
                                </m:r>
                              </m:e>
                              <m:sub>
                                <m:r>
                                  <a:rPr lang="en-US" sz="1400" i="1">
                                    <a:latin typeface="Cambria Math" panose="02040503050406030204" pitchFamily="18" charset="0"/>
                                  </a:rPr>
                                  <m:t>0</m:t>
                                </m:r>
                              </m:sub>
                            </m:sSub>
                          </m:e>
                        </m:eqArr>
                      </m:e>
                    </m:d>
                  </m:oMath>
                </a14:m>
                <a:r>
                  <a:rPr lang="en-US" sz="1400" dirty="0"/>
                  <a:t>.</a:t>
                </a:r>
                <a:endParaRPr lang="ru-RU" sz="1400" dirty="0"/>
              </a:p>
            </p:txBody>
          </p:sp>
        </mc:Choice>
        <mc:Fallback xmlns="">
          <p:sp>
            <p:nvSpPr>
              <p:cNvPr id="19" name="TextBox 18">
                <a:extLst>
                  <a:ext uri="{FF2B5EF4-FFF2-40B4-BE49-F238E27FC236}">
                    <a16:creationId xmlns:a16="http://schemas.microsoft.com/office/drawing/2014/main" id="{B4EDC3A9-D5FA-4FE9-8794-D10A0E82A05B}"/>
                  </a:ext>
                </a:extLst>
              </p:cNvPr>
              <p:cNvSpPr txBox="1">
                <a:spLocks noRot="1" noChangeAspect="1" noMove="1" noResize="1" noEditPoints="1" noAdjustHandles="1" noChangeArrowheads="1" noChangeShapeType="1" noTextEdit="1"/>
              </p:cNvSpPr>
              <p:nvPr/>
            </p:nvSpPr>
            <p:spPr>
              <a:xfrm>
                <a:off x="5452110" y="3243164"/>
                <a:ext cx="6892290" cy="2088777"/>
              </a:xfrm>
              <a:prstGeom prst="rect">
                <a:avLst/>
              </a:prstGeom>
              <a:blipFill>
                <a:blip r:embed="rId14"/>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5">
            <p14:nvContentPartPr>
              <p14:cNvPr id="2" name="Рукописный ввод 1">
                <a:extLst>
                  <a:ext uri="{FF2B5EF4-FFF2-40B4-BE49-F238E27FC236}">
                    <a16:creationId xmlns:a16="http://schemas.microsoft.com/office/drawing/2014/main" id="{112D9538-D848-49BB-9A3E-16E1180E0B54}"/>
                  </a:ext>
                </a:extLst>
              </p14:cNvPr>
              <p14:cNvContentPartPr/>
              <p14:nvPr/>
            </p14:nvContentPartPr>
            <p14:xfrm>
              <a:off x="542880" y="1006200"/>
              <a:ext cx="11596680" cy="5083560"/>
            </p14:xfrm>
          </p:contentPart>
        </mc:Choice>
        <mc:Fallback xmlns="">
          <p:pic>
            <p:nvPicPr>
              <p:cNvPr id="2" name="Рукописный ввод 1">
                <a:extLst>
                  <a:ext uri="{FF2B5EF4-FFF2-40B4-BE49-F238E27FC236}">
                    <a16:creationId xmlns:a16="http://schemas.microsoft.com/office/drawing/2014/main" id="{112D9538-D848-49BB-9A3E-16E1180E0B54}"/>
                  </a:ext>
                </a:extLst>
              </p:cNvPr>
              <p:cNvPicPr/>
              <p:nvPr/>
            </p:nvPicPr>
            <p:blipFill>
              <a:blip r:embed="rId16"/>
              <a:stretch>
                <a:fillRect/>
              </a:stretch>
            </p:blipFill>
            <p:spPr>
              <a:xfrm>
                <a:off x="533520" y="996840"/>
                <a:ext cx="11615400" cy="5102280"/>
              </a:xfrm>
              <a:prstGeom prst="rect">
                <a:avLst/>
              </a:prstGeom>
            </p:spPr>
          </p:pic>
        </mc:Fallback>
      </mc:AlternateContent>
    </p:spTree>
    <p:extLst>
      <p:ext uri="{BB962C8B-B14F-4D97-AF65-F5344CB8AC3E}">
        <p14:creationId xmlns:p14="http://schemas.microsoft.com/office/powerpoint/2010/main" val="3385036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4"/>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7"/>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8"/>
                <a:stretch>
                  <a:fillRect t="-85000" b="-131250"/>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0F33C307-DFFB-42B2-ADFE-FF75089AB41B}"/>
              </a:ext>
            </a:extLst>
          </p:cNvPr>
          <p:cNvSpPr txBox="1"/>
          <p:nvPr/>
        </p:nvSpPr>
        <p:spPr>
          <a:xfrm>
            <a:off x="334057" y="5900723"/>
            <a:ext cx="11857943" cy="954107"/>
          </a:xfrm>
          <a:prstGeom prst="rect">
            <a:avLst/>
          </a:prstGeom>
          <a:solidFill>
            <a:schemeClr val="accent1">
              <a:lumMod val="75000"/>
            </a:schemeClr>
          </a:solidFill>
        </p:spPr>
        <p:txBody>
          <a:bodyPr wrap="square" rtlCol="0">
            <a:spAutoFit/>
          </a:bodyPr>
          <a:lstStyle/>
          <a:p>
            <a:r>
              <a:rPr lang="ru-RU" sz="1400" dirty="0"/>
              <a:t>Более подробная информация в источниках: </a:t>
            </a:r>
            <a:br>
              <a:rPr lang="ru-RU" sz="1400" dirty="0"/>
            </a:br>
            <a:r>
              <a:rPr lang="ru-RU" sz="1400" dirty="0"/>
              <a:t>1. Савин Л.А., Соломин О.В. Моделирование роторных систем с опорами жидкостного трения: монография – М.: Машиностроение-1, 2006. – 444 c.</a:t>
            </a:r>
          </a:p>
          <a:p>
            <a:r>
              <a:rPr lang="ru-RU" sz="1400" dirty="0"/>
              <a:t>2. </a:t>
            </a:r>
            <a:r>
              <a:rPr lang="en-US" sz="1400" dirty="0"/>
              <a:t>Encyclopedia of tribology / Q.J. Wang, Y.-H. Chung (Eds.). – New York: Springer Science + Business Media, 2013. – 4192 p.</a:t>
            </a:r>
            <a:endParaRPr lang="ru-RU" sz="1400" dirty="0"/>
          </a:p>
          <a:p>
            <a:r>
              <a:rPr lang="ru-RU" sz="1400" dirty="0"/>
              <a:t>3. </a:t>
            </a:r>
            <a:r>
              <a:rPr lang="en-US" sz="1400" dirty="0"/>
              <a:t>Hori, Y. Hydrodynamic Lubrication / Y. Hori. – Tokyo: </a:t>
            </a:r>
            <a:r>
              <a:rPr lang="en-US" sz="1400" dirty="0" err="1"/>
              <a:t>Yokendo</a:t>
            </a:r>
            <a:r>
              <a:rPr lang="en-US" sz="1400" dirty="0"/>
              <a:t> Ltd, 2006. – 239 p.</a:t>
            </a:r>
            <a:endParaRPr lang="ru-RU" sz="1400" dirty="0"/>
          </a:p>
        </p:txBody>
      </p:sp>
      <mc:AlternateContent xmlns:mc="http://schemas.openxmlformats.org/markup-compatibility/2006" xmlns:p14="http://schemas.microsoft.com/office/powerpoint/2010/main">
        <mc:Choice Requires="p14">
          <p:contentPart p14:bwMode="auto" r:id="rId9">
            <p14:nvContentPartPr>
              <p14:cNvPr id="2" name="Рукописный ввод 1">
                <a:extLst>
                  <a:ext uri="{FF2B5EF4-FFF2-40B4-BE49-F238E27FC236}">
                    <a16:creationId xmlns:a16="http://schemas.microsoft.com/office/drawing/2014/main" id="{134C4575-7D0C-41A2-A02A-548D07923518}"/>
                  </a:ext>
                </a:extLst>
              </p14:cNvPr>
              <p14:cNvContentPartPr/>
              <p14:nvPr/>
            </p14:nvContentPartPr>
            <p14:xfrm>
              <a:off x="8622000" y="507240"/>
              <a:ext cx="1868400" cy="3501000"/>
            </p14:xfrm>
          </p:contentPart>
        </mc:Choice>
        <mc:Fallback xmlns="">
          <p:pic>
            <p:nvPicPr>
              <p:cNvPr id="2" name="Рукописный ввод 1">
                <a:extLst>
                  <a:ext uri="{FF2B5EF4-FFF2-40B4-BE49-F238E27FC236}">
                    <a16:creationId xmlns:a16="http://schemas.microsoft.com/office/drawing/2014/main" id="{134C4575-7D0C-41A2-A02A-548D07923518}"/>
                  </a:ext>
                </a:extLst>
              </p:cNvPr>
              <p:cNvPicPr/>
              <p:nvPr/>
            </p:nvPicPr>
            <p:blipFill>
              <a:blip r:embed="rId10"/>
              <a:stretch>
                <a:fillRect/>
              </a:stretch>
            </p:blipFill>
            <p:spPr>
              <a:xfrm>
                <a:off x="8612640" y="497880"/>
                <a:ext cx="1887120" cy="3519720"/>
              </a:xfrm>
              <a:prstGeom prst="rect">
                <a:avLst/>
              </a:prstGeom>
            </p:spPr>
          </p:pic>
        </mc:Fallback>
      </mc:AlternateContent>
    </p:spTree>
    <p:extLst>
      <p:ext uri="{BB962C8B-B14F-4D97-AF65-F5344CB8AC3E}">
        <p14:creationId xmlns:p14="http://schemas.microsoft.com/office/powerpoint/2010/main" val="814991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24" grpId="0"/>
      <p:bldP spid="26"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Решение уравнения рейнольдса </a:t>
            </a:r>
            <a:br>
              <a:rPr lang="ru-RU" sz="2000" cap="all" dirty="0">
                <a:solidFill>
                  <a:srgbClr val="7030A0"/>
                </a:solidFill>
              </a:rPr>
            </a:br>
            <a:r>
              <a:rPr lang="ru-RU" sz="2000" cap="all" dirty="0">
                <a:solidFill>
                  <a:srgbClr val="7030A0"/>
                </a:solidFill>
              </a:rPr>
              <a:t>для гладкого подшипника конечной длины</a:t>
            </a:r>
            <a:endParaRPr lang="en-US" sz="2000" cap="all" dirty="0">
              <a:solidFill>
                <a:srgbClr val="7030A0"/>
              </a:solidFill>
            </a:endParaRP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375823927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14"/>
                <a:stretch>
                  <a:fillRect/>
                </a:stretch>
              </a:blipFill>
            </p:spPr>
            <p:txBody>
              <a:bodyPr/>
              <a:lstStyle/>
              <a:p>
                <a:r>
                  <a:rPr lang="ru-RU">
                    <a:noFill/>
                  </a:rPr>
                  <a:t> </a:t>
                </a:r>
              </a:p>
            </p:txBody>
          </p:sp>
        </mc:Fallback>
      </mc:AlternateContent>
      <p:cxnSp>
        <p:nvCxnSpPr>
          <p:cNvPr id="3" name="Прямая соединительная линия 2">
            <a:extLst>
              <a:ext uri="{FF2B5EF4-FFF2-40B4-BE49-F238E27FC236}">
                <a16:creationId xmlns:a16="http://schemas.microsoft.com/office/drawing/2014/main" id="{8185BEC1-9B3D-4F6F-A2BF-36323C97E8BE}"/>
              </a:ext>
            </a:extLst>
          </p:cNvPr>
          <p:cNvCxnSpPr/>
          <p:nvPr/>
        </p:nvCxnSpPr>
        <p:spPr bwMode="auto">
          <a:xfrm>
            <a:off x="7530353" y="1999129"/>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Прямая соединительная линия 13">
            <a:extLst>
              <a:ext uri="{FF2B5EF4-FFF2-40B4-BE49-F238E27FC236}">
                <a16:creationId xmlns:a16="http://schemas.microsoft.com/office/drawing/2014/main" id="{2398C173-11A3-4DC0-836D-F4A19CB75173}"/>
              </a:ext>
            </a:extLst>
          </p:cNvPr>
          <p:cNvCxnSpPr/>
          <p:nvPr/>
        </p:nvCxnSpPr>
        <p:spPr bwMode="auto">
          <a:xfrm>
            <a:off x="7530353" y="24059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Прямая соединительная линия 14">
            <a:extLst>
              <a:ext uri="{FF2B5EF4-FFF2-40B4-BE49-F238E27FC236}">
                <a16:creationId xmlns:a16="http://schemas.microsoft.com/office/drawing/2014/main" id="{1E6F7435-D6AF-48C4-93E8-9D8BA248A8B6}"/>
              </a:ext>
            </a:extLst>
          </p:cNvPr>
          <p:cNvCxnSpPr/>
          <p:nvPr/>
        </p:nvCxnSpPr>
        <p:spPr bwMode="auto">
          <a:xfrm>
            <a:off x="7530353" y="2713504"/>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Прямая соединительная линия 19">
            <a:extLst>
              <a:ext uri="{FF2B5EF4-FFF2-40B4-BE49-F238E27FC236}">
                <a16:creationId xmlns:a16="http://schemas.microsoft.com/office/drawing/2014/main" id="{39F015F0-0301-4995-BD61-B783F11F6104}"/>
              </a:ext>
            </a:extLst>
          </p:cNvPr>
          <p:cNvCxnSpPr/>
          <p:nvPr/>
        </p:nvCxnSpPr>
        <p:spPr bwMode="auto">
          <a:xfrm>
            <a:off x="7530353" y="3065929"/>
            <a:ext cx="3603812"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Прямая соединительная линия 20">
            <a:extLst>
              <a:ext uri="{FF2B5EF4-FFF2-40B4-BE49-F238E27FC236}">
                <a16:creationId xmlns:a16="http://schemas.microsoft.com/office/drawing/2014/main" id="{519FD53B-1200-416F-A06D-208A2B4FC4A1}"/>
              </a:ext>
            </a:extLst>
          </p:cNvPr>
          <p:cNvCxnSpPr/>
          <p:nvPr/>
        </p:nvCxnSpPr>
        <p:spPr bwMode="auto">
          <a:xfrm>
            <a:off x="7530353" y="3429000"/>
            <a:ext cx="3603812" cy="0"/>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Прямая соединительная линия 22">
            <a:extLst>
              <a:ext uri="{FF2B5EF4-FFF2-40B4-BE49-F238E27FC236}">
                <a16:creationId xmlns:a16="http://schemas.microsoft.com/office/drawing/2014/main" id="{B74C22B1-F94C-4B9D-B1E8-0A89F8BD51EC}"/>
              </a:ext>
            </a:extLst>
          </p:cNvPr>
          <p:cNvCxnSpPr/>
          <p:nvPr/>
        </p:nvCxnSpPr>
        <p:spPr bwMode="auto">
          <a:xfrm flipV="1">
            <a:off x="75303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Прямая соединительная линия 24">
            <a:extLst>
              <a:ext uri="{FF2B5EF4-FFF2-40B4-BE49-F238E27FC236}">
                <a16:creationId xmlns:a16="http://schemas.microsoft.com/office/drawing/2014/main" id="{89B1C858-F3C1-47B2-9BAB-4C2A25BCC5B5}"/>
              </a:ext>
            </a:extLst>
          </p:cNvPr>
          <p:cNvCxnSpPr/>
          <p:nvPr/>
        </p:nvCxnSpPr>
        <p:spPr bwMode="auto">
          <a:xfrm flipV="1">
            <a:off x="7901828"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Прямая соединительная линия 26">
            <a:extLst>
              <a:ext uri="{FF2B5EF4-FFF2-40B4-BE49-F238E27FC236}">
                <a16:creationId xmlns:a16="http://schemas.microsoft.com/office/drawing/2014/main" id="{885A420E-8AB6-4DC5-97EC-5AF1C0BC46BB}"/>
              </a:ext>
            </a:extLst>
          </p:cNvPr>
          <p:cNvCxnSpPr/>
          <p:nvPr/>
        </p:nvCxnSpPr>
        <p:spPr bwMode="auto">
          <a:xfrm flipV="1">
            <a:off x="8265729"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Прямая соединительная линия 27">
            <a:extLst>
              <a:ext uri="{FF2B5EF4-FFF2-40B4-BE49-F238E27FC236}">
                <a16:creationId xmlns:a16="http://schemas.microsoft.com/office/drawing/2014/main" id="{3CB01471-ADBC-45D1-9821-BEC4A4499F15}"/>
              </a:ext>
            </a:extLst>
          </p:cNvPr>
          <p:cNvCxnSpPr/>
          <p:nvPr/>
        </p:nvCxnSpPr>
        <p:spPr bwMode="auto">
          <a:xfrm flipV="1">
            <a:off x="859715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Прямая соединительная линия 28">
            <a:extLst>
              <a:ext uri="{FF2B5EF4-FFF2-40B4-BE49-F238E27FC236}">
                <a16:creationId xmlns:a16="http://schemas.microsoft.com/office/drawing/2014/main" id="{BEADA55A-E740-4221-84F0-B1933C773A5C}"/>
              </a:ext>
            </a:extLst>
          </p:cNvPr>
          <p:cNvCxnSpPr/>
          <p:nvPr/>
        </p:nvCxnSpPr>
        <p:spPr bwMode="auto">
          <a:xfrm flipV="1">
            <a:off x="89686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Прямая соединительная линия 29">
            <a:extLst>
              <a:ext uri="{FF2B5EF4-FFF2-40B4-BE49-F238E27FC236}">
                <a16:creationId xmlns:a16="http://schemas.microsoft.com/office/drawing/2014/main" id="{6293B4D6-CDCC-49A2-945A-304FC1675AC9}"/>
              </a:ext>
            </a:extLst>
          </p:cNvPr>
          <p:cNvCxnSpPr/>
          <p:nvPr/>
        </p:nvCxnSpPr>
        <p:spPr bwMode="auto">
          <a:xfrm flipV="1">
            <a:off x="9332529"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Прямая соединительная линия 30">
            <a:extLst>
              <a:ext uri="{FF2B5EF4-FFF2-40B4-BE49-F238E27FC236}">
                <a16:creationId xmlns:a16="http://schemas.microsoft.com/office/drawing/2014/main" id="{5148E79A-7779-4194-8320-13CBACA9F26E}"/>
              </a:ext>
            </a:extLst>
          </p:cNvPr>
          <p:cNvCxnSpPr/>
          <p:nvPr/>
        </p:nvCxnSpPr>
        <p:spPr bwMode="auto">
          <a:xfrm flipV="1">
            <a:off x="9692528"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Прямая соединительная линия 31">
            <a:extLst>
              <a:ext uri="{FF2B5EF4-FFF2-40B4-BE49-F238E27FC236}">
                <a16:creationId xmlns:a16="http://schemas.microsoft.com/office/drawing/2014/main" id="{3634CE71-3B26-43F8-9DBF-71240AD41CDB}"/>
              </a:ext>
            </a:extLst>
          </p:cNvPr>
          <p:cNvCxnSpPr/>
          <p:nvPr/>
        </p:nvCxnSpPr>
        <p:spPr bwMode="auto">
          <a:xfrm flipV="1">
            <a:off x="10064003"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Прямая соединительная линия 32">
            <a:extLst>
              <a:ext uri="{FF2B5EF4-FFF2-40B4-BE49-F238E27FC236}">
                <a16:creationId xmlns:a16="http://schemas.microsoft.com/office/drawing/2014/main" id="{A5537186-E19E-4F0B-ACA8-C24A23CB7860}"/>
              </a:ext>
            </a:extLst>
          </p:cNvPr>
          <p:cNvCxnSpPr/>
          <p:nvPr/>
        </p:nvCxnSpPr>
        <p:spPr bwMode="auto">
          <a:xfrm flipV="1">
            <a:off x="10427904" y="1989604"/>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8510F09E-DD05-4C4C-BD2E-0FD27FE49340}"/>
              </a:ext>
            </a:extLst>
          </p:cNvPr>
          <p:cNvCxnSpPr/>
          <p:nvPr/>
        </p:nvCxnSpPr>
        <p:spPr bwMode="auto">
          <a:xfrm flipV="1">
            <a:off x="10768853" y="1999129"/>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F9AFB586-C252-44B6-997D-1E706DEF88A3}"/>
              </a:ext>
            </a:extLst>
          </p:cNvPr>
          <p:cNvCxnSpPr/>
          <p:nvPr/>
        </p:nvCxnSpPr>
        <p:spPr bwMode="auto">
          <a:xfrm flipV="1">
            <a:off x="11140328" y="1999129"/>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A683AFB9-D5E9-4129-92F0-ACE74010D7DA}"/>
              </a:ext>
            </a:extLst>
          </p:cNvPr>
          <p:cNvSpPr txBox="1"/>
          <p:nvPr/>
        </p:nvSpPr>
        <p:spPr>
          <a:xfrm>
            <a:off x="3132920" y="1547115"/>
            <a:ext cx="609600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Граничные условия:</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80FF24-BF3B-44CD-B833-5D757E3165C6}"/>
                  </a:ext>
                </a:extLst>
              </p:cNvPr>
              <p:cNvSpPr txBox="1"/>
              <p:nvPr/>
            </p:nvSpPr>
            <p:spPr>
              <a:xfrm>
                <a:off x="3532502" y="1812354"/>
                <a:ext cx="4324351" cy="7346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𝑝</m:t>
                      </m:r>
                      <m:d>
                        <m:dPr>
                          <m:ctrlPr>
                            <a:rPr lang="ru-RU" b="0" i="1" smtClean="0">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b="0" i="1" smtClean="0">
                              <a:latin typeface="Cambria Math" panose="02040503050406030204" pitchFamily="18" charset="0"/>
                            </a:rPr>
                            <m:t>,0</m:t>
                          </m:r>
                        </m:e>
                      </m:d>
                      <m:r>
                        <a:rPr lang="ru-RU" b="0" i="1" smtClean="0">
                          <a:latin typeface="Cambria Math" panose="02040503050406030204" pitchFamily="18" charset="0"/>
                        </a:rPr>
                        <m:t>=</m:t>
                      </m:r>
                      <m:sSub>
                        <m:sSubPr>
                          <m:ctrlPr>
                            <a:rPr lang="ru-RU" b="0" i="1" smtClean="0">
                              <a:latin typeface="Cambria Math" panose="02040503050406030204" pitchFamily="18" charset="0"/>
                            </a:rPr>
                          </m:ctrlPr>
                        </m:sSubPr>
                        <m:e>
                          <m:r>
                            <a:rPr lang="ru-RU" i="1">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ru-RU" i="1">
                          <a:latin typeface="Cambria Math" panose="02040503050406030204" pitchFamily="18" charset="0"/>
                        </a:rPr>
                        <m:t>𝑝</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r>
                            <a:rPr lang="ru-RU"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e>
                      </m:d>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𝑝</m:t>
                          </m:r>
                        </m:e>
                        <m:sub>
                          <m:r>
                            <a:rPr lang="en-US" i="1">
                              <a:latin typeface="Cambria Math" panose="02040503050406030204" pitchFamily="18" charset="0"/>
                            </a:rPr>
                            <m:t>0</m:t>
                          </m:r>
                        </m:sub>
                      </m:sSub>
                      <m:r>
                        <a:rPr lang="en-US" i="1">
                          <a:latin typeface="Cambria Math" panose="02040503050406030204" pitchFamily="18" charset="0"/>
                        </a:rPr>
                        <m:t>,</m:t>
                      </m:r>
                    </m:oMath>
                  </m:oMathPara>
                </a14:m>
                <a:endParaRPr lang="en-US" i="1" dirty="0">
                  <a:latin typeface="Cambria Math" panose="02040503050406030204" pitchFamily="18" charset="0"/>
                </a:endParaRPr>
              </a:p>
              <a:p>
                <a14:m>
                  <m:oMath xmlns:m="http://schemas.openxmlformats.org/officeDocument/2006/math">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r>
                      <a:rPr lang="en-US" i="1">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oMath>
                </a14:m>
                <a:r>
                  <a:rPr lang="en-US" dirty="0"/>
                  <a:t>, </a:t>
                </a:r>
                <a14:m>
                  <m:oMath xmlns:m="http://schemas.openxmlformats.org/officeDocument/2006/math">
                    <m:r>
                      <a:rPr lang="en-US">
                        <a:latin typeface="Cambria Math" panose="02040503050406030204" pitchFamily="18" charset="0"/>
                      </a:rPr>
                      <m:t>  </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0</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r>
                      <a:rPr lang="en-US" i="1">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m:t>
                        </m:r>
                        <m:r>
                          <a:rPr lang="ru-RU" i="1">
                            <a:latin typeface="Cambria Math" panose="02040503050406030204" pitchFamily="18" charset="0"/>
                          </a:rPr>
                          <m:t>𝑝</m:t>
                        </m:r>
                        <m:d>
                          <m:dPr>
                            <m:ctrlPr>
                              <a:rPr lang="ru-RU" i="1">
                                <a:latin typeface="Cambria Math" panose="02040503050406030204" pitchFamily="18" charset="0"/>
                              </a:rPr>
                            </m:ctrlPr>
                          </m:dPr>
                          <m:e>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i="1">
                                <a:latin typeface="Cambria Math" panose="02040503050406030204" pitchFamily="18" charset="0"/>
                                <a:ea typeface="Cambria Math" panose="02040503050406030204" pitchFamily="18" charset="0"/>
                              </a:rPr>
                              <m:t>𝑟</m:t>
                            </m:r>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en-US">
                                    <a:latin typeface="Cambria Math" panose="02040503050406030204" pitchFamily="18" charset="0"/>
                                  </a:rPr>
                                  <m:t>3</m:t>
                                </m:r>
                              </m:sub>
                            </m:sSub>
                          </m:e>
                        </m:d>
                      </m:num>
                      <m:den>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den>
                    </m:f>
                  </m:oMath>
                </a14:m>
                <a:r>
                  <a:rPr lang="en-US" dirty="0"/>
                  <a:t>,…</a:t>
                </a:r>
                <a:endParaRPr lang="ru-RU" dirty="0"/>
              </a:p>
            </p:txBody>
          </p:sp>
        </mc:Choice>
        <mc:Fallback xmlns="">
          <p:sp>
            <p:nvSpPr>
              <p:cNvPr id="39" name="TextBox 38">
                <a:extLst>
                  <a:ext uri="{FF2B5EF4-FFF2-40B4-BE49-F238E27FC236}">
                    <a16:creationId xmlns:a16="http://schemas.microsoft.com/office/drawing/2014/main" id="{B480FF24-BF3B-44CD-B833-5D757E3165C6}"/>
                  </a:ext>
                </a:extLst>
              </p:cNvPr>
              <p:cNvSpPr txBox="1">
                <a:spLocks noRot="1" noChangeAspect="1" noMove="1" noResize="1" noEditPoints="1" noAdjustHandles="1" noChangeArrowheads="1" noChangeShapeType="1" noTextEdit="1"/>
              </p:cNvSpPr>
              <p:nvPr/>
            </p:nvSpPr>
            <p:spPr>
              <a:xfrm>
                <a:off x="3532502" y="1812354"/>
                <a:ext cx="4324351" cy="734625"/>
              </a:xfrm>
              <a:prstGeom prst="rect">
                <a:avLst/>
              </a:prstGeom>
              <a:blipFill>
                <a:blip r:embed="rId5"/>
                <a:stretch>
                  <a:fillRect/>
                </a:stretch>
              </a:blipFill>
            </p:spPr>
            <p:txBody>
              <a:bodyPr/>
              <a:lstStyle/>
              <a:p>
                <a:r>
                  <a:rPr lang="ru-RU">
                    <a:noFill/>
                  </a:rPr>
                  <a:t> </a:t>
                </a:r>
              </a:p>
            </p:txBody>
          </p:sp>
        </mc:Fallback>
      </mc:AlternateContent>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уравнения Рейнольдса к разностному виду.</a:t>
            </a:r>
            <a:endParaRPr lang="ru-RU"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7EBF8CC-42F8-4780-9B09-48E949B9C8DD}"/>
                  </a:ext>
                </a:extLst>
              </p:cNvPr>
              <p:cNvSpPr txBox="1"/>
              <p:nvPr/>
            </p:nvSpPr>
            <p:spPr>
              <a:xfrm>
                <a:off x="60322" y="4213071"/>
                <a:ext cx="5209804" cy="647934"/>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sSup>
                            <m:sSupPr>
                              <m:ctrlPr>
                                <a:rPr lang="en-US" i="1">
                                  <a:latin typeface="Cambria Math" panose="02040503050406030204" pitchFamily="18" charset="0"/>
                                </a:rPr>
                              </m:ctrlPr>
                            </m:sSupPr>
                            <m:e>
                              <m:r>
                                <a:rPr lang="ru-RU" i="0">
                                  <a:latin typeface="Cambria Math" panose="02040503050406030204" pitchFamily="18" charset="0"/>
                                </a:rPr>
                                <m:t>𝜕</m:t>
                              </m:r>
                            </m:e>
                            <m:sup>
                              <m:r>
                                <a:rPr lang="en-US">
                                  <a:latin typeface="Cambria Math" panose="02040503050406030204" pitchFamily="18" charset="0"/>
                                </a:rPr>
                                <m:t>2</m:t>
                              </m:r>
                            </m:sup>
                          </m:sSup>
                          <m:r>
                            <a:rPr lang="ru-RU">
                              <a:latin typeface="Cambria Math" panose="02040503050406030204" pitchFamily="18" charset="0"/>
                            </a:rPr>
                            <m:t>𝑝</m:t>
                          </m:r>
                        </m:num>
                        <m:den>
                          <m:r>
                            <a:rPr lang="ru-RU" i="0">
                              <a:latin typeface="Cambria Math" panose="02040503050406030204" pitchFamily="18" charset="0"/>
                            </a:rPr>
                            <m:t>𝜕</m:t>
                          </m:r>
                          <m:sSubSup>
                            <m:sSubSupPr>
                              <m:ctrlPr>
                                <a:rPr lang="en-US" i="1" smtClean="0">
                                  <a:latin typeface="Cambria Math" panose="02040503050406030204" pitchFamily="18" charset="0"/>
                                </a:rPr>
                              </m:ctrlPr>
                            </m:sSubSupPr>
                            <m:e>
                              <m:r>
                                <a:rPr lang="en-US">
                                  <a:latin typeface="Cambria Math" panose="02040503050406030204" pitchFamily="18" charset="0"/>
                                </a:rPr>
                                <m:t>𝑥</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sSub>
                            <m:sSubPr>
                              <m:ctrlPr>
                                <a:rPr lang="ru-RU" i="1">
                                  <a:latin typeface="Cambria Math" panose="02040503050406030204" pitchFamily="18" charset="0"/>
                                </a:rPr>
                              </m:ctrlPr>
                            </m:sSubPr>
                            <m:e>
                              <m:r>
                                <a:rPr lang="ru-RU" i="0">
                                  <a:latin typeface="Cambria Math" panose="02040503050406030204" pitchFamily="18" charset="0"/>
                                </a:rPr>
                                <m:t>𝜕</m:t>
                              </m:r>
                              <m:r>
                                <a:rPr lang="ru-RU">
                                  <a:latin typeface="Cambria Math" panose="02040503050406030204" pitchFamily="18" charset="0"/>
                                </a:rPr>
                                <m:t>𝑥</m:t>
                              </m:r>
                            </m:e>
                            <m:sub>
                              <m:r>
                                <a:rPr lang="ru-RU">
                                  <a:latin typeface="Cambria Math" panose="02040503050406030204" pitchFamily="18" charset="0"/>
                                </a:rPr>
                                <m:t>1</m:t>
                              </m:r>
                            </m:sub>
                          </m:sSub>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i="0">
                                      <a:latin typeface="Cambria Math" panose="02040503050406030204" pitchFamily="18" charset="0"/>
                                    </a:rPr>
                                    <m:t>3</m:t>
                                  </m:r>
                                </m:sub>
                              </m:sSub>
                            </m:den>
                          </m:f>
                        </m:e>
                      </m:d>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r>
                        <a:rPr lang="en-US">
                          <a:latin typeface="Cambria Math" panose="02040503050406030204" pitchFamily="18" charset="0"/>
                        </a:rPr>
                        <m:t>,</m:t>
                      </m:r>
                    </m:oMath>
                  </m:oMathPara>
                </a14:m>
                <a:endParaRPr lang="ru-RU" dirty="0"/>
              </a:p>
            </p:txBody>
          </p:sp>
        </mc:Choice>
        <mc:Fallback xmlns="">
          <p:sp>
            <p:nvSpPr>
              <p:cNvPr id="36" name="TextBox 35">
                <a:extLst>
                  <a:ext uri="{FF2B5EF4-FFF2-40B4-BE49-F238E27FC236}">
                    <a16:creationId xmlns:a16="http://schemas.microsoft.com/office/drawing/2014/main" id="{57EBF8CC-42F8-4780-9B09-48E949B9C8DD}"/>
                  </a:ext>
                </a:extLst>
              </p:cNvPr>
              <p:cNvSpPr txBox="1">
                <a:spLocks noRot="1" noChangeAspect="1" noMove="1" noResize="1" noEditPoints="1" noAdjustHandles="1" noChangeArrowheads="1" noChangeShapeType="1" noTextEdit="1"/>
              </p:cNvSpPr>
              <p:nvPr/>
            </p:nvSpPr>
            <p:spPr>
              <a:xfrm>
                <a:off x="60322" y="4213071"/>
                <a:ext cx="5209804" cy="647934"/>
              </a:xfrm>
              <a:prstGeom prst="rect">
                <a:avLst/>
              </a:prstGeom>
              <a:blipFill>
                <a:blip r:embed="rId6"/>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96E5809-4C31-4FB0-BC70-0A1180B7B7A6}"/>
                  </a:ext>
                </a:extLst>
              </p:cNvPr>
              <p:cNvSpPr txBox="1"/>
              <p:nvPr/>
            </p:nvSpPr>
            <p:spPr>
              <a:xfrm>
                <a:off x="340451" y="4943759"/>
                <a:ext cx="3602899" cy="460832"/>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rPr>
                      <m:t>h</m:t>
                    </m:r>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rPr>
                          <m:t>h</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𝑠𝑖𝑛</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r>
                      <a:rPr lang="ru-RU" sz="1600" i="1">
                        <a:effectLst/>
                        <a:latin typeface="Cambria Math" panose="02040503050406030204" pitchFamily="18" charset="0"/>
                        <a:ea typeface="Calibri" panose="020F0502020204030204" pitchFamily="34" charset="0"/>
                      </a:rPr>
                      <m:t>−</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𝑋</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𝑐𝑜𝑠</m:t>
                        </m:r>
                      </m:fName>
                      <m:e>
                        <m:d>
                          <m:dPr>
                            <m:ctrlPr>
                              <a:rPr lang="ru-RU" i="1">
                                <a:effectLst/>
                                <a:latin typeface="Cambria Math" panose="02040503050406030204" pitchFamily="18" charset="0"/>
                              </a:rPr>
                            </m:ctrlPr>
                          </m:dPr>
                          <m:e>
                            <m:f>
                              <m:fPr>
                                <m:ctrlPr>
                                  <a:rPr lang="ru-RU" i="1">
                                    <a:effectLst/>
                                    <a:latin typeface="Cambria Math" panose="02040503050406030204" pitchFamily="18" charset="0"/>
                                  </a:rPr>
                                </m:ctrlPr>
                              </m:fPr>
                              <m:num>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num>
                              <m:den>
                                <m:r>
                                  <a:rPr lang="ru-RU" sz="1600" i="1">
                                    <a:effectLst/>
                                    <a:latin typeface="Cambria Math" panose="02040503050406030204" pitchFamily="18" charset="0"/>
                                    <a:ea typeface="Calibri" panose="020F0502020204030204" pitchFamily="34" charset="0"/>
                                    <a:cs typeface="Times New Roman" panose="02020603050405020304" pitchFamily="18" charset="0"/>
                                  </a:rPr>
                                  <m:t>𝑟</m:t>
                                </m:r>
                              </m:den>
                            </m:f>
                          </m:e>
                        </m:d>
                      </m:e>
                    </m:func>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40" name="TextBox 39">
                <a:extLst>
                  <a:ext uri="{FF2B5EF4-FFF2-40B4-BE49-F238E27FC236}">
                    <a16:creationId xmlns:a16="http://schemas.microsoft.com/office/drawing/2014/main" id="{996E5809-4C31-4FB0-BC70-0A1180B7B7A6}"/>
                  </a:ext>
                </a:extLst>
              </p:cNvPr>
              <p:cNvSpPr txBox="1">
                <a:spLocks noRot="1" noChangeAspect="1" noMove="1" noResize="1" noEditPoints="1" noAdjustHandles="1" noChangeArrowheads="1" noChangeShapeType="1" noTextEdit="1"/>
              </p:cNvSpPr>
              <p:nvPr/>
            </p:nvSpPr>
            <p:spPr>
              <a:xfrm>
                <a:off x="340451" y="4943759"/>
                <a:ext cx="3602899" cy="460832"/>
              </a:xfrm>
              <a:prstGeom prst="rect">
                <a:avLst/>
              </a:prstGeom>
              <a:blipFill>
                <a:blip r:embed="rId7"/>
                <a:stretch>
                  <a:fillRect b="-2632"/>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04BBCCF-6F0C-46FC-A4B6-EEE90BE9EAB1}"/>
                  </a:ext>
                </a:extLst>
              </p:cNvPr>
              <p:cNvSpPr txBox="1"/>
              <p:nvPr/>
            </p:nvSpPr>
            <p:spPr>
              <a:xfrm>
                <a:off x="331471" y="5329961"/>
                <a:ext cx="3611879" cy="9679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ru-RU" i="1" smtClean="0">
                              <a:latin typeface="Cambria Math" panose="02040503050406030204" pitchFamily="18" charset="0"/>
                            </a:rPr>
                          </m:ctrlPr>
                        </m:mPr>
                        <m:mr>
                          <m:e>
                            <m:eqArr>
                              <m:eqArrPr>
                                <m:ctrlPr>
                                  <a:rPr lang="ru-RU" i="1">
                                    <a:latin typeface="Cambria Math" panose="02040503050406030204" pitchFamily="18" charset="0"/>
                                  </a:rPr>
                                </m:ctrlPr>
                              </m:eqArr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0">
                                    <a:latin typeface="Cambria Math" panose="02040503050406030204" pitchFamily="18" charset="0"/>
                                  </a:rPr>
                                  <m:t>=</m:t>
                                </m:r>
                                <m:r>
                                  <a:rPr lang="ru-RU" i="1">
                                    <a:latin typeface="Cambria Math" panose="02040503050406030204" pitchFamily="18" charset="0"/>
                                  </a:rPr>
                                  <m:t>𝜔</m:t>
                                </m:r>
                                <m:r>
                                  <a:rPr lang="ru-RU" i="1">
                                    <a:latin typeface="Cambria Math" panose="02040503050406030204" pitchFamily="18" charset="0"/>
                                  </a:rPr>
                                  <m:t>𝑟</m:t>
                                </m:r>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i="0">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0">
                                    <a:latin typeface="Cambria Math" panose="02040503050406030204" pitchFamily="18" charset="0"/>
                                  </a:rPr>
                                  <m:t>,</m:t>
                                </m:r>
                              </m:e>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a:latin typeface="Cambria Math" panose="02040503050406030204" pitchFamily="18" charset="0"/>
                                      </a:rPr>
                                      <m:t>2</m:t>
                                    </m:r>
                                  </m:sub>
                                </m:sSub>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1</m:t>
                                    </m:r>
                                  </m:sub>
                                </m:sSub>
                                <m:func>
                                  <m:funcPr>
                                    <m:ctrlPr>
                                      <a:rPr lang="ru-RU" i="1">
                                        <a:latin typeface="Cambria Math" panose="02040503050406030204" pitchFamily="18" charset="0"/>
                                      </a:rPr>
                                    </m:ctrlPr>
                                  </m:funcPr>
                                  <m:fName>
                                    <m:r>
                                      <a:rPr lang="ru-RU" i="1">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e>
                                </m:func>
                                <m:r>
                                  <a:rPr lang="ru-RU">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𝑉</m:t>
                                    </m:r>
                                  </m:e>
                                  <m:sub>
                                    <m:r>
                                      <a:rPr lang="ru-RU">
                                        <a:latin typeface="Cambria Math" panose="02040503050406030204" pitchFamily="18" charset="0"/>
                                      </a:rPr>
                                      <m:t>2</m:t>
                                    </m:r>
                                  </m:sub>
                                </m:sSub>
                                <m:func>
                                  <m:funcPr>
                                    <m:ctrlPr>
                                      <a:rPr lang="ru-RU" i="1">
                                        <a:latin typeface="Cambria Math" panose="02040503050406030204" pitchFamily="18" charset="0"/>
                                      </a:rPr>
                                    </m:ctrlPr>
                                  </m:funcPr>
                                  <m:fName>
                                    <m:r>
                                      <a:rPr lang="ru-RU" i="1">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a:latin typeface="Cambria Math" panose="02040503050406030204" pitchFamily="18" charset="0"/>
                                                  </a:rPr>
                                                  <m:t>1</m:t>
                                                </m:r>
                                              </m:sub>
                                            </m:sSub>
                                          </m:num>
                                          <m:den>
                                            <m:r>
                                              <a:rPr lang="ru-RU" i="1">
                                                <a:latin typeface="Cambria Math" panose="02040503050406030204" pitchFamily="18" charset="0"/>
                                              </a:rPr>
                                              <m:t>𝑟</m:t>
                                            </m:r>
                                          </m:den>
                                        </m:f>
                                      </m:e>
                                    </m:d>
                                    <m:r>
                                      <a:rPr lang="en-US" b="0" i="1" smtClean="0">
                                        <a:latin typeface="Cambria Math" panose="02040503050406030204" pitchFamily="18" charset="0"/>
                                      </a:rPr>
                                      <m:t>.</m:t>
                                    </m:r>
                                  </m:e>
                                </m:func>
                              </m:e>
                            </m:eqArr>
                          </m:e>
                          <m:e/>
                          <m:e/>
                        </m:mr>
                      </m:m>
                    </m:oMath>
                  </m:oMathPara>
                </a14:m>
                <a:endParaRPr lang="ru-RU" dirty="0"/>
              </a:p>
            </p:txBody>
          </p:sp>
        </mc:Choice>
        <mc:Fallback xmlns="">
          <p:sp>
            <p:nvSpPr>
              <p:cNvPr id="42" name="TextBox 41">
                <a:extLst>
                  <a:ext uri="{FF2B5EF4-FFF2-40B4-BE49-F238E27FC236}">
                    <a16:creationId xmlns:a16="http://schemas.microsoft.com/office/drawing/2014/main" id="{A04BBCCF-6F0C-46FC-A4B6-EEE90BE9EAB1}"/>
                  </a:ext>
                </a:extLst>
              </p:cNvPr>
              <p:cNvSpPr txBox="1">
                <a:spLocks noRot="1" noChangeAspect="1" noMove="1" noResize="1" noEditPoints="1" noAdjustHandles="1" noChangeArrowheads="1" noChangeShapeType="1" noTextEdit="1"/>
              </p:cNvSpPr>
              <p:nvPr/>
            </p:nvSpPr>
            <p:spPr>
              <a:xfrm>
                <a:off x="331471" y="5329961"/>
                <a:ext cx="3611879" cy="967957"/>
              </a:xfrm>
              <a:prstGeom prst="rect">
                <a:avLst/>
              </a:prstGeom>
              <a:blipFill>
                <a:blip r:embed="rId8"/>
                <a:stretch>
                  <a:fillRect/>
                </a:stretch>
              </a:blipFill>
            </p:spPr>
            <p:txBody>
              <a:bodyPr/>
              <a:lstStyle/>
              <a:p>
                <a:r>
                  <a:rPr lang="ru-RU">
                    <a:noFill/>
                  </a:rPr>
                  <a:t> </a:t>
                </a:r>
              </a:p>
            </p:txBody>
          </p:sp>
        </mc:Fallback>
      </mc:AlternateContent>
      <p:sp>
        <p:nvSpPr>
          <p:cNvPr id="43" name="Стрелка: вправо 42">
            <a:extLst>
              <a:ext uri="{FF2B5EF4-FFF2-40B4-BE49-F238E27FC236}">
                <a16:creationId xmlns:a16="http://schemas.microsoft.com/office/drawing/2014/main" id="{6A5E6720-9F98-4FC5-9930-3EEB39249FB7}"/>
              </a:ext>
            </a:extLst>
          </p:cNvPr>
          <p:cNvSpPr/>
          <p:nvPr/>
        </p:nvSpPr>
        <p:spPr bwMode="auto">
          <a:xfrm>
            <a:off x="5163140" y="4320540"/>
            <a:ext cx="290331" cy="434340"/>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5463541" y="4171161"/>
                <a:ext cx="6492239" cy="1378711"/>
              </a:xfrm>
              <a:prstGeom prst="rect">
                <a:avLst/>
              </a:prstGeom>
              <a:noFill/>
              <a:ln>
                <a:solidFill>
                  <a:srgbClr val="002060"/>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5463541" y="4171161"/>
                <a:ext cx="6492239" cy="1378711"/>
              </a:xfrm>
              <a:prstGeom prst="rect">
                <a:avLst/>
              </a:prstGeom>
              <a:blipFill>
                <a:blip r:embed="rId9"/>
                <a:stretch>
                  <a:fillRect/>
                </a:stretch>
              </a:blipFill>
              <a:ln>
                <a:solidFill>
                  <a:srgbClr val="002060"/>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50D02E-17B7-4A23-8E93-069120E40D2E}"/>
                  </a:ext>
                </a:extLst>
              </p:cNvPr>
              <p:cNvSpPr txBox="1"/>
              <p:nvPr/>
            </p:nvSpPr>
            <p:spPr>
              <a:xfrm>
                <a:off x="5453471" y="5633369"/>
                <a:ext cx="6738529" cy="355225"/>
              </a:xfrm>
              <a:prstGeom prst="rect">
                <a:avLst/>
              </a:prstGeom>
              <a:noFill/>
            </p:spPr>
            <p:txBody>
              <a:bodyPr wrap="square">
                <a:spAutoFit/>
              </a:bodyPr>
              <a:lstStyle/>
              <a:p>
                <a14:m>
                  <m:oMath xmlns:m="http://schemas.openxmlformats.org/officeDocument/2006/math">
                    <m:sSup>
                      <m:sSupPr>
                        <m:ctrlPr>
                          <a:rPr lang="ru-RU" i="1" smtClean="0">
                            <a:latin typeface="Cambria Math" panose="02040503050406030204" pitchFamily="18" charset="0"/>
                          </a:rPr>
                        </m:ctrlPr>
                      </m:sSupPr>
                      <m:e>
                        <m:d>
                          <m:dPr>
                            <m:ctrlPr>
                              <a:rPr lang="ru-RU" i="1">
                                <a:latin typeface="Cambria Math" panose="02040503050406030204" pitchFamily="18" charset="0"/>
                              </a:rPr>
                            </m:ctrlPr>
                          </m:dPr>
                          <m:e>
                            <m:r>
                              <a:rPr lang="en-US" b="0" i="1" smtClean="0">
                                <a:latin typeface="Cambria Math" panose="02040503050406030204" pitchFamily="18" charset="0"/>
                              </a:rPr>
                              <m:t>h</m:t>
                            </m:r>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en-US" b="0" i="1" smtClean="0">
                                    <a:latin typeface="Cambria Math" panose="02040503050406030204" pitchFamily="18" charset="0"/>
                                  </a:rPr>
                                  <m:t>1</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	</a:t>
                </a:r>
                <a:r>
                  <a:rPr lang="ru-RU" dirty="0"/>
                  <a:t> </a:t>
                </a:r>
                <a14:m>
                  <m:oMath xmlns:m="http://schemas.openxmlformats.org/officeDocument/2006/math">
                    <m:sSup>
                      <m:sSupPr>
                        <m:ctrlPr>
                          <a:rPr lang="ru-RU" i="1">
                            <a:latin typeface="Cambria Math" panose="02040503050406030204" pitchFamily="18" charset="0"/>
                          </a:rPr>
                        </m:ctrlPr>
                      </m:sSupPr>
                      <m:e>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oMath>
                </a14:m>
                <a:r>
                  <a:rPr lang="en-US" dirty="0"/>
                  <a:t>=….</a:t>
                </a:r>
                <a:endParaRPr lang="ru-RU" dirty="0"/>
              </a:p>
            </p:txBody>
          </p:sp>
        </mc:Choice>
        <mc:Fallback xmlns="">
          <p:sp>
            <p:nvSpPr>
              <p:cNvPr id="45" name="TextBox 44">
                <a:extLst>
                  <a:ext uri="{FF2B5EF4-FFF2-40B4-BE49-F238E27FC236}">
                    <a16:creationId xmlns:a16="http://schemas.microsoft.com/office/drawing/2014/main" id="{3150D02E-17B7-4A23-8E93-069120E40D2E}"/>
                  </a:ext>
                </a:extLst>
              </p:cNvPr>
              <p:cNvSpPr txBox="1">
                <a:spLocks noRot="1" noChangeAspect="1" noMove="1" noResize="1" noEditPoints="1" noAdjustHandles="1" noChangeArrowheads="1" noChangeShapeType="1" noTextEdit="1"/>
              </p:cNvSpPr>
              <p:nvPr/>
            </p:nvSpPr>
            <p:spPr>
              <a:xfrm>
                <a:off x="5453471" y="5633369"/>
                <a:ext cx="6738529" cy="355225"/>
              </a:xfrm>
              <a:prstGeom prst="rect">
                <a:avLst/>
              </a:prstGeom>
              <a:blipFill>
                <a:blip r:embed="rId10"/>
                <a:stretch>
                  <a:fillRect b="-22414"/>
                </a:stretch>
              </a:blipFill>
            </p:spPr>
            <p:txBody>
              <a:bodyPr/>
              <a:lstStyle/>
              <a:p>
                <a:r>
                  <a:rPr lang="ru-RU">
                    <a:noFill/>
                  </a:rPr>
                  <a:t> </a:t>
                </a:r>
              </a:p>
            </p:txBody>
          </p:sp>
        </mc:Fallback>
      </mc:AlternateContent>
      <p:sp>
        <p:nvSpPr>
          <p:cNvPr id="4" name="Овал 3">
            <a:extLst>
              <a:ext uri="{FF2B5EF4-FFF2-40B4-BE49-F238E27FC236}">
                <a16:creationId xmlns:a16="http://schemas.microsoft.com/office/drawing/2014/main" id="{6B8281F7-1EAE-4532-885D-B567805D05A7}"/>
              </a:ext>
            </a:extLst>
          </p:cNvPr>
          <p:cNvSpPr/>
          <p:nvPr/>
        </p:nvSpPr>
        <p:spPr bwMode="auto">
          <a:xfrm>
            <a:off x="1110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 name="Овал 4">
            <a:extLst>
              <a:ext uri="{FF2B5EF4-FFF2-40B4-BE49-F238E27FC236}">
                <a16:creationId xmlns:a16="http://schemas.microsoft.com/office/drawing/2014/main" id="{B0B7F9EC-07CD-40E4-9D84-178FA8E37490}"/>
              </a:ext>
            </a:extLst>
          </p:cNvPr>
          <p:cNvSpPr/>
          <p:nvPr/>
        </p:nvSpPr>
        <p:spPr bwMode="auto">
          <a:xfrm>
            <a:off x="107432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 name="Овал 5">
            <a:extLst>
              <a:ext uri="{FF2B5EF4-FFF2-40B4-BE49-F238E27FC236}">
                <a16:creationId xmlns:a16="http://schemas.microsoft.com/office/drawing/2014/main" id="{15D056C3-EAC9-44C9-A40F-861F0DFC6513}"/>
              </a:ext>
            </a:extLst>
          </p:cNvPr>
          <p:cNvSpPr/>
          <p:nvPr/>
        </p:nvSpPr>
        <p:spPr bwMode="auto">
          <a:xfrm>
            <a:off x="104003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 name="Овал 7">
            <a:extLst>
              <a:ext uri="{FF2B5EF4-FFF2-40B4-BE49-F238E27FC236}">
                <a16:creationId xmlns:a16="http://schemas.microsoft.com/office/drawing/2014/main" id="{C44A2DE0-49A1-473E-859E-E6720B6F380D}"/>
              </a:ext>
            </a:extLst>
          </p:cNvPr>
          <p:cNvSpPr/>
          <p:nvPr/>
        </p:nvSpPr>
        <p:spPr bwMode="auto">
          <a:xfrm>
            <a:off x="100320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1" name="Овал 10">
            <a:extLst>
              <a:ext uri="{FF2B5EF4-FFF2-40B4-BE49-F238E27FC236}">
                <a16:creationId xmlns:a16="http://schemas.microsoft.com/office/drawing/2014/main" id="{C5A5BAAC-6BE1-4872-AE04-9676D022BDA8}"/>
              </a:ext>
            </a:extLst>
          </p:cNvPr>
          <p:cNvSpPr/>
          <p:nvPr/>
        </p:nvSpPr>
        <p:spPr bwMode="auto">
          <a:xfrm>
            <a:off x="9663771" y="33915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2" name="Овал 11">
            <a:extLst>
              <a:ext uri="{FF2B5EF4-FFF2-40B4-BE49-F238E27FC236}">
                <a16:creationId xmlns:a16="http://schemas.microsoft.com/office/drawing/2014/main" id="{D5D2B4B1-24D6-4A3D-8E5B-B934BE81C47F}"/>
              </a:ext>
            </a:extLst>
          </p:cNvPr>
          <p:cNvSpPr/>
          <p:nvPr/>
        </p:nvSpPr>
        <p:spPr bwMode="auto">
          <a:xfrm>
            <a:off x="93018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3" name="Овал 12">
            <a:extLst>
              <a:ext uri="{FF2B5EF4-FFF2-40B4-BE49-F238E27FC236}">
                <a16:creationId xmlns:a16="http://schemas.microsoft.com/office/drawing/2014/main" id="{661C1401-EF8E-498F-A1FF-456AA46F74E9}"/>
              </a:ext>
            </a:extLst>
          </p:cNvPr>
          <p:cNvSpPr/>
          <p:nvPr/>
        </p:nvSpPr>
        <p:spPr bwMode="auto">
          <a:xfrm>
            <a:off x="89335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8" name="Овал 17">
            <a:extLst>
              <a:ext uri="{FF2B5EF4-FFF2-40B4-BE49-F238E27FC236}">
                <a16:creationId xmlns:a16="http://schemas.microsoft.com/office/drawing/2014/main" id="{2E467008-CC6D-4104-9FF7-5417A3AD7D25}"/>
              </a:ext>
            </a:extLst>
          </p:cNvPr>
          <p:cNvSpPr/>
          <p:nvPr/>
        </p:nvSpPr>
        <p:spPr bwMode="auto">
          <a:xfrm>
            <a:off x="85652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9" name="Овал 18">
            <a:extLst>
              <a:ext uri="{FF2B5EF4-FFF2-40B4-BE49-F238E27FC236}">
                <a16:creationId xmlns:a16="http://schemas.microsoft.com/office/drawing/2014/main" id="{4CAD358E-1B19-4857-9C16-D310250799EA}"/>
              </a:ext>
            </a:extLst>
          </p:cNvPr>
          <p:cNvSpPr/>
          <p:nvPr/>
        </p:nvSpPr>
        <p:spPr bwMode="auto">
          <a:xfrm>
            <a:off x="823502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2" name="Овал 21">
            <a:extLst>
              <a:ext uri="{FF2B5EF4-FFF2-40B4-BE49-F238E27FC236}">
                <a16:creationId xmlns:a16="http://schemas.microsoft.com/office/drawing/2014/main" id="{4DD997E9-3D89-4D4E-8886-68B8A8463457}"/>
              </a:ext>
            </a:extLst>
          </p:cNvPr>
          <p:cNvSpPr/>
          <p:nvPr/>
        </p:nvSpPr>
        <p:spPr bwMode="auto">
          <a:xfrm>
            <a:off x="7866721" y="34042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4" name="Овал 23">
            <a:extLst>
              <a:ext uri="{FF2B5EF4-FFF2-40B4-BE49-F238E27FC236}">
                <a16:creationId xmlns:a16="http://schemas.microsoft.com/office/drawing/2014/main" id="{B42C2396-B780-475D-A736-C0343F3D36DB}"/>
              </a:ext>
            </a:extLst>
          </p:cNvPr>
          <p:cNvSpPr/>
          <p:nvPr/>
        </p:nvSpPr>
        <p:spPr bwMode="auto">
          <a:xfrm>
            <a:off x="7504771" y="33978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7" name="Овал 56">
            <a:extLst>
              <a:ext uri="{FF2B5EF4-FFF2-40B4-BE49-F238E27FC236}">
                <a16:creationId xmlns:a16="http://schemas.microsoft.com/office/drawing/2014/main" id="{D8FC152F-3B42-4F16-90D1-2152E0507A3D}"/>
              </a:ext>
            </a:extLst>
          </p:cNvPr>
          <p:cNvSpPr/>
          <p:nvPr/>
        </p:nvSpPr>
        <p:spPr bwMode="auto">
          <a:xfrm>
            <a:off x="1110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8" name="Овал 57">
            <a:extLst>
              <a:ext uri="{FF2B5EF4-FFF2-40B4-BE49-F238E27FC236}">
                <a16:creationId xmlns:a16="http://schemas.microsoft.com/office/drawing/2014/main" id="{6E0EA43B-C94A-4506-B7D3-85569AB03E58}"/>
              </a:ext>
            </a:extLst>
          </p:cNvPr>
          <p:cNvSpPr/>
          <p:nvPr/>
        </p:nvSpPr>
        <p:spPr bwMode="auto">
          <a:xfrm>
            <a:off x="107432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9" name="Овал 58">
            <a:extLst>
              <a:ext uri="{FF2B5EF4-FFF2-40B4-BE49-F238E27FC236}">
                <a16:creationId xmlns:a16="http://schemas.microsoft.com/office/drawing/2014/main" id="{52D6FB62-A509-4F8F-BC21-BD7534627AC1}"/>
              </a:ext>
            </a:extLst>
          </p:cNvPr>
          <p:cNvSpPr/>
          <p:nvPr/>
        </p:nvSpPr>
        <p:spPr bwMode="auto">
          <a:xfrm>
            <a:off x="104003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0" name="Овал 59">
            <a:extLst>
              <a:ext uri="{FF2B5EF4-FFF2-40B4-BE49-F238E27FC236}">
                <a16:creationId xmlns:a16="http://schemas.microsoft.com/office/drawing/2014/main" id="{0256D77C-C101-4EB9-BE52-377BB1E278D6}"/>
              </a:ext>
            </a:extLst>
          </p:cNvPr>
          <p:cNvSpPr/>
          <p:nvPr/>
        </p:nvSpPr>
        <p:spPr bwMode="auto">
          <a:xfrm>
            <a:off x="100320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1" name="Овал 60">
            <a:extLst>
              <a:ext uri="{FF2B5EF4-FFF2-40B4-BE49-F238E27FC236}">
                <a16:creationId xmlns:a16="http://schemas.microsoft.com/office/drawing/2014/main" id="{5758DDDB-FE0D-449C-AAAC-7941FCBF7CA1}"/>
              </a:ext>
            </a:extLst>
          </p:cNvPr>
          <p:cNvSpPr/>
          <p:nvPr/>
        </p:nvSpPr>
        <p:spPr bwMode="auto">
          <a:xfrm>
            <a:off x="9663771" y="19627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2" name="Овал 61">
            <a:extLst>
              <a:ext uri="{FF2B5EF4-FFF2-40B4-BE49-F238E27FC236}">
                <a16:creationId xmlns:a16="http://schemas.microsoft.com/office/drawing/2014/main" id="{90E8A058-5791-4BD5-BCEF-0DC75AFAF7A6}"/>
              </a:ext>
            </a:extLst>
          </p:cNvPr>
          <p:cNvSpPr/>
          <p:nvPr/>
        </p:nvSpPr>
        <p:spPr bwMode="auto">
          <a:xfrm>
            <a:off x="93018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3" name="Овал 62">
            <a:extLst>
              <a:ext uri="{FF2B5EF4-FFF2-40B4-BE49-F238E27FC236}">
                <a16:creationId xmlns:a16="http://schemas.microsoft.com/office/drawing/2014/main" id="{7CCC7F9B-90B5-491E-A2C9-8DD61A53932C}"/>
              </a:ext>
            </a:extLst>
          </p:cNvPr>
          <p:cNvSpPr/>
          <p:nvPr/>
        </p:nvSpPr>
        <p:spPr bwMode="auto">
          <a:xfrm>
            <a:off x="89335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4" name="Овал 63">
            <a:extLst>
              <a:ext uri="{FF2B5EF4-FFF2-40B4-BE49-F238E27FC236}">
                <a16:creationId xmlns:a16="http://schemas.microsoft.com/office/drawing/2014/main" id="{E8723866-C0B6-497F-B40C-D39D0F9E9BE0}"/>
              </a:ext>
            </a:extLst>
          </p:cNvPr>
          <p:cNvSpPr/>
          <p:nvPr/>
        </p:nvSpPr>
        <p:spPr bwMode="auto">
          <a:xfrm>
            <a:off x="85652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5" name="Овал 64">
            <a:extLst>
              <a:ext uri="{FF2B5EF4-FFF2-40B4-BE49-F238E27FC236}">
                <a16:creationId xmlns:a16="http://schemas.microsoft.com/office/drawing/2014/main" id="{FC525AB1-0EE7-4A2C-AD81-EC4947655AE2}"/>
              </a:ext>
            </a:extLst>
          </p:cNvPr>
          <p:cNvSpPr/>
          <p:nvPr/>
        </p:nvSpPr>
        <p:spPr bwMode="auto">
          <a:xfrm>
            <a:off x="823502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6" name="Овал 65">
            <a:extLst>
              <a:ext uri="{FF2B5EF4-FFF2-40B4-BE49-F238E27FC236}">
                <a16:creationId xmlns:a16="http://schemas.microsoft.com/office/drawing/2014/main" id="{4881A9E6-B3A5-4542-8C3B-F93827B1301D}"/>
              </a:ext>
            </a:extLst>
          </p:cNvPr>
          <p:cNvSpPr/>
          <p:nvPr/>
        </p:nvSpPr>
        <p:spPr bwMode="auto">
          <a:xfrm>
            <a:off x="7866721" y="197549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7" name="Овал 66">
            <a:extLst>
              <a:ext uri="{FF2B5EF4-FFF2-40B4-BE49-F238E27FC236}">
                <a16:creationId xmlns:a16="http://schemas.microsoft.com/office/drawing/2014/main" id="{1B5BDEBB-5562-4E24-A3A3-4201FA414E91}"/>
              </a:ext>
            </a:extLst>
          </p:cNvPr>
          <p:cNvSpPr/>
          <p:nvPr/>
        </p:nvSpPr>
        <p:spPr bwMode="auto">
          <a:xfrm>
            <a:off x="7504771" y="1969144"/>
            <a:ext cx="7200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4" name="Овал 53">
            <a:extLst>
              <a:ext uri="{FF2B5EF4-FFF2-40B4-BE49-F238E27FC236}">
                <a16:creationId xmlns:a16="http://schemas.microsoft.com/office/drawing/2014/main" id="{E53F8912-7866-49CC-A54A-B576BF840160}"/>
              </a:ext>
            </a:extLst>
          </p:cNvPr>
          <p:cNvSpPr/>
          <p:nvPr/>
        </p:nvSpPr>
        <p:spPr bwMode="auto">
          <a:xfrm>
            <a:off x="10733745"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5" name="Овал 54">
            <a:extLst>
              <a:ext uri="{FF2B5EF4-FFF2-40B4-BE49-F238E27FC236}">
                <a16:creationId xmlns:a16="http://schemas.microsoft.com/office/drawing/2014/main" id="{A2AD2CC8-365F-4648-A071-CB780E9312AD}"/>
              </a:ext>
            </a:extLst>
          </p:cNvPr>
          <p:cNvSpPr/>
          <p:nvPr/>
        </p:nvSpPr>
        <p:spPr bwMode="auto">
          <a:xfrm>
            <a:off x="103956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6" name="Овал 55">
            <a:extLst>
              <a:ext uri="{FF2B5EF4-FFF2-40B4-BE49-F238E27FC236}">
                <a16:creationId xmlns:a16="http://schemas.microsoft.com/office/drawing/2014/main" id="{BF8BBA97-0DB3-4BCA-AD83-612D553AEC40}"/>
              </a:ext>
            </a:extLst>
          </p:cNvPr>
          <p:cNvSpPr/>
          <p:nvPr/>
        </p:nvSpPr>
        <p:spPr bwMode="auto">
          <a:xfrm>
            <a:off x="1003207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8" name="Овал 67">
            <a:extLst>
              <a:ext uri="{FF2B5EF4-FFF2-40B4-BE49-F238E27FC236}">
                <a16:creationId xmlns:a16="http://schemas.microsoft.com/office/drawing/2014/main" id="{57747E7C-979A-4DDD-BF66-2AD35A61BAED}"/>
              </a:ext>
            </a:extLst>
          </p:cNvPr>
          <p:cNvSpPr/>
          <p:nvPr/>
        </p:nvSpPr>
        <p:spPr bwMode="auto">
          <a:xfrm>
            <a:off x="9659008" y="2371531"/>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69" name="Овал 68">
            <a:extLst>
              <a:ext uri="{FF2B5EF4-FFF2-40B4-BE49-F238E27FC236}">
                <a16:creationId xmlns:a16="http://schemas.microsoft.com/office/drawing/2014/main" id="{784F0B53-BE40-4BEE-9C73-EF6A7D80E679}"/>
              </a:ext>
            </a:extLst>
          </p:cNvPr>
          <p:cNvSpPr/>
          <p:nvPr/>
        </p:nvSpPr>
        <p:spPr bwMode="auto">
          <a:xfrm>
            <a:off x="93018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0" name="Овал 69">
            <a:extLst>
              <a:ext uri="{FF2B5EF4-FFF2-40B4-BE49-F238E27FC236}">
                <a16:creationId xmlns:a16="http://schemas.microsoft.com/office/drawing/2014/main" id="{C0D3E827-1827-4F22-BFBA-355B0B958870}"/>
              </a:ext>
            </a:extLst>
          </p:cNvPr>
          <p:cNvSpPr/>
          <p:nvPr/>
        </p:nvSpPr>
        <p:spPr bwMode="auto">
          <a:xfrm>
            <a:off x="89335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1" name="Овал 70">
            <a:extLst>
              <a:ext uri="{FF2B5EF4-FFF2-40B4-BE49-F238E27FC236}">
                <a16:creationId xmlns:a16="http://schemas.microsoft.com/office/drawing/2014/main" id="{F3CB112C-14A5-4471-A64B-DFAA52A828E4}"/>
              </a:ext>
            </a:extLst>
          </p:cNvPr>
          <p:cNvSpPr/>
          <p:nvPr/>
        </p:nvSpPr>
        <p:spPr bwMode="auto">
          <a:xfrm>
            <a:off x="85652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2" name="Овал 71">
            <a:extLst>
              <a:ext uri="{FF2B5EF4-FFF2-40B4-BE49-F238E27FC236}">
                <a16:creationId xmlns:a16="http://schemas.microsoft.com/office/drawing/2014/main" id="{7B565CAB-9F1A-4E29-B548-5F348F02EC1F}"/>
              </a:ext>
            </a:extLst>
          </p:cNvPr>
          <p:cNvSpPr/>
          <p:nvPr/>
        </p:nvSpPr>
        <p:spPr bwMode="auto">
          <a:xfrm>
            <a:off x="8235021"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3" name="Овал 72">
            <a:extLst>
              <a:ext uri="{FF2B5EF4-FFF2-40B4-BE49-F238E27FC236}">
                <a16:creationId xmlns:a16="http://schemas.microsoft.com/office/drawing/2014/main" id="{86FAAD9C-C582-49FA-B6EB-1722DF9737D7}"/>
              </a:ext>
            </a:extLst>
          </p:cNvPr>
          <p:cNvSpPr/>
          <p:nvPr/>
        </p:nvSpPr>
        <p:spPr bwMode="auto">
          <a:xfrm>
            <a:off x="7866721" y="2369942"/>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74" name="Овал 73">
            <a:extLst>
              <a:ext uri="{FF2B5EF4-FFF2-40B4-BE49-F238E27FC236}">
                <a16:creationId xmlns:a16="http://schemas.microsoft.com/office/drawing/2014/main" id="{E399A477-4C40-46EB-B6E9-108715FD5CFB}"/>
              </a:ext>
            </a:extLst>
          </p:cNvPr>
          <p:cNvSpPr/>
          <p:nvPr/>
        </p:nvSpPr>
        <p:spPr bwMode="auto">
          <a:xfrm>
            <a:off x="7500008" y="2373118"/>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 name="Овал 1">
            <a:extLst>
              <a:ext uri="{FF2B5EF4-FFF2-40B4-BE49-F238E27FC236}">
                <a16:creationId xmlns:a16="http://schemas.microsoft.com/office/drawing/2014/main" id="{C9098C01-B490-4D40-8926-D5B02AC3FEE3}"/>
              </a:ext>
            </a:extLst>
          </p:cNvPr>
          <p:cNvSpPr/>
          <p:nvPr/>
        </p:nvSpPr>
        <p:spPr bwMode="auto">
          <a:xfrm>
            <a:off x="10733740"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26" name="Овал 25">
            <a:extLst>
              <a:ext uri="{FF2B5EF4-FFF2-40B4-BE49-F238E27FC236}">
                <a16:creationId xmlns:a16="http://schemas.microsoft.com/office/drawing/2014/main" id="{5F0EF51A-19BA-449E-81DB-93AA098D6A55}"/>
              </a:ext>
            </a:extLst>
          </p:cNvPr>
          <p:cNvSpPr/>
          <p:nvPr/>
        </p:nvSpPr>
        <p:spPr bwMode="auto">
          <a:xfrm>
            <a:off x="103956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1" name="Овал 40">
            <a:extLst>
              <a:ext uri="{FF2B5EF4-FFF2-40B4-BE49-F238E27FC236}">
                <a16:creationId xmlns:a16="http://schemas.microsoft.com/office/drawing/2014/main" id="{F534D132-1DF7-40FB-8492-83C7129F382C}"/>
              </a:ext>
            </a:extLst>
          </p:cNvPr>
          <p:cNvSpPr/>
          <p:nvPr/>
        </p:nvSpPr>
        <p:spPr bwMode="auto">
          <a:xfrm>
            <a:off x="1003206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6" name="Овал 45">
            <a:extLst>
              <a:ext uri="{FF2B5EF4-FFF2-40B4-BE49-F238E27FC236}">
                <a16:creationId xmlns:a16="http://schemas.microsoft.com/office/drawing/2014/main" id="{8D3B16B2-A0CE-467F-B1B6-B533ACB577FA}"/>
              </a:ext>
            </a:extLst>
          </p:cNvPr>
          <p:cNvSpPr/>
          <p:nvPr/>
        </p:nvSpPr>
        <p:spPr bwMode="auto">
          <a:xfrm>
            <a:off x="9659003" y="268109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7" name="Овал 46">
            <a:extLst>
              <a:ext uri="{FF2B5EF4-FFF2-40B4-BE49-F238E27FC236}">
                <a16:creationId xmlns:a16="http://schemas.microsoft.com/office/drawing/2014/main" id="{962ED494-CA0A-4A58-BD75-B7EC772EAE25}"/>
              </a:ext>
            </a:extLst>
          </p:cNvPr>
          <p:cNvSpPr/>
          <p:nvPr/>
        </p:nvSpPr>
        <p:spPr bwMode="auto">
          <a:xfrm>
            <a:off x="93018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8" name="Овал 47">
            <a:extLst>
              <a:ext uri="{FF2B5EF4-FFF2-40B4-BE49-F238E27FC236}">
                <a16:creationId xmlns:a16="http://schemas.microsoft.com/office/drawing/2014/main" id="{51E47588-12D3-4A92-BB48-33666A9A1D91}"/>
              </a:ext>
            </a:extLst>
          </p:cNvPr>
          <p:cNvSpPr/>
          <p:nvPr/>
        </p:nvSpPr>
        <p:spPr bwMode="auto">
          <a:xfrm>
            <a:off x="89335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49" name="Овал 48">
            <a:extLst>
              <a:ext uri="{FF2B5EF4-FFF2-40B4-BE49-F238E27FC236}">
                <a16:creationId xmlns:a16="http://schemas.microsoft.com/office/drawing/2014/main" id="{92304C76-8F70-430D-A5B4-0218A10E4210}"/>
              </a:ext>
            </a:extLst>
          </p:cNvPr>
          <p:cNvSpPr/>
          <p:nvPr/>
        </p:nvSpPr>
        <p:spPr bwMode="auto">
          <a:xfrm>
            <a:off x="85652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0" name="Овал 49">
            <a:extLst>
              <a:ext uri="{FF2B5EF4-FFF2-40B4-BE49-F238E27FC236}">
                <a16:creationId xmlns:a16="http://schemas.microsoft.com/office/drawing/2014/main" id="{038EFB78-496B-4558-A400-82F8447A46F0}"/>
              </a:ext>
            </a:extLst>
          </p:cNvPr>
          <p:cNvSpPr/>
          <p:nvPr/>
        </p:nvSpPr>
        <p:spPr bwMode="auto">
          <a:xfrm>
            <a:off x="8235016"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1" name="Овал 50">
            <a:extLst>
              <a:ext uri="{FF2B5EF4-FFF2-40B4-BE49-F238E27FC236}">
                <a16:creationId xmlns:a16="http://schemas.microsoft.com/office/drawing/2014/main" id="{11ADFE97-DF37-4887-9A6A-8AC698EA2CFC}"/>
              </a:ext>
            </a:extLst>
          </p:cNvPr>
          <p:cNvSpPr/>
          <p:nvPr/>
        </p:nvSpPr>
        <p:spPr bwMode="auto">
          <a:xfrm>
            <a:off x="7866716" y="267950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2" name="Овал 51">
            <a:extLst>
              <a:ext uri="{FF2B5EF4-FFF2-40B4-BE49-F238E27FC236}">
                <a16:creationId xmlns:a16="http://schemas.microsoft.com/office/drawing/2014/main" id="{99B6B3BA-3CCF-4EA9-934C-9E468835057F}"/>
              </a:ext>
            </a:extLst>
          </p:cNvPr>
          <p:cNvSpPr/>
          <p:nvPr/>
        </p:nvSpPr>
        <p:spPr bwMode="auto">
          <a:xfrm>
            <a:off x="7500003" y="268268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53" name="Овал 52">
            <a:extLst>
              <a:ext uri="{FF2B5EF4-FFF2-40B4-BE49-F238E27FC236}">
                <a16:creationId xmlns:a16="http://schemas.microsoft.com/office/drawing/2014/main" id="{999C23EC-E2B3-4CEC-8394-21EF09981203}"/>
              </a:ext>
            </a:extLst>
          </p:cNvPr>
          <p:cNvSpPr/>
          <p:nvPr/>
        </p:nvSpPr>
        <p:spPr bwMode="auto">
          <a:xfrm>
            <a:off x="10733738"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7" name="Овал 86">
            <a:extLst>
              <a:ext uri="{FF2B5EF4-FFF2-40B4-BE49-F238E27FC236}">
                <a16:creationId xmlns:a16="http://schemas.microsoft.com/office/drawing/2014/main" id="{5D6C1C60-D1EB-4746-B2CF-3925B3F210E4}"/>
              </a:ext>
            </a:extLst>
          </p:cNvPr>
          <p:cNvSpPr/>
          <p:nvPr/>
        </p:nvSpPr>
        <p:spPr bwMode="auto">
          <a:xfrm>
            <a:off x="103956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89" name="Овал 88">
            <a:extLst>
              <a:ext uri="{FF2B5EF4-FFF2-40B4-BE49-F238E27FC236}">
                <a16:creationId xmlns:a16="http://schemas.microsoft.com/office/drawing/2014/main" id="{AE40FED4-4D04-4ED0-B8AD-6FC80F205D0F}"/>
              </a:ext>
            </a:extLst>
          </p:cNvPr>
          <p:cNvSpPr/>
          <p:nvPr/>
        </p:nvSpPr>
        <p:spPr bwMode="auto">
          <a:xfrm>
            <a:off x="1003206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1" name="Овал 90">
            <a:extLst>
              <a:ext uri="{FF2B5EF4-FFF2-40B4-BE49-F238E27FC236}">
                <a16:creationId xmlns:a16="http://schemas.microsoft.com/office/drawing/2014/main" id="{CD3D7F6A-0D38-4651-B127-4BDFBA3F82BB}"/>
              </a:ext>
            </a:extLst>
          </p:cNvPr>
          <p:cNvSpPr/>
          <p:nvPr/>
        </p:nvSpPr>
        <p:spPr bwMode="auto">
          <a:xfrm>
            <a:off x="9659001" y="3033526"/>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3" name="Овал 92">
            <a:extLst>
              <a:ext uri="{FF2B5EF4-FFF2-40B4-BE49-F238E27FC236}">
                <a16:creationId xmlns:a16="http://schemas.microsoft.com/office/drawing/2014/main" id="{068C998B-3B73-4177-A25A-604CFAD2A1E7}"/>
              </a:ext>
            </a:extLst>
          </p:cNvPr>
          <p:cNvSpPr/>
          <p:nvPr/>
        </p:nvSpPr>
        <p:spPr bwMode="auto">
          <a:xfrm>
            <a:off x="93018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5" name="Овал 94">
            <a:extLst>
              <a:ext uri="{FF2B5EF4-FFF2-40B4-BE49-F238E27FC236}">
                <a16:creationId xmlns:a16="http://schemas.microsoft.com/office/drawing/2014/main" id="{2E6A1D7D-AA86-43DD-8A4A-7370EAF6B513}"/>
              </a:ext>
            </a:extLst>
          </p:cNvPr>
          <p:cNvSpPr/>
          <p:nvPr/>
        </p:nvSpPr>
        <p:spPr bwMode="auto">
          <a:xfrm>
            <a:off x="89335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7" name="Овал 96">
            <a:extLst>
              <a:ext uri="{FF2B5EF4-FFF2-40B4-BE49-F238E27FC236}">
                <a16:creationId xmlns:a16="http://schemas.microsoft.com/office/drawing/2014/main" id="{8FEDA1E8-6E47-47B8-BA1E-397571262238}"/>
              </a:ext>
            </a:extLst>
          </p:cNvPr>
          <p:cNvSpPr/>
          <p:nvPr/>
        </p:nvSpPr>
        <p:spPr bwMode="auto">
          <a:xfrm>
            <a:off x="85652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99" name="Овал 98">
            <a:extLst>
              <a:ext uri="{FF2B5EF4-FFF2-40B4-BE49-F238E27FC236}">
                <a16:creationId xmlns:a16="http://schemas.microsoft.com/office/drawing/2014/main" id="{80749F22-27B9-4235-96E3-B266EAD41D8F}"/>
              </a:ext>
            </a:extLst>
          </p:cNvPr>
          <p:cNvSpPr/>
          <p:nvPr/>
        </p:nvSpPr>
        <p:spPr bwMode="auto">
          <a:xfrm>
            <a:off x="8235014"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1" name="Овал 100">
            <a:extLst>
              <a:ext uri="{FF2B5EF4-FFF2-40B4-BE49-F238E27FC236}">
                <a16:creationId xmlns:a16="http://schemas.microsoft.com/office/drawing/2014/main" id="{71329D57-10F0-4DE7-B54C-BF965489D9A7}"/>
              </a:ext>
            </a:extLst>
          </p:cNvPr>
          <p:cNvSpPr/>
          <p:nvPr/>
        </p:nvSpPr>
        <p:spPr bwMode="auto">
          <a:xfrm>
            <a:off x="7866714" y="3031937"/>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103" name="Овал 102">
            <a:extLst>
              <a:ext uri="{FF2B5EF4-FFF2-40B4-BE49-F238E27FC236}">
                <a16:creationId xmlns:a16="http://schemas.microsoft.com/office/drawing/2014/main" id="{3F770E37-4C89-4158-82E7-222D8D51DC4F}"/>
              </a:ext>
            </a:extLst>
          </p:cNvPr>
          <p:cNvSpPr/>
          <p:nvPr/>
        </p:nvSpPr>
        <p:spPr bwMode="auto">
          <a:xfrm>
            <a:off x="7500001" y="3035113"/>
            <a:ext cx="72000" cy="72000"/>
          </a:xfrm>
          <a:prstGeom prst="ellips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15">
            <p14:nvContentPartPr>
              <p14:cNvPr id="104" name="Рукописный ввод 103">
                <a:extLst>
                  <a:ext uri="{FF2B5EF4-FFF2-40B4-BE49-F238E27FC236}">
                    <a16:creationId xmlns:a16="http://schemas.microsoft.com/office/drawing/2014/main" id="{81C2AD7D-5FDD-4FF8-A7B5-1DF3884C5BA1}"/>
                  </a:ext>
                </a:extLst>
              </p14:cNvPr>
              <p14:cNvContentPartPr/>
              <p14:nvPr/>
            </p14:nvContentPartPr>
            <p14:xfrm>
              <a:off x="5329800" y="1555920"/>
              <a:ext cx="6090840" cy="2215800"/>
            </p14:xfrm>
          </p:contentPart>
        </mc:Choice>
        <mc:Fallback xmlns="">
          <p:pic>
            <p:nvPicPr>
              <p:cNvPr id="104" name="Рукописный ввод 103">
                <a:extLst>
                  <a:ext uri="{FF2B5EF4-FFF2-40B4-BE49-F238E27FC236}">
                    <a16:creationId xmlns:a16="http://schemas.microsoft.com/office/drawing/2014/main" id="{81C2AD7D-5FDD-4FF8-A7B5-1DF3884C5BA1}"/>
                  </a:ext>
                </a:extLst>
              </p:cNvPr>
              <p:cNvPicPr/>
              <p:nvPr/>
            </p:nvPicPr>
            <p:blipFill>
              <a:blip r:embed="rId16"/>
              <a:stretch>
                <a:fillRect/>
              </a:stretch>
            </p:blipFill>
            <p:spPr>
              <a:xfrm>
                <a:off x="5320440" y="1546560"/>
                <a:ext cx="6109560" cy="2234520"/>
              </a:xfrm>
              <a:prstGeom prst="rect">
                <a:avLst/>
              </a:prstGeom>
            </p:spPr>
          </p:pic>
        </mc:Fallback>
      </mc:AlternateContent>
    </p:spTree>
    <p:extLst>
      <p:ext uri="{BB962C8B-B14F-4D97-AF65-F5344CB8AC3E}">
        <p14:creationId xmlns:p14="http://schemas.microsoft.com/office/powerpoint/2010/main" val="14466035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6" grpId="0" animBg="1"/>
      <p:bldP spid="40" grpId="0"/>
      <p:bldP spid="42" grpId="0"/>
      <p:bldP spid="43" grpId="0" animBg="1"/>
      <p:bldP spid="44" grpId="0" animBg="1"/>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86F62B3C-7D68-48DE-A41E-2146BE7AEB1A}"/>
              </a:ext>
            </a:extLst>
          </p:cNvPr>
          <p:cNvPicPr/>
          <p:nvPr/>
        </p:nvPicPr>
        <p:blipFill>
          <a:blip r:embed="rId3"/>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r>
              <a:rPr lang="en-US" sz="1600" dirty="0">
                <a:effectLst/>
                <a:latin typeface="Times New Roman" panose="02020603050405020304" pitchFamily="18" charset="0"/>
                <a:ea typeface="Calibri" panose="020F0502020204030204" pitchFamily="34" charset="0"/>
              </a:rPr>
              <a:t> </a:t>
            </a:r>
            <a:r>
              <a:rPr lang="ru-RU" sz="1600" dirty="0">
                <a:effectLst/>
                <a:latin typeface="Times New Roman" panose="02020603050405020304" pitchFamily="18" charset="0"/>
                <a:ea typeface="Calibri" panose="020F0502020204030204" pitchFamily="34" charset="0"/>
              </a:rPr>
              <a:t>в разностном виде:</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TextBox 9">
            <a:extLst>
              <a:ext uri="{FF2B5EF4-FFF2-40B4-BE49-F238E27FC236}">
                <a16:creationId xmlns:a16="http://schemas.microsoft.com/office/drawing/2014/main" id="{7953C0E5-2E27-489A-A95A-CE9F954F219F}"/>
              </a:ext>
            </a:extLst>
          </p:cNvPr>
          <p:cNvSpPr txBox="1"/>
          <p:nvPr/>
        </p:nvSpPr>
        <p:spPr>
          <a:xfrm>
            <a:off x="3132920" y="3852463"/>
            <a:ext cx="6096000" cy="338554"/>
          </a:xfrm>
          <a:prstGeom prst="rect">
            <a:avLst/>
          </a:prstGeom>
          <a:noFill/>
        </p:spPr>
        <p:txBody>
          <a:bodyPr wrap="square">
            <a:spAutoFit/>
          </a:bodyPr>
          <a:lstStyle/>
          <a:p>
            <a:r>
              <a:rPr lang="ru-RU" dirty="0">
                <a:ea typeface="Calibri" panose="020F0502020204030204" pitchFamily="34" charset="0"/>
              </a:rPr>
              <a:t>Приведение подобных в разностном уравнении Рейнольдса:</a:t>
            </a:r>
            <a:endParaRPr lang="ru-RU"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9359E74-34C5-4742-B34B-9D4001C52C10}"/>
                  </a:ext>
                </a:extLst>
              </p:cNvPr>
              <p:cNvSpPr txBox="1"/>
              <p:nvPr/>
            </p:nvSpPr>
            <p:spPr>
              <a:xfrm>
                <a:off x="3204519" y="1285561"/>
                <a:ext cx="8987481" cy="137871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d>
                            <m:dPr>
                              <m:ctrlPr>
                                <a:rPr lang="ru-RU" i="1" smtClean="0">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b="0" i="1" smtClean="0">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Sup>
                            <m:sSubSupPr>
                              <m:ctrlPr>
                                <a:rPr lang="en-US"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𝑠</m:t>
                              </m:r>
                            </m:e>
                            <m:sub>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2</m:t>
                              </m:r>
                            </m:sup>
                          </m:sSubSup>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r>
                        <a:rPr lang="en-US">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f>
                        <m:fPr>
                          <m:ctrlPr>
                            <a:rPr lang="ru-RU" i="1">
                              <a:latin typeface="Cambria Math" panose="02040503050406030204" pitchFamily="18" charset="0"/>
                            </a:rPr>
                          </m:ctrlPr>
                        </m:fPr>
                        <m:num>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a:latin typeface="Cambria Math" panose="02040503050406030204" pitchFamily="18" charset="0"/>
                            </a:rPr>
                            <m:t>−</m:t>
                          </m:r>
                          <m:sSup>
                            <m:sSupPr>
                              <m:ctrlPr>
                                <a:rPr lang="ru-RU" i="1">
                                  <a:latin typeface="Cambria Math" panose="02040503050406030204" pitchFamily="18" charset="0"/>
                                </a:rPr>
                              </m:ctrlPr>
                            </m:sSupPr>
                            <m:e>
                              <m:r>
                                <a:rPr lang="en-US">
                                  <a:latin typeface="Cambria Math" panose="02040503050406030204" pitchFamily="18" charset="0"/>
                                </a:rPr>
                                <m:t>2</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sSup>
                            <m:sSupPr>
                              <m:ctrlPr>
                                <a:rPr lang="ru-RU" i="1">
                                  <a:latin typeface="Cambria Math" panose="02040503050406030204" pitchFamily="18" charset="0"/>
                                </a:rPr>
                              </m:ctrlPr>
                            </m:sSupPr>
                            <m:e>
                              <m:r>
                                <a:rPr lang="en-US">
                                  <a:latin typeface="Cambria Math" panose="02040503050406030204" pitchFamily="18" charset="0"/>
                                </a:rPr>
                                <m:t>+</m:t>
                              </m:r>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latin typeface="Cambria Math" panose="02040503050406030204" pitchFamily="18" charset="0"/>
                        </a:rPr>
                        <m:t>.</m:t>
                      </m:r>
                    </m:oMath>
                  </m:oMathPara>
                </a14:m>
                <a:endParaRPr lang="ru-RU" dirty="0"/>
              </a:p>
            </p:txBody>
          </p:sp>
        </mc:Choice>
        <mc:Fallback xmlns="">
          <p:sp>
            <p:nvSpPr>
              <p:cNvPr id="44" name="TextBox 43">
                <a:extLst>
                  <a:ext uri="{FF2B5EF4-FFF2-40B4-BE49-F238E27FC236}">
                    <a16:creationId xmlns:a16="http://schemas.microsoft.com/office/drawing/2014/main" id="{C9359E74-34C5-4742-B34B-9D4001C52C10}"/>
                  </a:ext>
                </a:extLst>
              </p:cNvPr>
              <p:cNvSpPr txBox="1">
                <a:spLocks noRot="1" noChangeAspect="1" noMove="1" noResize="1" noEditPoints="1" noAdjustHandles="1" noChangeArrowheads="1" noChangeShapeType="1" noTextEdit="1"/>
              </p:cNvSpPr>
              <p:nvPr/>
            </p:nvSpPr>
            <p:spPr>
              <a:xfrm>
                <a:off x="3204519" y="1285561"/>
                <a:ext cx="8987481" cy="1378711"/>
              </a:xfrm>
              <a:prstGeom prst="rect">
                <a:avLst/>
              </a:prstGeom>
              <a:blipFill>
                <a:blip r:embed="rId4"/>
                <a:stretch>
                  <a:fillRect/>
                </a:stretch>
              </a:blipFill>
              <a:ln>
                <a:noFill/>
              </a:ln>
            </p:spPr>
            <p:txBody>
              <a:bodyPr/>
              <a:lstStyle/>
              <a:p>
                <a:r>
                  <a:rPr lang="ru-RU">
                    <a:noFill/>
                  </a:rPr>
                  <a:t> </a:t>
                </a:r>
              </a:p>
            </p:txBody>
          </p:sp>
        </mc:Fallback>
      </mc:AlternateContent>
      <p:sp>
        <p:nvSpPr>
          <p:cNvPr id="50" name="TextBox 49">
            <a:extLst>
              <a:ext uri="{FF2B5EF4-FFF2-40B4-BE49-F238E27FC236}">
                <a16:creationId xmlns:a16="http://schemas.microsoft.com/office/drawing/2014/main" id="{DE1AED2A-ED5F-4A36-9777-919EA2F00F28}"/>
              </a:ext>
            </a:extLst>
          </p:cNvPr>
          <p:cNvSpPr txBox="1"/>
          <p:nvPr/>
        </p:nvSpPr>
        <p:spPr>
          <a:xfrm>
            <a:off x="338228" y="6211061"/>
            <a:ext cx="11515564" cy="338554"/>
          </a:xfrm>
          <a:prstGeom prst="rect">
            <a:avLst/>
          </a:prstGeom>
          <a:noFill/>
        </p:spPr>
        <p:txBody>
          <a:bodyPr wrap="square">
            <a:spAutoFit/>
          </a:bodyPr>
          <a:lstStyle/>
          <a:p>
            <a:pPr eaLnBrk="1" hangingPunct="1">
              <a:spcBef>
                <a:spcPct val="0"/>
              </a:spcBef>
              <a:buClrTx/>
              <a:buFontTx/>
              <a:buNone/>
            </a:pPr>
            <a:r>
              <a:rPr lang="ru-RU" altLang="ru-RU" dirty="0"/>
              <a:t>Окончательно уравнение Рейнольдса может быть приведено к виду:</a:t>
            </a:r>
          </a:p>
        </p:txBody>
      </p:sp>
      <mc:AlternateContent xmlns:mc="http://schemas.openxmlformats.org/markup-compatibility/2006" xmlns:a14="http://schemas.microsoft.com/office/drawing/2010/main">
        <mc:Choice Requires="a14">
          <p:sp>
            <p:nvSpPr>
              <p:cNvPr id="51" name="Объект 21">
                <a:extLst>
                  <a:ext uri="{FF2B5EF4-FFF2-40B4-BE49-F238E27FC236}">
                    <a16:creationId xmlns:a16="http://schemas.microsoft.com/office/drawing/2014/main" id="{C1438073-DC0B-4F1D-815A-214421EA45D2}"/>
                  </a:ext>
                </a:extLst>
              </p:cNvPr>
              <p:cNvSpPr txBox="1"/>
              <p:nvPr/>
            </p:nvSpPr>
            <p:spPr bwMode="auto">
              <a:xfrm>
                <a:off x="2501153" y="6513364"/>
                <a:ext cx="7745506" cy="298186"/>
              </a:xfrm>
              <a:prstGeom prst="rect">
                <a:avLst/>
              </a:prstGeom>
              <a:noFill/>
              <a:ln>
                <a:noFill/>
              </a:ln>
            </p:spPr>
            <p:txBody>
              <a:bodyPr>
                <a:noAutofit/>
              </a:bodyPr>
              <a:lstStyle/>
              <a:p>
                <a14:m>
                  <m:oMath xmlns:m="http://schemas.openxmlformats.org/officeDocument/2006/math">
                    <m:sSup>
                      <m:sSupPr>
                        <m:ctrlPr>
                          <a:rPr lang="ru-RU" i="1" smtClean="0">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𝐴</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000000"/>
                            </a:solidFill>
                            <a:latin typeface="Cambria Math" panose="02040503050406030204" pitchFamily="18" charset="0"/>
                          </a:rPr>
                          <m:t>,</m:t>
                        </m:r>
                        <m:r>
                          <a:rPr lang="en-US" b="0"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ru-RU"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𝐵</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𝐶</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ru-RU" i="1">
                            <a:solidFill>
                              <a:srgbClr val="FF0000"/>
                            </a:solidFill>
                            <a:latin typeface="Cambria Math" panose="02040503050406030204" pitchFamily="18" charset="0"/>
                          </a:rPr>
                          <m:t>1</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𝐷</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𝐸</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sSup>
                      <m:sSupPr>
                        <m:ctrlPr>
                          <a:rPr lang="ru-RU" i="1">
                            <a:solidFill>
                              <a:srgbClr val="000000"/>
                            </a:solidFill>
                            <a:latin typeface="Cambria Math" panose="02040503050406030204" pitchFamily="18" charset="0"/>
                          </a:rPr>
                        </m:ctrlPr>
                      </m:sSupPr>
                      <m:e>
                        <m:r>
                          <a:rPr lang="ru-RU" i="1">
                            <a:solidFill>
                              <a:srgbClr val="000000"/>
                            </a:solidFill>
                            <a:latin typeface="Cambria Math" panose="02040503050406030204" pitchFamily="18" charset="0"/>
                          </a:rPr>
                          <m:t>𝑝</m:t>
                        </m:r>
                      </m:e>
                      <m:sup>
                        <m:r>
                          <a:rPr lang="en-US" b="0" i="1" smtClean="0">
                            <a:solidFill>
                              <a:srgbClr val="000000"/>
                            </a:solidFill>
                            <a:latin typeface="Cambria Math" panose="02040503050406030204" pitchFamily="18" charset="0"/>
                          </a:rPr>
                          <m:t>(</m:t>
                        </m:r>
                        <m:r>
                          <a:rPr lang="ru-RU" i="1" smtClean="0">
                            <a:solidFill>
                              <a:srgbClr val="FF0000"/>
                            </a:solidFill>
                            <a:latin typeface="Cambria Math" panose="02040503050406030204" pitchFamily="18" charset="0"/>
                          </a:rPr>
                          <m:t>𝑖</m:t>
                        </m:r>
                        <m:r>
                          <a:rPr lang="ru-RU" i="1">
                            <a:solidFill>
                              <a:srgbClr val="000000"/>
                            </a:solidFill>
                            <a:latin typeface="Cambria Math" panose="02040503050406030204" pitchFamily="18" charset="0"/>
                          </a:rPr>
                          <m:t>,</m:t>
                        </m:r>
                        <m:r>
                          <a:rPr lang="en-US"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0000"/>
                            </a:solidFill>
                            <a:latin typeface="Cambria Math" panose="02040503050406030204" pitchFamily="18" charset="0"/>
                          </a:rPr>
                          <m:t>)</m:t>
                        </m:r>
                      </m:sup>
                    </m:sSup>
                    <m:r>
                      <a:rPr lang="en-US" b="0" i="1" smtClean="0">
                        <a:solidFill>
                          <a:srgbClr val="000000"/>
                        </a:solidFill>
                        <a:latin typeface="Cambria Math" panose="02040503050406030204" pitchFamily="18" charset="0"/>
                      </a:rPr>
                      <m:t>=</m:t>
                    </m:r>
                    <m:sSup>
                      <m:sSupPr>
                        <m:ctrlPr>
                          <a:rPr lang="ru-RU" i="1">
                            <a:solidFill>
                              <a:srgbClr val="000000"/>
                            </a:solidFill>
                            <a:latin typeface="Cambria Math" panose="02040503050406030204" pitchFamily="18" charset="0"/>
                          </a:rPr>
                        </m:ctrlPr>
                      </m:sSupPr>
                      <m:e>
                        <m:r>
                          <a:rPr lang="en-US" b="0" i="1" smtClean="0">
                            <a:solidFill>
                              <a:srgbClr val="000000"/>
                            </a:solidFill>
                            <a:latin typeface="Cambria Math" panose="02040503050406030204" pitchFamily="18" charset="0"/>
                          </a:rPr>
                          <m:t>𝐺</m:t>
                        </m:r>
                      </m:e>
                      <m:sup>
                        <m:r>
                          <a:rPr lang="en-US" i="1">
                            <a:solidFill>
                              <a:srgbClr val="000000"/>
                            </a:solidFill>
                            <a:latin typeface="Cambria Math" panose="02040503050406030204" pitchFamily="18" charset="0"/>
                          </a:rPr>
                          <m:t>(</m:t>
                        </m:r>
                        <m:r>
                          <a:rPr lang="ru-RU" i="1">
                            <a:solidFill>
                              <a:srgbClr val="FF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B050"/>
                            </a:solidFill>
                            <a:latin typeface="Cambria Math" panose="02040503050406030204" pitchFamily="18" charset="0"/>
                          </a:rPr>
                          <m:t>𝑗</m:t>
                        </m:r>
                        <m:r>
                          <a:rPr lang="en-US" i="1">
                            <a:solidFill>
                              <a:srgbClr val="000000"/>
                            </a:solidFill>
                            <a:latin typeface="Cambria Math" panose="02040503050406030204" pitchFamily="18" charset="0"/>
                          </a:rPr>
                          <m:t>)</m:t>
                        </m:r>
                      </m:sup>
                    </m:sSup>
                  </m:oMath>
                </a14:m>
                <a:r>
                  <a:rPr lang="en-US" sz="1400" dirty="0"/>
                  <a:t>.</a:t>
                </a:r>
                <a:endParaRPr lang="ru-RU" sz="1400" dirty="0"/>
              </a:p>
            </p:txBody>
          </p:sp>
        </mc:Choice>
        <mc:Fallback xmlns="">
          <p:sp>
            <p:nvSpPr>
              <p:cNvPr id="51" name="Объект 21">
                <a:extLst>
                  <a:ext uri="{FF2B5EF4-FFF2-40B4-BE49-F238E27FC236}">
                    <a16:creationId xmlns:a16="http://schemas.microsoft.com/office/drawing/2014/main" id="{C1438073-DC0B-4F1D-815A-214421EA45D2}"/>
                  </a:ext>
                </a:extLst>
              </p:cNvPr>
              <p:cNvSpPr txBox="1">
                <a:spLocks noRot="1" noChangeAspect="1" noMove="1" noResize="1" noEditPoints="1" noAdjustHandles="1" noChangeArrowheads="1" noChangeShapeType="1" noTextEdit="1"/>
              </p:cNvSpPr>
              <p:nvPr/>
            </p:nvSpPr>
            <p:spPr bwMode="auto">
              <a:xfrm>
                <a:off x="2501153" y="6513364"/>
                <a:ext cx="7745506" cy="298186"/>
              </a:xfrm>
              <a:prstGeom prst="rect">
                <a:avLst/>
              </a:prstGeom>
              <a:blipFill>
                <a:blip r:embed="rId6"/>
                <a:stretch>
                  <a:fillRect b="-36735"/>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61542F6-083D-4748-9155-B55BC31C312A}"/>
                  </a:ext>
                </a:extLst>
              </p:cNvPr>
              <p:cNvSpPr txBox="1"/>
              <p:nvPr/>
            </p:nvSpPr>
            <p:spPr>
              <a:xfrm>
                <a:off x="0" y="4264777"/>
                <a:ext cx="12191999" cy="1423851"/>
              </a:xfrm>
              <a:prstGeom prst="rect">
                <a:avLst/>
              </a:prstGeom>
              <a:noFill/>
              <a:ln>
                <a:no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−2</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d>
                        <m:dPr>
                          <m:ctrlPr>
                            <a:rPr lang="en-US" i="1" smtClean="0">
                              <a:solidFill>
                                <a:schemeClr val="tx1"/>
                              </a:solidFill>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en-US">
                                  <a:latin typeface="Cambria Math" panose="02040503050406030204" pitchFamily="18" charset="0"/>
                                </a:rPr>
                                <m:t>1</m:t>
                              </m:r>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b="0" i="1" smtClean="0">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3</m:t>
                                  </m:r>
                                </m:sub>
                                <m:sup>
                                  <m:r>
                                    <a:rPr lang="en-US">
                                      <a:latin typeface="Cambria Math" panose="02040503050406030204" pitchFamily="18" charset="0"/>
                                    </a:rPr>
                                    <m:t>2</m:t>
                                  </m:r>
                                </m:sup>
                              </m:sSubSup>
                            </m:den>
                          </m:f>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m:t>
                              </m:r>
                              <m:r>
                                <a:rPr lang="en-US">
                                  <a:solidFill>
                                    <a:srgbClr val="FF0000"/>
                                  </a:solidFill>
                                  <a:latin typeface="Cambria Math" panose="02040503050406030204" pitchFamily="18" charset="0"/>
                                </a:rPr>
                                <m:t>1</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en-US"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smtClean="0">
                                  <a:solidFill>
                                    <a:schemeClr val="tx1"/>
                                  </a:solidFill>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ru-RU" b="0" i="1" smtClean="0">
                              <a:solidFill>
                                <a:schemeClr val="tx1"/>
                              </a:solidFill>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b="0" i="1" smtClean="0">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en-US">
                                  <a:solidFill>
                                    <a:srgbClr val="00B050"/>
                                  </a:solidFill>
                                  <a:latin typeface="Cambria Math" panose="02040503050406030204" pitchFamily="18" charset="0"/>
                                </a:rPr>
                                <m:t>+1</m:t>
                              </m:r>
                            </m:e>
                          </m:d>
                        </m:sup>
                      </m:sSup>
                      <m:r>
                        <a:rPr lang="ru-RU" b="0" i="1" smtClean="0">
                          <a:solidFill>
                            <a:schemeClr val="tx1"/>
                          </a:solidFill>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ru-RU" i="1">
                                      <a:latin typeface="Cambria Math" panose="02040503050406030204" pitchFamily="18" charset="0"/>
                                    </a:rPr>
                                  </m:ctrlPr>
                                </m:sSupPr>
                                <m:e>
                                  <m:d>
                                    <m:dPr>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en-US">
                                              <a:latin typeface="Cambria Math" panose="02040503050406030204" pitchFamily="18" charset="0"/>
                                            </a:rPr>
                                            <m:t>3</m:t>
                                          </m:r>
                                        </m:sup>
                                      </m:sSup>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num>
                            <m:den>
                              <m:sSubSup>
                                <m:sSubSupPr>
                                  <m:ctrlPr>
                                    <a:rPr lang="en-US" i="1">
                                      <a:latin typeface="Cambria Math" panose="02040503050406030204" pitchFamily="18" charset="0"/>
                                    </a:rPr>
                                  </m:ctrlPr>
                                </m:sSubSupPr>
                                <m:e>
                                  <m:r>
                                    <a:rPr lang="en-US">
                                      <a:latin typeface="Cambria Math" panose="02040503050406030204" pitchFamily="18" charset="0"/>
                                    </a:rPr>
                                    <m:t>𝑠</m:t>
                                  </m:r>
                                </m:e>
                                <m:sub>
                                  <m:r>
                                    <a:rPr lang="en-US">
                                      <a:latin typeface="Cambria Math" panose="02040503050406030204" pitchFamily="18" charset="0"/>
                                    </a:rPr>
                                    <m:t>1</m:t>
                                  </m:r>
                                </m:sub>
                                <m:sup>
                                  <m:r>
                                    <a:rPr lang="en-US">
                                      <a:latin typeface="Cambria Math" panose="02040503050406030204" pitchFamily="18" charset="0"/>
                                    </a:rPr>
                                    <m:t>2</m:t>
                                  </m:r>
                                </m:sup>
                              </m:sSubSup>
                            </m:den>
                          </m:f>
                          <m:r>
                            <a:rPr lang="en-US" b="0" i="1" smtClean="0">
                              <a:latin typeface="Cambria Math" panose="02040503050406030204" pitchFamily="18" charset="0"/>
                            </a:rPr>
                            <m:t>−</m:t>
                          </m:r>
                          <m:f>
                            <m:fPr>
                              <m:ctrlPr>
                                <a:rPr lang="ru-RU" i="1">
                                  <a:latin typeface="Cambria Math" panose="02040503050406030204" pitchFamily="18" charset="0"/>
                                </a:rPr>
                              </m:ctrlPr>
                            </m:fPr>
                            <m:num>
                              <m:r>
                                <a:rPr lang="ru-RU">
                                  <a:latin typeface="Cambria Math" panose="02040503050406030204" pitchFamily="18" charset="0"/>
                                </a:rPr>
                                <m:t>1</m:t>
                              </m:r>
                            </m:num>
                            <m:den>
                              <m:sSub>
                                <m:sSubPr>
                                  <m:ctrlPr>
                                    <a:rPr lang="ru-RU" i="1">
                                      <a:latin typeface="Cambria Math" panose="02040503050406030204" pitchFamily="18" charset="0"/>
                                    </a:rPr>
                                  </m:ctrlPr>
                                </m:sSubPr>
                                <m:e>
                                  <m:r>
                                    <a:rPr lang="en-US">
                                      <a:latin typeface="Cambria Math" panose="02040503050406030204" pitchFamily="18" charset="0"/>
                                    </a:rPr>
                                    <m:t>2</m:t>
                                  </m:r>
                                  <m:r>
                                    <a:rPr lang="en-US">
                                      <a:latin typeface="Cambria Math" panose="02040503050406030204" pitchFamily="18" charset="0"/>
                                    </a:rPr>
                                    <m:t>𝑠</m:t>
                                  </m:r>
                                </m:e>
                                <m:sub>
                                  <m:r>
                                    <a:rPr lang="ru-RU">
                                      <a:latin typeface="Cambria Math" panose="02040503050406030204" pitchFamily="18" charset="0"/>
                                    </a:rPr>
                                    <m:t>1</m:t>
                                  </m:r>
                                </m:sub>
                              </m:sSub>
                            </m:den>
                          </m:f>
                          <m:sSup>
                            <m:sSupPr>
                              <m:ctrlPr>
                                <a:rPr lang="ru-RU" i="1">
                                  <a:latin typeface="Cambria Math" panose="02040503050406030204" pitchFamily="18" charset="0"/>
                                </a:rPr>
                              </m:ctrlPr>
                            </m:sSup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en-US">
                                          <a:latin typeface="Cambria Math" panose="02040503050406030204" pitchFamily="18" charset="0"/>
                                        </a:rPr>
                                        <m:t>𝑑</m:t>
                                      </m:r>
                                      <m:d>
                                        <m:dPr>
                                          <m:ctrlPr>
                                            <a:rPr lang="en-US" i="1">
                                              <a:latin typeface="Cambria Math" panose="02040503050406030204" pitchFamily="18" charset="0"/>
                                            </a:rPr>
                                          </m:ctrlPr>
                                        </m:dPr>
                                        <m:e>
                                          <m:sSup>
                                            <m:sSupPr>
                                              <m:ctrlPr>
                                                <a:rPr lang="ru-RU" i="1">
                                                  <a:latin typeface="Cambria Math" panose="02040503050406030204" pitchFamily="18" charset="0"/>
                                                </a:rPr>
                                              </m:ctrlPr>
                                            </m:sSupPr>
                                            <m:e>
                                              <m:r>
                                                <a:rPr lang="ru-RU">
                                                  <a:latin typeface="Cambria Math" panose="02040503050406030204" pitchFamily="18" charset="0"/>
                                                </a:rPr>
                                                <m:t>h</m:t>
                                              </m:r>
                                            </m:e>
                                            <m:sup>
                                              <m:r>
                                                <a:rPr lang="ru-RU">
                                                  <a:latin typeface="Cambria Math" panose="02040503050406030204" pitchFamily="18" charset="0"/>
                                                </a:rPr>
                                                <m:t>3</m:t>
                                              </m:r>
                                            </m:sup>
                                          </m:sSup>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e>
                      </m:d>
                      <m:sSup>
                        <m:sSupPr>
                          <m:ctrlPr>
                            <a:rPr lang="ru-RU" i="1">
                              <a:latin typeface="Cambria Math" panose="02040503050406030204" pitchFamily="18" charset="0"/>
                            </a:rPr>
                          </m:ctrlPr>
                        </m:sSupPr>
                        <m:e>
                          <m:r>
                            <a:rPr lang="ru-RU">
                              <a:latin typeface="Cambria Math" panose="02040503050406030204" pitchFamily="18" charset="0"/>
                            </a:rPr>
                            <m:t>𝑝</m:t>
                          </m:r>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r>
                                <a:rPr lang="ru-RU" b="0" i="1" smtClean="0">
                                  <a:solidFill>
                                    <a:srgbClr val="00B050"/>
                                  </a:solidFill>
                                  <a:latin typeface="Cambria Math" panose="02040503050406030204" pitchFamily="18" charset="0"/>
                                </a:rPr>
                                <m:t>−</m:t>
                              </m:r>
                              <m:r>
                                <a:rPr lang="en-US">
                                  <a:solidFill>
                                    <a:srgbClr val="00B050"/>
                                  </a:solidFill>
                                  <a:latin typeface="Cambria Math" panose="02040503050406030204" pitchFamily="18" charset="0"/>
                                </a:rPr>
                                <m:t>1</m:t>
                              </m:r>
                            </m:e>
                          </m:d>
                        </m:sup>
                      </m:sSup>
                      <m:r>
                        <a:rPr lang="ru-RU">
                          <a:latin typeface="Cambria Math" panose="02040503050406030204" pitchFamily="18" charset="0"/>
                        </a:rPr>
                        <m:t>=</m:t>
                      </m:r>
                      <m:sSup>
                        <m:sSupPr>
                          <m:ctrlPr>
                            <a:rPr lang="ru-RU" i="1">
                              <a:latin typeface="Cambria Math" panose="02040503050406030204" pitchFamily="18" charset="0"/>
                            </a:rPr>
                          </m:ctrlPr>
                        </m:sSupPr>
                        <m:e>
                          <m:d>
                            <m:dPr>
                              <m:ctrlPr>
                                <a:rPr lang="ru-RU" i="1">
                                  <a:latin typeface="Cambria Math" panose="02040503050406030204" pitchFamily="18" charset="0"/>
                                </a:rPr>
                              </m:ctrlPr>
                            </m:dPr>
                            <m:e>
                              <m:r>
                                <a:rPr lang="ru-RU">
                                  <a:latin typeface="Cambria Math" panose="02040503050406030204" pitchFamily="18" charset="0"/>
                                </a:rPr>
                                <m:t>6</m:t>
                              </m:r>
                              <m:r>
                                <a:rPr lang="ru-RU">
                                  <a:latin typeface="Cambria Math" panose="02040503050406030204" pitchFamily="18" charset="0"/>
                                </a:rPr>
                                <m:t>𝜇</m:t>
                              </m:r>
                              <m:f>
                                <m:fPr>
                                  <m:ctrlPr>
                                    <a:rPr lang="ru-RU" i="1">
                                      <a:latin typeface="Cambria Math" panose="02040503050406030204" pitchFamily="18" charset="0"/>
                                    </a:rPr>
                                  </m:ctrlPr>
                                </m:fPr>
                                <m:num>
                                  <m:r>
                                    <a:rPr lang="en-US">
                                      <a:latin typeface="Cambria Math" panose="02040503050406030204" pitchFamily="18" charset="0"/>
                                    </a:rPr>
                                    <m:t>𝑑</m:t>
                                  </m:r>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1</m:t>
                                          </m:r>
                                        </m:sub>
                                      </m:sSub>
                                      <m:r>
                                        <a:rPr lang="ru-RU">
                                          <a:latin typeface="Cambria Math" panose="02040503050406030204" pitchFamily="18" charset="0"/>
                                        </a:rPr>
                                        <m:t>h</m:t>
                                      </m:r>
                                    </m:e>
                                  </m:d>
                                </m:num>
                                <m:den>
                                  <m:r>
                                    <a:rPr lang="en-US">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𝑥</m:t>
                                      </m:r>
                                    </m:e>
                                    <m:sub>
                                      <m:r>
                                        <a:rPr lang="ru-RU">
                                          <a:latin typeface="Cambria Math" panose="02040503050406030204" pitchFamily="18" charset="0"/>
                                        </a:rPr>
                                        <m:t>1</m:t>
                                      </m:r>
                                    </m:sub>
                                  </m:sSub>
                                </m:den>
                              </m:f>
                              <m:r>
                                <a:rPr lang="ru-RU">
                                  <a:latin typeface="Cambria Math" panose="02040503050406030204" pitchFamily="18" charset="0"/>
                                </a:rPr>
                                <m:t>−12</m:t>
                              </m:r>
                              <m:r>
                                <a:rPr lang="ru-RU">
                                  <a:latin typeface="Cambria Math" panose="02040503050406030204" pitchFamily="18" charset="0"/>
                                </a:rPr>
                                <m:t>𝜇</m:t>
                              </m:r>
                              <m:sSub>
                                <m:sSubPr>
                                  <m:ctrlPr>
                                    <a:rPr lang="ru-RU" i="1">
                                      <a:latin typeface="Cambria Math" panose="02040503050406030204" pitchFamily="18" charset="0"/>
                                    </a:rPr>
                                  </m:ctrlPr>
                                </m:sSubPr>
                                <m:e>
                                  <m:r>
                                    <a:rPr lang="ru-RU">
                                      <a:latin typeface="Cambria Math" panose="02040503050406030204" pitchFamily="18" charset="0"/>
                                    </a:rPr>
                                    <m:t>𝑢</m:t>
                                  </m:r>
                                </m:e>
                                <m:sub>
                                  <m:r>
                                    <a:rPr lang="ru-RU">
                                      <a:latin typeface="Cambria Math" panose="02040503050406030204" pitchFamily="18" charset="0"/>
                                    </a:rPr>
                                    <m:t>2</m:t>
                                  </m:r>
                                </m:sub>
                              </m:sSub>
                            </m:e>
                          </m:d>
                        </m:e>
                        <m:sup>
                          <m:d>
                            <m:dPr>
                              <m:ctrlPr>
                                <a:rPr lang="ru-RU" i="1">
                                  <a:latin typeface="Cambria Math" panose="02040503050406030204" pitchFamily="18" charset="0"/>
                                </a:rPr>
                              </m:ctrlPr>
                            </m:dPr>
                            <m:e>
                              <m:r>
                                <a:rPr lang="en-US">
                                  <a:solidFill>
                                    <a:srgbClr val="FF0000"/>
                                  </a:solidFill>
                                  <a:latin typeface="Cambria Math" panose="02040503050406030204" pitchFamily="18" charset="0"/>
                                </a:rPr>
                                <m:t>𝑖</m:t>
                              </m:r>
                              <m:r>
                                <a:rPr lang="en-US">
                                  <a:latin typeface="Cambria Math" panose="02040503050406030204" pitchFamily="18" charset="0"/>
                                </a:rPr>
                                <m:t>,</m:t>
                              </m:r>
                              <m:r>
                                <a:rPr lang="en-US">
                                  <a:solidFill>
                                    <a:srgbClr val="00B050"/>
                                  </a:solidFill>
                                  <a:latin typeface="Cambria Math" panose="02040503050406030204" pitchFamily="18" charset="0"/>
                                </a:rPr>
                                <m:t>𝑗</m:t>
                              </m:r>
                            </m:e>
                          </m:d>
                        </m:sup>
                      </m:sSup>
                      <m:r>
                        <a:rPr lang="ru-RU" b="0" i="1" smtClean="0">
                          <a:solidFill>
                            <a:schemeClr val="tx1"/>
                          </a:solidFill>
                          <a:highlight>
                            <a:srgbClr val="FFFF00"/>
                          </a:highlight>
                          <a:latin typeface="Cambria Math" panose="02040503050406030204" pitchFamily="18" charset="0"/>
                        </a:rPr>
                        <m:t>.</m:t>
                      </m:r>
                    </m:oMath>
                  </m:oMathPara>
                </a14:m>
                <a:endParaRPr lang="ru-RU" dirty="0">
                  <a:highlight>
                    <a:srgbClr val="FFFF00"/>
                  </a:highlight>
                </a:endParaRPr>
              </a:p>
            </p:txBody>
          </p:sp>
        </mc:Choice>
        <mc:Fallback xmlns="">
          <p:sp>
            <p:nvSpPr>
              <p:cNvPr id="52" name="TextBox 51">
                <a:extLst>
                  <a:ext uri="{FF2B5EF4-FFF2-40B4-BE49-F238E27FC236}">
                    <a16:creationId xmlns:a16="http://schemas.microsoft.com/office/drawing/2014/main" id="{E61542F6-083D-4748-9155-B55BC31C312A}"/>
                  </a:ext>
                </a:extLst>
              </p:cNvPr>
              <p:cNvSpPr txBox="1">
                <a:spLocks noRot="1" noChangeAspect="1" noMove="1" noResize="1" noEditPoints="1" noAdjustHandles="1" noChangeArrowheads="1" noChangeShapeType="1" noTextEdit="1"/>
              </p:cNvSpPr>
              <p:nvPr/>
            </p:nvSpPr>
            <p:spPr>
              <a:xfrm>
                <a:off x="0" y="4264777"/>
                <a:ext cx="12191999" cy="1423851"/>
              </a:xfrm>
              <a:prstGeom prst="rect">
                <a:avLst/>
              </a:prstGeom>
              <a:blipFill>
                <a:blip r:embed="rId7"/>
                <a:stretch>
                  <a:fillRect/>
                </a:stretch>
              </a:blipFill>
              <a:ln>
                <a:noFill/>
              </a:ln>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2" name="Рукописный ввод 1">
                <a:extLst>
                  <a:ext uri="{FF2B5EF4-FFF2-40B4-BE49-F238E27FC236}">
                    <a16:creationId xmlns:a16="http://schemas.microsoft.com/office/drawing/2014/main" id="{D936F314-F8AD-447F-B40C-A233717F4D62}"/>
                  </a:ext>
                </a:extLst>
              </p14:cNvPr>
              <p14:cNvContentPartPr/>
              <p14:nvPr/>
            </p14:nvContentPartPr>
            <p14:xfrm>
              <a:off x="1614240" y="1646280"/>
              <a:ext cx="9379800" cy="2883960"/>
            </p14:xfrm>
          </p:contentPart>
        </mc:Choice>
        <mc:Fallback xmlns="">
          <p:pic>
            <p:nvPicPr>
              <p:cNvPr id="2" name="Рукописный ввод 1">
                <a:extLst>
                  <a:ext uri="{FF2B5EF4-FFF2-40B4-BE49-F238E27FC236}">
                    <a16:creationId xmlns:a16="http://schemas.microsoft.com/office/drawing/2014/main" id="{D936F314-F8AD-447F-B40C-A233717F4D62}"/>
                  </a:ext>
                </a:extLst>
              </p:cNvPr>
              <p:cNvPicPr/>
              <p:nvPr/>
            </p:nvPicPr>
            <p:blipFill>
              <a:blip r:embed="rId9"/>
              <a:stretch>
                <a:fillRect/>
              </a:stretch>
            </p:blipFill>
            <p:spPr>
              <a:xfrm>
                <a:off x="1604880" y="1636920"/>
                <a:ext cx="9398520" cy="2902680"/>
              </a:xfrm>
              <a:prstGeom prst="rect">
                <a:avLst/>
              </a:prstGeom>
            </p:spPr>
          </p:pic>
        </mc:Fallback>
      </mc:AlternateContent>
    </p:spTree>
    <p:extLst>
      <p:ext uri="{BB962C8B-B14F-4D97-AF65-F5344CB8AC3E}">
        <p14:creationId xmlns:p14="http://schemas.microsoft.com/office/powerpoint/2010/main" val="1633879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4" grpId="0" animBg="1"/>
      <p:bldP spid="50" grpId="0"/>
      <p:bldP spid="51" grpId="0"/>
      <p:bldP spid="5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02AA6328-1746-41FD-9AF5-9CFA0341A387}"/>
                  </a:ext>
                </a:extLst>
              </p14:cNvPr>
              <p14:cNvContentPartPr/>
              <p14:nvPr/>
            </p14:nvContentPartPr>
            <p14:xfrm>
              <a:off x="283320" y="3889080"/>
              <a:ext cx="10452600" cy="2592720"/>
            </p14:xfrm>
          </p:contentPart>
        </mc:Choice>
        <mc:Fallback xmlns="">
          <p:pic>
            <p:nvPicPr>
              <p:cNvPr id="5" name="Рукописный ввод 4">
                <a:extLst>
                  <a:ext uri="{FF2B5EF4-FFF2-40B4-BE49-F238E27FC236}">
                    <a16:creationId xmlns:a16="http://schemas.microsoft.com/office/drawing/2014/main" id="{02AA6328-1746-41FD-9AF5-9CFA0341A387}"/>
                  </a:ext>
                </a:extLst>
              </p:cNvPr>
              <p:cNvPicPr/>
              <p:nvPr/>
            </p:nvPicPr>
            <p:blipFill>
              <a:blip r:embed="rId20"/>
              <a:stretch>
                <a:fillRect/>
              </a:stretch>
            </p:blipFill>
            <p:spPr>
              <a:xfrm>
                <a:off x="273960" y="3879720"/>
                <a:ext cx="10471320" cy="2611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 name="Рукописный ввод 5">
                <a:extLst>
                  <a:ext uri="{FF2B5EF4-FFF2-40B4-BE49-F238E27FC236}">
                    <a16:creationId xmlns:a16="http://schemas.microsoft.com/office/drawing/2014/main" id="{CDF1B755-FC9A-4051-8ABC-B26B6A832D6A}"/>
                  </a:ext>
                </a:extLst>
              </p14:cNvPr>
              <p14:cNvContentPartPr/>
              <p14:nvPr/>
            </p14:nvContentPartPr>
            <p14:xfrm>
              <a:off x="73800" y="1050480"/>
              <a:ext cx="11858040" cy="5414760"/>
            </p14:xfrm>
          </p:contentPart>
        </mc:Choice>
        <mc:Fallback xmlns="">
          <p:pic>
            <p:nvPicPr>
              <p:cNvPr id="6" name="Рукописный ввод 5">
                <a:extLst>
                  <a:ext uri="{FF2B5EF4-FFF2-40B4-BE49-F238E27FC236}">
                    <a16:creationId xmlns:a16="http://schemas.microsoft.com/office/drawing/2014/main" id="{CDF1B755-FC9A-4051-8ABC-B26B6A832D6A}"/>
                  </a:ext>
                </a:extLst>
              </p:cNvPr>
              <p:cNvPicPr/>
              <p:nvPr/>
            </p:nvPicPr>
            <p:blipFill>
              <a:blip r:embed="rId22"/>
              <a:stretch>
                <a:fillRect/>
              </a:stretch>
            </p:blipFill>
            <p:spPr>
              <a:xfrm>
                <a:off x="64440" y="1041120"/>
                <a:ext cx="11876760" cy="5433480"/>
              </a:xfrm>
              <a:prstGeom prst="rect">
                <a:avLst/>
              </a:prstGeom>
            </p:spPr>
          </p:pic>
        </mc:Fallback>
      </mc:AlternateContent>
    </p:spTree>
    <p:extLst>
      <p:ext uri="{BB962C8B-B14F-4D97-AF65-F5344CB8AC3E}">
        <p14:creationId xmlns:p14="http://schemas.microsoft.com/office/powerpoint/2010/main" val="4105414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E2607AB9-E2D0-4B07-B286-5CFBA5E49FD9}"/>
              </a:ext>
            </a:extLst>
          </p:cNvPr>
          <p:cNvPicPr>
            <a:picLocks noChangeAspect="1"/>
          </p:cNvPicPr>
          <p:nvPr/>
        </p:nvPicPr>
        <p:blipFill>
          <a:blip r:embed="rId3"/>
          <a:stretch>
            <a:fillRect/>
          </a:stretch>
        </p:blipFill>
        <p:spPr>
          <a:xfrm>
            <a:off x="3653790" y="4677281"/>
            <a:ext cx="2880000" cy="2180719"/>
          </a:xfrm>
          <a:prstGeom prst="rect">
            <a:avLst/>
          </a:prstGeom>
        </p:spPr>
      </p:pic>
      <p:pic>
        <p:nvPicPr>
          <p:cNvPr id="9" name="Рисунок 8">
            <a:extLst>
              <a:ext uri="{FF2B5EF4-FFF2-40B4-BE49-F238E27FC236}">
                <a16:creationId xmlns:a16="http://schemas.microsoft.com/office/drawing/2014/main" id="{86F62B3C-7D68-48DE-A41E-2146BE7AEB1A}"/>
              </a:ext>
            </a:extLst>
          </p:cNvPr>
          <p:cNvPicPr/>
          <p:nvPr/>
        </p:nvPicPr>
        <p:blipFill>
          <a:blip r:embed="rId4"/>
          <a:stretch>
            <a:fillRect/>
          </a:stretch>
        </p:blipFill>
        <p:spPr>
          <a:xfrm>
            <a:off x="338228" y="1022576"/>
            <a:ext cx="6437538" cy="2895229"/>
          </a:xfrm>
          <a:prstGeom prst="rect">
            <a:avLst/>
          </a:prstGeom>
        </p:spPr>
      </p:pic>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9C54A4-C1A1-4E9D-98F8-474078C67268}"/>
                  </a:ext>
                </a:extLst>
              </p:cNvPr>
              <p:cNvSpPr txBox="1"/>
              <p:nvPr/>
            </p:nvSpPr>
            <p:spPr>
              <a:xfrm>
                <a:off x="5163141" y="871701"/>
                <a:ext cx="6098720" cy="6403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ru-RU" i="1" smtClean="0">
                              <a:latin typeface="Cambria Math" panose="02040503050406030204" pitchFamily="18" charset="0"/>
                            </a:rPr>
                          </m:ctrlPr>
                        </m:fPr>
                        <m:num>
                          <m:r>
                            <a:rPr lang="ru-RU">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begChr m:val="["/>
                          <m:endChr m:val="]"/>
                          <m:ctrlPr>
                            <a:rPr lang="ru-RU" i="1">
                              <a:latin typeface="Cambria Math" panose="02040503050406030204" pitchFamily="18" charset="0"/>
                            </a:rPr>
                          </m:ctrlPr>
                        </m:dPr>
                        <m:e>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e>
                      </m:d>
                      <m:r>
                        <a:rPr lang="ru-RU" i="0">
                          <a:latin typeface="Cambria Math" panose="02040503050406030204" pitchFamily="18" charset="0"/>
                        </a:rPr>
                        <m:t>+</m:t>
                      </m:r>
                      <m:sSup>
                        <m:sSupPr>
                          <m:ctrlPr>
                            <a:rPr lang="ru-RU" i="1">
                              <a:latin typeface="Cambria Math" panose="02040503050406030204" pitchFamily="18" charset="0"/>
                            </a:rPr>
                          </m:ctrlPr>
                        </m:sSupPr>
                        <m:e>
                          <m:r>
                            <a:rPr lang="ru-RU" i="1">
                              <a:latin typeface="Cambria Math" panose="02040503050406030204" pitchFamily="18" charset="0"/>
                            </a:rPr>
                            <m:t>h</m:t>
                          </m:r>
                        </m:e>
                        <m:sup>
                          <m:r>
                            <a:rPr lang="ru-RU" i="0">
                              <a:latin typeface="Cambria Math" panose="02040503050406030204" pitchFamily="18" charset="0"/>
                            </a:rPr>
                            <m:t>3</m:t>
                          </m:r>
                        </m:sup>
                      </m:sSup>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d>
                        <m:dPr>
                          <m:begChr m:val="["/>
                          <m:endChr m:val="]"/>
                          <m:ctrlPr>
                            <a:rPr lang="ru-RU" i="1">
                              <a:latin typeface="Cambria Math" panose="02040503050406030204" pitchFamily="18" charset="0"/>
                            </a:rPr>
                          </m:ctrlPr>
                        </m:dPr>
                        <m:e>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𝑝</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den>
                          </m:f>
                        </m:e>
                      </m:d>
                      <m:r>
                        <a:rPr lang="ru-RU" i="0">
                          <a:latin typeface="Cambria Math" panose="02040503050406030204" pitchFamily="18" charset="0"/>
                        </a:rPr>
                        <m:t>=6</m:t>
                      </m:r>
                      <m:r>
                        <a:rPr lang="ru-RU" i="1">
                          <a:latin typeface="Cambria Math" panose="02040503050406030204" pitchFamily="18" charset="0"/>
                        </a:rPr>
                        <m:t>𝜇</m:t>
                      </m:r>
                      <m:f>
                        <m:fPr>
                          <m:ctrlPr>
                            <a:rPr lang="ru-RU" i="1">
                              <a:latin typeface="Cambria Math" panose="02040503050406030204" pitchFamily="18" charset="0"/>
                            </a:rPr>
                          </m:ctrlPr>
                        </m:fPr>
                        <m:num>
                          <m:r>
                            <a:rPr lang="ru-RU" i="0">
                              <a:latin typeface="Cambria Math" panose="02040503050406030204" pitchFamily="18" charset="0"/>
                            </a:rPr>
                            <m:t>𝜕</m:t>
                          </m:r>
                        </m:num>
                        <m:den>
                          <m:r>
                            <a:rPr lang="ru-RU" i="0">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den>
                      </m:f>
                      <m:d>
                        <m:dPr>
                          <m:ctrlPr>
                            <a:rPr lang="ru-RU" i="1">
                              <a:latin typeface="Cambria Math" panose="02040503050406030204" pitchFamily="18" charset="0"/>
                            </a:rPr>
                          </m:ctrlPr>
                        </m:dPr>
                        <m:e>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1</m:t>
                              </m:r>
                            </m:sub>
                          </m:sSub>
                          <m:r>
                            <a:rPr lang="ru-RU" i="1">
                              <a:latin typeface="Cambria Math" panose="02040503050406030204" pitchFamily="18" charset="0"/>
                            </a:rPr>
                            <m:t>h</m:t>
                          </m:r>
                        </m:e>
                      </m:d>
                      <m:r>
                        <a:rPr lang="ru-RU" i="0">
                          <a:latin typeface="Cambria Math" panose="02040503050406030204" pitchFamily="18" charset="0"/>
                        </a:rPr>
                        <m:t>−12</m:t>
                      </m:r>
                      <m:r>
                        <a:rPr lang="ru-RU" i="1">
                          <a:latin typeface="Cambria Math" panose="02040503050406030204" pitchFamily="18" charset="0"/>
                        </a:rPr>
                        <m:t>𝜇</m:t>
                      </m:r>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0">
                              <a:latin typeface="Cambria Math" panose="02040503050406030204" pitchFamily="18" charset="0"/>
                            </a:rPr>
                            <m:t>2</m:t>
                          </m:r>
                        </m:sub>
                      </m:sSub>
                      <m:r>
                        <a:rPr lang="ru-RU" i="0">
                          <a:latin typeface="Cambria Math" panose="02040503050406030204" pitchFamily="18" charset="0"/>
                        </a:rPr>
                        <m:t>+12</m:t>
                      </m:r>
                      <m:f>
                        <m:fPr>
                          <m:ctrlPr>
                            <a:rPr lang="ru-RU" i="1">
                              <a:latin typeface="Cambria Math" panose="02040503050406030204" pitchFamily="18" charset="0"/>
                            </a:rPr>
                          </m:ctrlPr>
                        </m:fPr>
                        <m:num>
                          <m:r>
                            <a:rPr lang="ru-RU" i="1">
                              <a:latin typeface="Cambria Math" panose="02040503050406030204" pitchFamily="18" charset="0"/>
                            </a:rPr>
                            <m:t>𝜇</m:t>
                          </m:r>
                          <m:r>
                            <a:rPr lang="ru-RU" i="1">
                              <a:latin typeface="Cambria Math" panose="02040503050406030204" pitchFamily="18" charset="0"/>
                            </a:rPr>
                            <m:t>h</m:t>
                          </m:r>
                        </m:num>
                        <m:den>
                          <m:r>
                            <a:rPr lang="ru-RU" i="1">
                              <a:latin typeface="Cambria Math" panose="02040503050406030204" pitchFamily="18" charset="0"/>
                            </a:rPr>
                            <m:t>𝜌</m:t>
                          </m:r>
                        </m:den>
                      </m:f>
                      <m:f>
                        <m:fPr>
                          <m:ctrlPr>
                            <a:rPr lang="ru-RU" i="1">
                              <a:latin typeface="Cambria Math" panose="02040503050406030204" pitchFamily="18" charset="0"/>
                            </a:rPr>
                          </m:ctrlPr>
                        </m:fPr>
                        <m:num>
                          <m:r>
                            <a:rPr lang="ru-RU" i="0">
                              <a:latin typeface="Cambria Math" panose="02040503050406030204" pitchFamily="18" charset="0"/>
                            </a:rPr>
                            <m:t>𝜕</m:t>
                          </m:r>
                          <m:r>
                            <a:rPr lang="ru-RU" i="1">
                              <a:latin typeface="Cambria Math" panose="02040503050406030204" pitchFamily="18" charset="0"/>
                            </a:rPr>
                            <m:t>𝜌</m:t>
                          </m:r>
                        </m:num>
                        <m:den>
                          <m:r>
                            <a:rPr lang="ru-RU" i="0">
                              <a:latin typeface="Cambria Math" panose="02040503050406030204" pitchFamily="18" charset="0"/>
                            </a:rPr>
                            <m:t>𝜕</m:t>
                          </m:r>
                          <m:r>
                            <a:rPr lang="ru-RU" i="1">
                              <a:latin typeface="Cambria Math" panose="02040503050406030204" pitchFamily="18" charset="0"/>
                            </a:rPr>
                            <m:t>𝑡</m:t>
                          </m:r>
                        </m:den>
                      </m:f>
                      <m:r>
                        <a:rPr lang="ru-RU" b="0" i="1" smtClean="0">
                          <a:latin typeface="Cambria Math" panose="02040503050406030204" pitchFamily="18" charset="0"/>
                        </a:rPr>
                        <m:t>.</m:t>
                      </m:r>
                    </m:oMath>
                  </m:oMathPara>
                </a14:m>
                <a:endParaRPr lang="ru-RU" dirty="0"/>
              </a:p>
            </p:txBody>
          </p:sp>
        </mc:Choice>
        <mc:Fallback xmlns="">
          <p:sp>
            <p:nvSpPr>
              <p:cNvPr id="16" name="TextBox 15">
                <a:extLst>
                  <a:ext uri="{FF2B5EF4-FFF2-40B4-BE49-F238E27FC236}">
                    <a16:creationId xmlns:a16="http://schemas.microsoft.com/office/drawing/2014/main" id="{619C54A4-C1A1-4E9D-98F8-474078C67268}"/>
                  </a:ext>
                </a:extLst>
              </p:cNvPr>
              <p:cNvSpPr txBox="1">
                <a:spLocks noRot="1" noChangeAspect="1" noMove="1" noResize="1" noEditPoints="1" noAdjustHandles="1" noChangeArrowheads="1" noChangeShapeType="1" noTextEdit="1"/>
              </p:cNvSpPr>
              <p:nvPr/>
            </p:nvSpPr>
            <p:spPr>
              <a:xfrm>
                <a:off x="5163141" y="871701"/>
                <a:ext cx="6098720" cy="640303"/>
              </a:xfrm>
              <a:prstGeom prst="rect">
                <a:avLst/>
              </a:prstGeom>
              <a:blipFill>
                <a:blip r:embed="rId5"/>
                <a:stretch>
                  <a:fillRect/>
                </a:stretch>
              </a:blipFill>
            </p:spPr>
            <p:txBody>
              <a:bodyPr/>
              <a:lstStyle/>
              <a:p>
                <a:r>
                  <a:rPr lang="ru-RU">
                    <a:noFill/>
                  </a:rPr>
                  <a:t> </a:t>
                </a:r>
              </a:p>
            </p:txBody>
          </p:sp>
        </mc:Fallback>
      </mc:AlternateContent>
      <p:sp>
        <p:nvSpPr>
          <p:cNvPr id="18" name="TextBox 17">
            <a:extLst>
              <a:ext uri="{FF2B5EF4-FFF2-40B4-BE49-F238E27FC236}">
                <a16:creationId xmlns:a16="http://schemas.microsoft.com/office/drawing/2014/main" id="{990CDACC-18CF-4F64-A00F-CC28A0600FB3}"/>
              </a:ext>
            </a:extLst>
          </p:cNvPr>
          <p:cNvSpPr txBox="1"/>
          <p:nvPr/>
        </p:nvSpPr>
        <p:spPr>
          <a:xfrm>
            <a:off x="5319033" y="1751516"/>
            <a:ext cx="6098720" cy="830997"/>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Решением обобщенного уравнения Рейнольдса (2.29) определяется поле давлений. Интегрированием поля давлений можно найти компоненты результирующей гидродинамической силы:</a:t>
            </a:r>
            <a:endParaRPr lang="ru-RU"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EA453F1-47E6-40E7-BCA9-BF1C46022CD8}"/>
                  </a:ext>
                </a:extLst>
              </p:cNvPr>
              <p:cNvSpPr txBox="1"/>
              <p:nvPr/>
            </p:nvSpPr>
            <p:spPr>
              <a:xfrm>
                <a:off x="5755052" y="2782926"/>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1</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𝑠𝑖𝑛</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19" name="TextBox 18">
                <a:extLst>
                  <a:ext uri="{FF2B5EF4-FFF2-40B4-BE49-F238E27FC236}">
                    <a16:creationId xmlns:a16="http://schemas.microsoft.com/office/drawing/2014/main" id="{3EA453F1-47E6-40E7-BCA9-BF1C46022CD8}"/>
                  </a:ext>
                </a:extLst>
              </p:cNvPr>
              <p:cNvSpPr txBox="1">
                <a:spLocks noRot="1" noChangeAspect="1" noMove="1" noResize="1" noEditPoints="1" noAdjustHandles="1" noChangeArrowheads="1" noChangeShapeType="1" noTextEdit="1"/>
              </p:cNvSpPr>
              <p:nvPr/>
            </p:nvSpPr>
            <p:spPr>
              <a:xfrm>
                <a:off x="5755052" y="2782926"/>
                <a:ext cx="6098720" cy="646074"/>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01A15BE-6E34-4875-AC02-251AC13E9FEE}"/>
                  </a:ext>
                </a:extLst>
              </p:cNvPr>
              <p:cNvSpPr txBox="1"/>
              <p:nvPr/>
            </p:nvSpPr>
            <p:spPr>
              <a:xfrm>
                <a:off x="5673498" y="3472144"/>
                <a:ext cx="6098720" cy="6460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ru-RU" i="1" smtClean="0">
                              <a:latin typeface="Cambria Math" panose="02040503050406030204" pitchFamily="18" charset="0"/>
                            </a:rPr>
                          </m:ctrlPr>
                        </m:sSubPr>
                        <m:e>
                          <m:r>
                            <a:rPr lang="ru-RU" i="1">
                              <a:latin typeface="Cambria Math" panose="02040503050406030204" pitchFamily="18" charset="0"/>
                            </a:rPr>
                            <m:t>𝐹</m:t>
                          </m:r>
                        </m:e>
                        <m:sub>
                          <m:r>
                            <a:rPr lang="ru-RU" i="0">
                              <a:latin typeface="Cambria Math" panose="02040503050406030204" pitchFamily="18" charset="0"/>
                            </a:rPr>
                            <m:t>2</m:t>
                          </m:r>
                        </m:sub>
                      </m:sSub>
                      <m:r>
                        <a:rPr lang="ru-RU" i="0">
                          <a:latin typeface="Cambria Math" panose="02040503050406030204" pitchFamily="18" charset="0"/>
                        </a:rPr>
                        <m:t>=−</m:t>
                      </m:r>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𝐿</m:t>
                          </m:r>
                        </m:sup>
                        <m:e>
                          <m:nary>
                            <m:naryPr>
                              <m:limLoc m:val="subSup"/>
                              <m:ctrlPr>
                                <a:rPr lang="ru-RU" i="1">
                                  <a:latin typeface="Cambria Math" panose="02040503050406030204" pitchFamily="18" charset="0"/>
                                </a:rPr>
                              </m:ctrlPr>
                            </m:naryPr>
                            <m:sub>
                              <m:r>
                                <a:rPr lang="ru-RU" i="0">
                                  <a:latin typeface="Cambria Math" panose="02040503050406030204" pitchFamily="18" charset="0"/>
                                </a:rPr>
                                <m:t>0</m:t>
                              </m:r>
                            </m:sub>
                            <m:sup>
                              <m:r>
                                <a:rPr lang="ru-RU" i="1">
                                  <a:latin typeface="Cambria Math" panose="02040503050406030204" pitchFamily="18" charset="0"/>
                                </a:rPr>
                                <m:t>𝜋</m:t>
                              </m:r>
                              <m:r>
                                <a:rPr lang="ru-RU" i="1">
                                  <a:latin typeface="Cambria Math" panose="02040503050406030204" pitchFamily="18" charset="0"/>
                                </a:rPr>
                                <m:t>𝐷</m:t>
                              </m:r>
                            </m:sup>
                            <m:e>
                              <m:r>
                                <a:rPr lang="ru-RU" i="1">
                                  <a:latin typeface="Cambria Math" panose="02040503050406030204" pitchFamily="18" charset="0"/>
                                </a:rPr>
                                <m:t>𝑝</m:t>
                              </m:r>
                              <m:func>
                                <m:funcPr>
                                  <m:ctrlPr>
                                    <a:rPr lang="ru-RU" i="1">
                                      <a:latin typeface="Cambria Math" panose="02040503050406030204" pitchFamily="18" charset="0"/>
                                    </a:rPr>
                                  </m:ctrlPr>
                                </m:funcPr>
                                <m:fName>
                                  <m:r>
                                    <a:rPr lang="en-US" b="0" i="1" smtClean="0">
                                      <a:latin typeface="Cambria Math" panose="02040503050406030204" pitchFamily="18" charset="0"/>
                                    </a:rPr>
                                    <m:t>𝑐𝑜𝑠</m:t>
                                  </m:r>
                                </m:fName>
                                <m:e>
                                  <m:d>
                                    <m:dPr>
                                      <m:ctrlPr>
                                        <a:rPr lang="ru-RU" i="1">
                                          <a:latin typeface="Cambria Math" panose="02040503050406030204" pitchFamily="18" charset="0"/>
                                        </a:rPr>
                                      </m:ctrlPr>
                                    </m:dPr>
                                    <m:e>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num>
                                        <m:den>
                                          <m:r>
                                            <a:rPr lang="ru-RU" i="1">
                                              <a:latin typeface="Cambria Math" panose="02040503050406030204" pitchFamily="18" charset="0"/>
                                            </a:rPr>
                                            <m:t>𝑟</m:t>
                                          </m:r>
                                        </m:den>
                                      </m:f>
                                    </m:e>
                                  </m:d>
                                </m:e>
                              </m:func>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1</m:t>
                                  </m:r>
                                </m:sub>
                              </m:sSub>
                              <m:r>
                                <a:rPr lang="ru-RU" i="1">
                                  <a:latin typeface="Cambria Math" panose="020405030504060302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0">
                                      <a:latin typeface="Cambria Math" panose="02040503050406030204" pitchFamily="18" charset="0"/>
                                    </a:rPr>
                                    <m:t>3</m:t>
                                  </m:r>
                                </m:sub>
                              </m:sSub>
                            </m:e>
                          </m:nary>
                        </m:e>
                      </m:nary>
                      <m:r>
                        <a:rPr lang="ru-RU" i="0">
                          <a:latin typeface="Cambria Math" panose="02040503050406030204" pitchFamily="18" charset="0"/>
                        </a:rPr>
                        <m:t>.</m:t>
                      </m:r>
                    </m:oMath>
                  </m:oMathPara>
                </a14:m>
                <a:endParaRPr lang="ru-RU" dirty="0"/>
              </a:p>
            </p:txBody>
          </p:sp>
        </mc:Choice>
        <mc:Fallback xmlns="">
          <p:sp>
            <p:nvSpPr>
              <p:cNvPr id="22" name="TextBox 21">
                <a:extLst>
                  <a:ext uri="{FF2B5EF4-FFF2-40B4-BE49-F238E27FC236}">
                    <a16:creationId xmlns:a16="http://schemas.microsoft.com/office/drawing/2014/main" id="{001A15BE-6E34-4875-AC02-251AC13E9FEE}"/>
                  </a:ext>
                </a:extLst>
              </p:cNvPr>
              <p:cNvSpPr txBox="1">
                <a:spLocks noRot="1" noChangeAspect="1" noMove="1" noResize="1" noEditPoints="1" noAdjustHandles="1" noChangeArrowheads="1" noChangeShapeType="1" noTextEdit="1"/>
              </p:cNvSpPr>
              <p:nvPr/>
            </p:nvSpPr>
            <p:spPr>
              <a:xfrm>
                <a:off x="5673498" y="3472144"/>
                <a:ext cx="6098720" cy="646074"/>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C3C85EC-1B13-475B-A5E2-17A7FCD34FF5}"/>
                  </a:ext>
                </a:extLst>
              </p:cNvPr>
              <p:cNvSpPr txBox="1"/>
              <p:nvPr/>
            </p:nvSpPr>
            <p:spPr>
              <a:xfrm>
                <a:off x="338228" y="4088271"/>
                <a:ext cx="11433990"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Зная касательное напряжение </a:t>
                </a:r>
                <a14:m>
                  <m:oMath xmlns:m="http://schemas.openxmlformats.org/officeDocument/2006/math">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oMath>
                </a14:m>
                <a:r>
                  <a:rPr lang="ru-RU" sz="1600" dirty="0">
                    <a:effectLst/>
                    <a:latin typeface="Times New Roman" panose="02020603050405020304" pitchFamily="18" charset="0"/>
                    <a:ea typeface="Calibri" panose="020F0502020204030204" pitchFamily="34" charset="0"/>
                  </a:rPr>
                  <a:t> на поверхности внутреннего цилиндра можно найти результирующий момент силы трения:</a:t>
                </a:r>
                <a:endParaRPr lang="ru-RU" dirty="0"/>
              </a:p>
            </p:txBody>
          </p:sp>
        </mc:Choice>
        <mc:Fallback xmlns="">
          <p:sp>
            <p:nvSpPr>
              <p:cNvPr id="24" name="TextBox 23">
                <a:extLst>
                  <a:ext uri="{FF2B5EF4-FFF2-40B4-BE49-F238E27FC236}">
                    <a16:creationId xmlns:a16="http://schemas.microsoft.com/office/drawing/2014/main" id="{7C3C85EC-1B13-475B-A5E2-17A7FCD34FF5}"/>
                  </a:ext>
                </a:extLst>
              </p:cNvPr>
              <p:cNvSpPr txBox="1">
                <a:spLocks noRot="1" noChangeAspect="1" noMove="1" noResize="1" noEditPoints="1" noAdjustHandles="1" noChangeArrowheads="1" noChangeShapeType="1" noTextEdit="1"/>
              </p:cNvSpPr>
              <p:nvPr/>
            </p:nvSpPr>
            <p:spPr>
              <a:xfrm>
                <a:off x="338228" y="4088271"/>
                <a:ext cx="11433990" cy="338554"/>
              </a:xfrm>
              <a:prstGeom prst="rect">
                <a:avLst/>
              </a:prstGeom>
              <a:blipFill>
                <a:blip r:embed="rId8"/>
                <a:stretch>
                  <a:fillRect l="-267"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0E820E7-A1AC-4A23-90F4-DB973538D2BC}"/>
                  </a:ext>
                </a:extLst>
              </p:cNvPr>
              <p:cNvSpPr txBox="1"/>
              <p:nvPr/>
            </p:nvSpPr>
            <p:spPr>
              <a:xfrm>
                <a:off x="5551714" y="4531922"/>
                <a:ext cx="6229119" cy="483915"/>
              </a:xfrm>
              <a:prstGeom prst="rect">
                <a:avLst/>
              </a:prstGeom>
              <a:noFill/>
            </p:spPr>
            <p:txBody>
              <a:bodyPr wrap="square">
                <a:spAutoFit/>
              </a:bodyPr>
              <a:lstStyle/>
              <a:p>
                <a14:m>
                  <m:oMath xmlns:m="http://schemas.openxmlformats.org/officeDocument/2006/math">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𝑀</m:t>
                    </m:r>
                    <m:r>
                      <a:rPr lang="ru-RU" sz="1600" i="1" smtClean="0">
                        <a:effectLst/>
                        <a:latin typeface="Cambria Math" panose="02040503050406030204" pitchFamily="18" charset="0"/>
                        <a:ea typeface="Calibri" panose="020F0502020204030204" pitchFamily="34" charset="0"/>
                        <a:cs typeface="Times New Roman" panose="02020603050405020304" pitchFamily="18" charset="0"/>
                      </a:rPr>
                      <m:t>=</m:t>
                    </m:r>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effectLst/>
                                <a:latin typeface="Cambria Math" panose="02040503050406030204" pitchFamily="18" charset="0"/>
                              </a:rPr>
                            </m:ctrlPr>
                          </m:naryPr>
                          <m: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up>
                            <m:r>
                              <a:rPr lang="ru-RU" sz="1600" i="1">
                                <a:effectLst/>
                                <a:latin typeface="Cambria Math" panose="02040503050406030204" pitchFamily="18" charset="0"/>
                                <a:ea typeface="Calibri" panose="020F0502020204030204" pitchFamily="34" charset="0"/>
                                <a:cs typeface="Times New Roman" panose="02020603050405020304" pitchFamily="18" charset="0"/>
                              </a:rPr>
                              <m:t>𝜋</m:t>
                            </m:r>
                            <m:r>
                              <a:rPr lang="ru-RU" sz="1600" i="1">
                                <a:effectLst/>
                                <a:latin typeface="Cambria Math" panose="02040503050406030204" pitchFamily="18" charset="0"/>
                                <a:ea typeface="Calibri" panose="020F0502020204030204" pitchFamily="34" charset="0"/>
                                <a:cs typeface="Times New Roman" panose="02020603050405020304" pitchFamily="18" charset="0"/>
                              </a:rPr>
                              <m:t>𝐷</m:t>
                            </m:r>
                          </m:sup>
                          <m:e>
                            <m:sSub>
                              <m:sSubPr>
                                <m:ctrlPr>
                                  <a:rPr lang="ru-RU" i="1">
                                    <a:effectLst/>
                                    <a:latin typeface="Cambria Math" panose="02040503050406030204" pitchFamily="18" charset="0"/>
                                  </a:rPr>
                                </m:ctrlPr>
                              </m:sSubPr>
                              <m:e>
                                <m:d>
                                  <m:dPr>
                                    <m:begChr m:val=""/>
                                    <m:endChr m:val="|"/>
                                    <m:ctrlPr>
                                      <a:rPr lang="ru-RU" i="1">
                                        <a:effectLst/>
                                        <a:latin typeface="Cambria Math" panose="02040503050406030204" pitchFamily="18" charset="0"/>
                                      </a:rPr>
                                    </m:ctrlPr>
                                  </m:dPr>
                                  <m:e>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12</m:t>
                                        </m:r>
                                      </m:sub>
                                    </m:sSub>
                                  </m:e>
                                </m:d>
                              </m:e>
                              <m:sub>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𝑟𝑑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ru-RU" sz="1600" i="1">
                                <a:effectLst/>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effectLst/>
                                    <a:latin typeface="Cambria Math" panose="02040503050406030204" pitchFamily="18" charset="0"/>
                                  </a:rPr>
                                </m:ctrlPr>
                              </m:sSubPr>
                              <m:e>
                                <m:r>
                                  <a:rPr lang="ru-RU" sz="16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ru-RU" sz="1600" i="1">
                                    <a:effectLst/>
                                    <a:latin typeface="Cambria Math" panose="02040503050406030204" pitchFamily="18" charset="0"/>
                                    <a:ea typeface="Calibri" panose="020F0502020204030204" pitchFamily="34" charset="0"/>
                                    <a:cs typeface="Times New Roman" panose="02020603050405020304" pitchFamily="18" charset="0"/>
                                  </a:rPr>
                                  <m:t>3</m:t>
                                </m:r>
                              </m:sub>
                            </m:sSub>
                          </m:e>
                        </m:nary>
                      </m:e>
                    </m:nary>
                    <m:r>
                      <a:rPr lang="ru-RU" sz="16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𝑟</m:t>
                    </m:r>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𝐿</m:t>
                        </m:r>
                      </m:sup>
                      <m:e>
                        <m:nary>
                          <m:naryPr>
                            <m:ctrlPr>
                              <a:rPr lang="ru-RU" i="1">
                                <a:latin typeface="Cambria Math" panose="02040503050406030204" pitchFamily="18" charset="0"/>
                              </a:rPr>
                            </m:ctrlPr>
                          </m:naryPr>
                          <m:sub>
                            <m:r>
                              <a:rPr lang="ru-RU" i="1">
                                <a:latin typeface="Cambria Math" panose="02040503050406030204" pitchFamily="18" charset="0"/>
                                <a:ea typeface="Calibri" panose="020F0502020204030204" pitchFamily="34" charset="0"/>
                                <a:cs typeface="Times New Roman" panose="02020603050405020304" pitchFamily="18" charset="0"/>
                              </a:rPr>
                              <m:t>0</m:t>
                            </m:r>
                          </m:sub>
                          <m:sup>
                            <m:r>
                              <a:rPr lang="ru-RU" i="1">
                                <a:latin typeface="Cambria Math" panose="02040503050406030204" pitchFamily="18" charset="0"/>
                                <a:ea typeface="Calibri" panose="020F0502020204030204" pitchFamily="34" charset="0"/>
                                <a:cs typeface="Times New Roman" panose="02020603050405020304" pitchFamily="18" charset="0"/>
                              </a:rPr>
                              <m:t>𝜋</m:t>
                            </m:r>
                            <m:r>
                              <a:rPr lang="ru-RU" i="1">
                                <a:latin typeface="Cambria Math" panose="02040503050406030204" pitchFamily="18" charset="0"/>
                                <a:ea typeface="Calibri" panose="020F0502020204030204" pitchFamily="34" charset="0"/>
                                <a:cs typeface="Times New Roman" panose="02020603050405020304" pitchFamily="18" charset="0"/>
                              </a:rPr>
                              <m:t>𝐷</m:t>
                            </m:r>
                          </m:sup>
                          <m:e>
                            <m:d>
                              <m:dPr>
                                <m:ctrlPr>
                                  <a:rPr lang="ru-RU" i="1" smtClean="0">
                                    <a:latin typeface="Cambria Math" panose="02040503050406030204" pitchFamily="18" charset="0"/>
                                    <a:cs typeface="Times New Roman" panose="02020603050405020304" pitchFamily="18" charset="0"/>
                                  </a:rPr>
                                </m:ctrlPr>
                              </m:dPr>
                              <m:e>
                                <m:f>
                                  <m:fPr>
                                    <m:ctrlPr>
                                      <a:rPr lang="ru-RU" i="1">
                                        <a:latin typeface="Cambria Math" panose="02040503050406030204" pitchFamily="18" charset="0"/>
                                      </a:rPr>
                                    </m:ctrlPr>
                                  </m:fPr>
                                  <m:num>
                                    <m:r>
                                      <a:rPr lang="ru-RU" i="1">
                                        <a:latin typeface="Cambria Math" panose="02040503050406030204" pitchFamily="18" charset="0"/>
                                      </a:rPr>
                                      <m:t>𝜕</m:t>
                                    </m:r>
                                    <m:r>
                                      <a:rPr lang="ru-RU" i="1">
                                        <a:latin typeface="Cambria Math" panose="02040503050406030204" pitchFamily="18" charset="0"/>
                                      </a:rPr>
                                      <m:t>𝑝</m:t>
                                    </m:r>
                                  </m:num>
                                  <m:den>
                                    <m:r>
                                      <a:rPr lang="ru-RU" i="1">
                                        <a:latin typeface="Cambria Math" panose="02040503050406030204" pitchFamily="18" charset="0"/>
                                      </a:rPr>
                                      <m:t>𝜕</m:t>
                                    </m:r>
                                    <m:sSub>
                                      <m:sSubPr>
                                        <m:ctrlPr>
                                          <a:rPr lang="ru-RU" i="1">
                                            <a:latin typeface="Cambria Math" panose="02040503050406030204" pitchFamily="18" charset="0"/>
                                          </a:rPr>
                                        </m:ctrlPr>
                                      </m:sSubPr>
                                      <m:e>
                                        <m:r>
                                          <a:rPr lang="ru-RU" i="1">
                                            <a:latin typeface="Cambria Math" panose="02040503050406030204" pitchFamily="18" charset="0"/>
                                          </a:rPr>
                                          <m:t>𝑥</m:t>
                                        </m:r>
                                      </m:e>
                                      <m:sub>
                                        <m:r>
                                          <a:rPr lang="ru-RU" i="1">
                                            <a:latin typeface="Cambria Math" panose="02040503050406030204" pitchFamily="18" charset="0"/>
                                          </a:rPr>
                                          <m:t>1</m:t>
                                        </m:r>
                                      </m:sub>
                                    </m:sSub>
                                  </m:den>
                                </m:f>
                                <m:f>
                                  <m:fPr>
                                    <m:ctrlPr>
                                      <a:rPr lang="ru-RU"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r>
                                  <a:rPr lang="en-US"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ru-RU" i="1">
                                            <a:latin typeface="Cambria Math" panose="02040503050406030204" pitchFamily="18" charset="0"/>
                                          </a:rPr>
                                          <m:t>𝑢</m:t>
                                        </m:r>
                                      </m:e>
                                      <m:sub>
                                        <m:r>
                                          <a:rPr lang="ru-RU" i="1">
                                            <a:latin typeface="Cambria Math" panose="02040503050406030204" pitchFamily="18" charset="0"/>
                                          </a:rPr>
                                          <m:t>1</m:t>
                                        </m:r>
                                      </m:sub>
                                    </m:sSub>
                                    <m:r>
                                      <a:rPr lang="ru-RU" i="1">
                                        <a:latin typeface="Cambria Math" panose="02040503050406030204" pitchFamily="18" charset="0"/>
                                      </a:rPr>
                                      <m:t>𝜇</m:t>
                                    </m:r>
                                  </m:num>
                                  <m:den>
                                    <m:r>
                                      <a:rPr lang="en-US" i="1">
                                        <a:latin typeface="Cambria Math" panose="02040503050406030204" pitchFamily="18" charset="0"/>
                                      </a:rPr>
                                      <m:t>h</m:t>
                                    </m:r>
                                  </m:den>
                                </m:f>
                              </m:e>
                            </m:d>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1</m:t>
                                </m:r>
                              </m:sub>
                            </m:sSub>
                            <m:r>
                              <a:rPr lang="ru-RU" i="1">
                                <a:latin typeface="Cambria Math" panose="02040503050406030204" pitchFamily="18" charset="0"/>
                                <a:ea typeface="Calibri" panose="020F0502020204030204" pitchFamily="34" charset="0"/>
                                <a:cs typeface="Times New Roman" panose="02020603050405020304" pitchFamily="18" charset="0"/>
                              </a:rPr>
                              <m:t>𝑑</m:t>
                            </m:r>
                            <m:sSub>
                              <m:sSubPr>
                                <m:ctrlPr>
                                  <a:rPr lang="ru-RU" i="1">
                                    <a:latin typeface="Cambria Math" panose="02040503050406030204" pitchFamily="18" charset="0"/>
                                  </a:rPr>
                                </m:ctrlPr>
                              </m:sSubPr>
                              <m:e>
                                <m:r>
                                  <a:rPr lang="ru-RU" i="1">
                                    <a:latin typeface="Cambria Math" panose="02040503050406030204" pitchFamily="18" charset="0"/>
                                    <a:ea typeface="Calibri" panose="020F0502020204030204" pitchFamily="34" charset="0"/>
                                    <a:cs typeface="Times New Roman" panose="02020603050405020304" pitchFamily="18" charset="0"/>
                                  </a:rPr>
                                  <m:t>𝑥</m:t>
                                </m:r>
                              </m:e>
                              <m:sub>
                                <m:r>
                                  <a:rPr lang="ru-RU" i="1">
                                    <a:latin typeface="Cambria Math" panose="02040503050406030204" pitchFamily="18" charset="0"/>
                                    <a:ea typeface="Calibri" panose="020F0502020204030204" pitchFamily="34" charset="0"/>
                                    <a:cs typeface="Times New Roman" panose="02020603050405020304" pitchFamily="18" charset="0"/>
                                  </a:rPr>
                                  <m:t>3</m:t>
                                </m:r>
                              </m:sub>
                            </m:sSub>
                          </m:e>
                        </m:nary>
                      </m:e>
                    </m:nary>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6" name="TextBox 25">
                <a:extLst>
                  <a:ext uri="{FF2B5EF4-FFF2-40B4-BE49-F238E27FC236}">
                    <a16:creationId xmlns:a16="http://schemas.microsoft.com/office/drawing/2014/main" id="{20E820E7-A1AC-4A23-90F4-DB973538D2BC}"/>
                  </a:ext>
                </a:extLst>
              </p:cNvPr>
              <p:cNvSpPr txBox="1">
                <a:spLocks noRot="1" noChangeAspect="1" noMove="1" noResize="1" noEditPoints="1" noAdjustHandles="1" noChangeArrowheads="1" noChangeShapeType="1" noTextEdit="1"/>
              </p:cNvSpPr>
              <p:nvPr/>
            </p:nvSpPr>
            <p:spPr>
              <a:xfrm>
                <a:off x="5551714" y="4531922"/>
                <a:ext cx="6229119" cy="483915"/>
              </a:xfrm>
              <a:prstGeom prst="rect">
                <a:avLst/>
              </a:prstGeom>
              <a:blipFill>
                <a:blip r:embed="rId9"/>
                <a:stretch>
                  <a:fillRect t="-85000" b="-131250"/>
                </a:stretch>
              </a:blipFill>
            </p:spPr>
            <p:txBody>
              <a:bodyPr/>
              <a:lstStyle/>
              <a:p>
                <a:r>
                  <a:rPr lang="ru-RU">
                    <a:noFill/>
                  </a:rPr>
                  <a:t> </a:t>
                </a:r>
              </a:p>
            </p:txBody>
          </p:sp>
        </mc:Fallback>
      </mc:AlternateContent>
      <p:pic>
        <p:nvPicPr>
          <p:cNvPr id="3" name="Рисунок 2">
            <a:extLst>
              <a:ext uri="{FF2B5EF4-FFF2-40B4-BE49-F238E27FC236}">
                <a16:creationId xmlns:a16="http://schemas.microsoft.com/office/drawing/2014/main" id="{5B743140-A0B8-45FF-BAFB-FBA2A1B1153B}"/>
              </a:ext>
            </a:extLst>
          </p:cNvPr>
          <p:cNvPicPr>
            <a:picLocks noChangeAspect="1"/>
          </p:cNvPicPr>
          <p:nvPr/>
        </p:nvPicPr>
        <p:blipFill>
          <a:blip r:embed="rId10"/>
          <a:stretch>
            <a:fillRect/>
          </a:stretch>
        </p:blipFill>
        <p:spPr>
          <a:xfrm>
            <a:off x="420208" y="4699295"/>
            <a:ext cx="2880000" cy="2158705"/>
          </a:xfrm>
          <a:prstGeom prst="rect">
            <a:avLst/>
          </a:prstGeom>
        </p:spPr>
      </p:pic>
      <p:sp>
        <p:nvSpPr>
          <p:cNvPr id="20" name="TextBox 19">
            <a:extLst>
              <a:ext uri="{FF2B5EF4-FFF2-40B4-BE49-F238E27FC236}">
                <a16:creationId xmlns:a16="http://schemas.microsoft.com/office/drawing/2014/main" id="{9325A8E6-8A7B-45C1-8632-61827B456BD6}"/>
              </a:ext>
            </a:extLst>
          </p:cNvPr>
          <p:cNvSpPr txBox="1"/>
          <p:nvPr/>
        </p:nvSpPr>
        <p:spPr>
          <a:xfrm>
            <a:off x="7083743" y="4919008"/>
            <a:ext cx="5003482" cy="1938992"/>
          </a:xfrm>
          <a:prstGeom prst="rect">
            <a:avLst/>
          </a:prstGeom>
          <a:noFill/>
        </p:spPr>
        <p:txBody>
          <a:bodyPr wrap="square">
            <a:spAutoFit/>
          </a:bodyPr>
          <a:lstStyle/>
          <a:p>
            <a:r>
              <a:rPr lang="ru-RU" sz="1200" dirty="0" err="1">
                <a:solidFill>
                  <a:srgbClr val="002060"/>
                </a:solidFill>
              </a:rPr>
              <a:t>pf</a:t>
            </a:r>
            <a:r>
              <a:rPr lang="ru-RU" sz="1200" dirty="0">
                <a:solidFill>
                  <a:srgbClr val="002060"/>
                </a:solidFill>
              </a:rPr>
              <a:t> = </a:t>
            </a:r>
          </a:p>
          <a:p>
            <a:endParaRPr lang="ru-RU" sz="1200" dirty="0">
              <a:solidFill>
                <a:srgbClr val="002060"/>
              </a:solidFill>
            </a:endParaRPr>
          </a:p>
          <a:p>
            <a:r>
              <a:rPr lang="ru-RU" sz="1200" dirty="0">
                <a:solidFill>
                  <a:srgbClr val="002060"/>
                </a:solidFill>
              </a:rPr>
              <a:t>  </a:t>
            </a:r>
            <a:r>
              <a:rPr lang="ru-RU" sz="1200" dirty="0" err="1">
                <a:solidFill>
                  <a:srgbClr val="002060"/>
                </a:solidFill>
              </a:rPr>
              <a:t>struct</a:t>
            </a:r>
            <a:r>
              <a:rPr lang="ru-RU" sz="1200" dirty="0">
                <a:solidFill>
                  <a:srgbClr val="002060"/>
                </a:solidFill>
              </a:rPr>
              <a:t> </a:t>
            </a:r>
            <a:r>
              <a:rPr lang="ru-RU" sz="1200" dirty="0" err="1">
                <a:solidFill>
                  <a:srgbClr val="002060"/>
                </a:solidFill>
              </a:rPr>
              <a:t>with</a:t>
            </a:r>
            <a:r>
              <a:rPr lang="ru-RU" sz="1200" dirty="0">
                <a:solidFill>
                  <a:srgbClr val="002060"/>
                </a:solidFill>
              </a:rPr>
              <a:t> </a:t>
            </a:r>
            <a:r>
              <a:rPr lang="ru-RU" sz="1200" dirty="0" err="1">
                <a:solidFill>
                  <a:srgbClr val="002060"/>
                </a:solidFill>
              </a:rPr>
              <a:t>fields</a:t>
            </a:r>
            <a:r>
              <a:rPr lang="ru-RU" sz="1200" dirty="0">
                <a:solidFill>
                  <a:srgbClr val="002060"/>
                </a:solidFill>
              </a:rPr>
              <a:t>:</a:t>
            </a:r>
          </a:p>
          <a:p>
            <a:endParaRPr lang="ru-RU" sz="1200" dirty="0">
              <a:solidFill>
                <a:srgbClr val="002060"/>
              </a:solidFill>
            </a:endParaRPr>
          </a:p>
          <a:p>
            <a:r>
              <a:rPr lang="ru-RU" sz="1200" dirty="0">
                <a:solidFill>
                  <a:srgbClr val="002060"/>
                </a:solidFill>
              </a:rPr>
              <a:t>         p: [32×41 </a:t>
            </a:r>
            <a:r>
              <a:rPr lang="ru-RU" sz="1200" dirty="0" err="1">
                <a:solidFill>
                  <a:srgbClr val="002060"/>
                </a:solidFill>
              </a:rPr>
              <a:t>double</a:t>
            </a:r>
            <a:r>
              <a:rPr lang="ru-RU" sz="1200" dirty="0">
                <a:solidFill>
                  <a:srgbClr val="002060"/>
                </a:solidFill>
              </a:rPr>
              <a:t>]</a:t>
            </a:r>
          </a:p>
          <a:p>
            <a:r>
              <a:rPr lang="ru-RU" sz="1200" dirty="0">
                <a:solidFill>
                  <a:srgbClr val="002060"/>
                </a:solidFill>
              </a:rPr>
              <a:t>        F1: -1.0191e-05</a:t>
            </a:r>
          </a:p>
          <a:p>
            <a:r>
              <a:rPr lang="ru-RU" sz="1200" dirty="0">
                <a:solidFill>
                  <a:srgbClr val="002060"/>
                </a:solidFill>
              </a:rPr>
              <a:t>        F2: -0.8000</a:t>
            </a:r>
          </a:p>
          <a:p>
            <a:r>
              <a:rPr lang="ru-RU" sz="1200" dirty="0">
                <a:solidFill>
                  <a:srgbClr val="002060"/>
                </a:solidFill>
              </a:rPr>
              <a:t>         M: -0.0032</a:t>
            </a:r>
          </a:p>
          <a:p>
            <a:r>
              <a:rPr lang="ru-RU" sz="1200" dirty="0">
                <a:solidFill>
                  <a:srgbClr val="002060"/>
                </a:solidFill>
              </a:rPr>
              <a:t>    </a:t>
            </a:r>
            <a:r>
              <a:rPr lang="ru-RU" sz="1200" dirty="0" err="1">
                <a:solidFill>
                  <a:srgbClr val="002060"/>
                </a:solidFill>
              </a:rPr>
              <a:t>Lambda</a:t>
            </a:r>
            <a:r>
              <a:rPr lang="ru-RU" sz="1200" dirty="0">
                <a:solidFill>
                  <a:srgbClr val="002060"/>
                </a:solidFill>
              </a:rPr>
              <a:t>: [1200×1200 </a:t>
            </a:r>
            <a:r>
              <a:rPr lang="ru-RU" sz="1200" dirty="0" err="1">
                <a:solidFill>
                  <a:srgbClr val="002060"/>
                </a:solidFill>
              </a:rPr>
              <a:t>double</a:t>
            </a:r>
            <a:r>
              <a:rPr lang="ru-RU" sz="1200" dirty="0">
                <a:solidFill>
                  <a:srgbClr val="002060"/>
                </a:solidFill>
              </a:rPr>
              <a:t>]</a:t>
            </a:r>
          </a:p>
          <a:p>
            <a:r>
              <a:rPr lang="ru-RU" sz="1200" dirty="0">
                <a:solidFill>
                  <a:srgbClr val="002060"/>
                </a:solidFill>
              </a:rPr>
              <a:t>     </a:t>
            </a:r>
            <a:r>
              <a:rPr lang="ru-RU" sz="1200" dirty="0" err="1">
                <a:solidFill>
                  <a:srgbClr val="002060"/>
                </a:solidFill>
              </a:rPr>
              <a:t>Gamma</a:t>
            </a:r>
            <a:r>
              <a:rPr lang="ru-RU" sz="1200" dirty="0">
                <a:solidFill>
                  <a:srgbClr val="002060"/>
                </a:solidFill>
              </a:rPr>
              <a:t>: [1200×1 </a:t>
            </a:r>
            <a:r>
              <a:rPr lang="ru-RU" sz="1200" dirty="0" err="1">
                <a:solidFill>
                  <a:srgbClr val="002060"/>
                </a:solidFill>
              </a:rPr>
              <a:t>double</a:t>
            </a:r>
            <a:r>
              <a:rPr lang="ru-RU" sz="1200" dirty="0">
                <a:solidFill>
                  <a:srgbClr val="002060"/>
                </a:solidFill>
              </a:rPr>
              <a:t>]</a:t>
            </a:r>
          </a:p>
        </p:txBody>
      </p:sp>
      <mc:AlternateContent xmlns:mc="http://schemas.openxmlformats.org/markup-compatibility/2006" xmlns:p14="http://schemas.microsoft.com/office/powerpoint/2010/main">
        <mc:Choice Requires="p14">
          <p:contentPart p14:bwMode="auto" r:id="rId11">
            <p14:nvContentPartPr>
              <p14:cNvPr id="2" name="Рукописный ввод 1">
                <a:extLst>
                  <a:ext uri="{FF2B5EF4-FFF2-40B4-BE49-F238E27FC236}">
                    <a16:creationId xmlns:a16="http://schemas.microsoft.com/office/drawing/2014/main" id="{A7D6AD6A-9EE4-4D78-9408-6078F38BD140}"/>
                  </a:ext>
                </a:extLst>
              </p14:cNvPr>
              <p14:cNvContentPartPr/>
              <p14:nvPr/>
            </p14:nvContentPartPr>
            <p14:xfrm>
              <a:off x="1307160" y="2033280"/>
              <a:ext cx="4412520" cy="3836160"/>
            </p14:xfrm>
          </p:contentPart>
        </mc:Choice>
        <mc:Fallback xmlns="">
          <p:pic>
            <p:nvPicPr>
              <p:cNvPr id="2" name="Рукописный ввод 1">
                <a:extLst>
                  <a:ext uri="{FF2B5EF4-FFF2-40B4-BE49-F238E27FC236}">
                    <a16:creationId xmlns:a16="http://schemas.microsoft.com/office/drawing/2014/main" id="{A7D6AD6A-9EE4-4D78-9408-6078F38BD140}"/>
                  </a:ext>
                </a:extLst>
              </p:cNvPr>
              <p:cNvPicPr/>
              <p:nvPr/>
            </p:nvPicPr>
            <p:blipFill>
              <a:blip r:embed="rId12"/>
              <a:stretch>
                <a:fillRect/>
              </a:stretch>
            </p:blipFill>
            <p:spPr>
              <a:xfrm>
                <a:off x="1297800" y="2023920"/>
                <a:ext cx="4431240" cy="3854880"/>
              </a:xfrm>
              <a:prstGeom prst="rect">
                <a:avLst/>
              </a:prstGeom>
            </p:spPr>
          </p:pic>
        </mc:Fallback>
      </mc:AlternateContent>
    </p:spTree>
    <p:extLst>
      <p:ext uri="{BB962C8B-B14F-4D97-AF65-F5344CB8AC3E}">
        <p14:creationId xmlns:p14="http://schemas.microsoft.com/office/powerpoint/2010/main" val="7338268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pic>
        <p:nvPicPr>
          <p:cNvPr id="2" name="Picture 9" descr="home Model (1)">
            <a:extLst>
              <a:ext uri="{FF2B5EF4-FFF2-40B4-BE49-F238E27FC236}">
                <a16:creationId xmlns:a16="http://schemas.microsoft.com/office/drawing/2014/main" id="{84389561-5311-4378-B359-176F9B68C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9944"/>
          <a:stretch>
            <a:fillRect/>
          </a:stretch>
        </p:blipFill>
        <p:spPr bwMode="auto">
          <a:xfrm>
            <a:off x="2144492" y="2935967"/>
            <a:ext cx="2462213"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180C5F7-5EF9-45A0-9280-C3B6316D39B9}"/>
              </a:ext>
            </a:extLst>
          </p:cNvPr>
          <p:cNvPicPr>
            <a:picLocks noChangeAspect="1" noChangeArrowheads="1"/>
          </p:cNvPicPr>
          <p:nvPr/>
        </p:nvPicPr>
        <p:blipFill>
          <a:blip r:embed="rId4" cstate="print"/>
          <a:srcRect/>
          <a:stretch>
            <a:fillRect/>
          </a:stretch>
        </p:blipFill>
        <p:spPr bwMode="auto">
          <a:xfrm rot="16200000">
            <a:off x="7956804" y="3919475"/>
            <a:ext cx="2480695" cy="1573741"/>
          </a:xfrm>
          <a:prstGeom prst="rect">
            <a:avLst/>
          </a:prstGeom>
          <a:noFill/>
          <a:ln>
            <a:noFill/>
          </a:ln>
          <a:effectLst>
            <a:outerShdw dist="35921" dir="2700000" algn="ctr" rotWithShape="0">
              <a:schemeClr val="bg2"/>
            </a:outerShdw>
            <a:softEdge rad="127000"/>
          </a:effectLst>
        </p:spPr>
      </p:pic>
      <p:sp>
        <p:nvSpPr>
          <p:cNvPr id="6" name="Прямоугольник 7">
            <a:extLst>
              <a:ext uri="{FF2B5EF4-FFF2-40B4-BE49-F238E27FC236}">
                <a16:creationId xmlns:a16="http://schemas.microsoft.com/office/drawing/2014/main" id="{C9B1EC30-8423-4FBD-ABEE-C7A1E98B27AF}"/>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sp>
        <p:nvSpPr>
          <p:cNvPr id="8" name="Прямоугольник 8">
            <a:extLst>
              <a:ext uri="{FF2B5EF4-FFF2-40B4-BE49-F238E27FC236}">
                <a16:creationId xmlns:a16="http://schemas.microsoft.com/office/drawing/2014/main" id="{BC88A7E0-2517-4AAD-94FD-3E93F65A4061}"/>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5"/>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5"/>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5"/>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spTree>
    <p:extLst>
      <p:ext uri="{BB962C8B-B14F-4D97-AF65-F5344CB8AC3E}">
        <p14:creationId xmlns:p14="http://schemas.microsoft.com/office/powerpoint/2010/main" val="307098258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9">
            <a:extLst>
              <a:ext uri="{FF2B5EF4-FFF2-40B4-BE49-F238E27FC236}">
                <a16:creationId xmlns:a16="http://schemas.microsoft.com/office/drawing/2014/main" id="{4FBA523F-FC0A-4326-859F-D0B818B5ED0A}"/>
              </a:ext>
            </a:extLst>
          </p:cNvPr>
          <p:cNvSpPr>
            <a:spLocks noChangeArrowheads="1"/>
          </p:cNvSpPr>
          <p:nvPr/>
        </p:nvSpPr>
        <p:spPr bwMode="auto">
          <a:xfrm>
            <a:off x="322729" y="2365971"/>
            <a:ext cx="11537577"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sz="2000" cap="all" dirty="0"/>
              <a:t> </a:t>
            </a:r>
            <a:r>
              <a:rPr lang="ru-RU" sz="2000" cap="all" dirty="0">
                <a:solidFill>
                  <a:srgbClr val="7030A0"/>
                </a:solidFill>
              </a:rPr>
              <a:t>практика. Расчет динамических характеристик ротора с подшипниками жидкостного трения</a:t>
            </a:r>
          </a:p>
          <a:p>
            <a:pPr algn="ctr"/>
            <a:endParaRPr lang="en-US" sz="2000" dirty="0"/>
          </a:p>
          <a:p>
            <a:pPr algn="ctr"/>
            <a:endParaRPr lang="en-US" sz="2000" dirty="0"/>
          </a:p>
          <a:p>
            <a:pPr algn="r"/>
            <a:r>
              <a:rPr lang="ru-RU" dirty="0"/>
              <a:t>Доктор технических наук, профессор кафедры</a:t>
            </a:r>
            <a:br>
              <a:rPr lang="ru-RU" dirty="0"/>
            </a:br>
            <a:r>
              <a:rPr lang="ru-RU" dirty="0"/>
              <a:t>мехатроники, механики и робототехники</a:t>
            </a:r>
          </a:p>
          <a:p>
            <a:pPr algn="r"/>
            <a:r>
              <a:rPr lang="ru-RU" dirty="0"/>
              <a:t> </a:t>
            </a:r>
            <a:r>
              <a:rPr lang="ru-RU" dirty="0" err="1"/>
              <a:t>Корнаев</a:t>
            </a:r>
            <a:r>
              <a:rPr lang="ru-RU" dirty="0"/>
              <a:t> Алексей Валерьевич</a:t>
            </a:r>
          </a:p>
          <a:p>
            <a:pPr algn="ctr"/>
            <a:endParaRPr lang="en-US" sz="1800" dirty="0"/>
          </a:p>
          <a:p>
            <a:pPr algn="ctr"/>
            <a:br>
              <a:rPr lang="en-US" sz="1800" dirty="0"/>
            </a:br>
            <a:r>
              <a:rPr lang="en-US" sz="1800" dirty="0"/>
              <a:t> Orel State University named after I.S. Turgenev, Orel, Russia</a:t>
            </a:r>
          </a:p>
          <a:p>
            <a:pPr algn="ctr"/>
            <a:r>
              <a:rPr lang="en-US" sz="1800" dirty="0"/>
              <a:t>avkornaev@gmail.com</a:t>
            </a:r>
            <a:endParaRPr lang="ru-RU" sz="1800" dirty="0"/>
          </a:p>
        </p:txBody>
      </p:sp>
    </p:spTree>
    <p:extLst>
      <p:ext uri="{BB962C8B-B14F-4D97-AF65-F5344CB8AC3E}">
        <p14:creationId xmlns:p14="http://schemas.microsoft.com/office/powerpoint/2010/main" val="49659361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Напоминание. Математическое моделирование динамики роторных систем</a:t>
            </a:r>
            <a:endParaRPr lang="ru-RU" altLang="ru-RU" sz="2000" b="1" dirty="0">
              <a:solidFill>
                <a:srgbClr val="666699"/>
              </a:solidFill>
            </a:endParaRPr>
          </a:p>
        </p:txBody>
      </p:sp>
      <p:pic>
        <p:nvPicPr>
          <p:cNvPr id="3" name="Picture 28">
            <a:extLst>
              <a:ext uri="{FF2B5EF4-FFF2-40B4-BE49-F238E27FC236}">
                <a16:creationId xmlns:a16="http://schemas.microsoft.com/office/drawing/2014/main" id="{1ADB0178-AD1D-405B-9D66-D468657F6D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1337" y="4556969"/>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BC40D70E-0FF3-406D-9E8A-FB1E94FA3E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053" y="2195847"/>
            <a:ext cx="1603375" cy="12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Рисунок 5">
            <a:extLst>
              <a:ext uri="{FF2B5EF4-FFF2-40B4-BE49-F238E27FC236}">
                <a16:creationId xmlns:a16="http://schemas.microsoft.com/office/drawing/2014/main" id="{CBAF2323-40DF-43E1-93FC-C27434A91E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2813" y="2502441"/>
            <a:ext cx="1596431" cy="103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
            <a:extLst>
              <a:ext uri="{FF2B5EF4-FFF2-40B4-BE49-F238E27FC236}">
                <a16:creationId xmlns:a16="http://schemas.microsoft.com/office/drawing/2014/main" id="{F675ED53-210B-4C0B-A7DA-2693455CFE7A}"/>
              </a:ext>
            </a:extLst>
          </p:cNvPr>
          <p:cNvSpPr>
            <a:spLocks noChangeArrowheads="1"/>
          </p:cNvSpPr>
          <p:nvPr/>
        </p:nvSpPr>
        <p:spPr bwMode="auto">
          <a:xfrm>
            <a:off x="3909329" y="1456675"/>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t>  </a:t>
            </a:r>
            <a:r>
              <a:rPr lang="ru-RU" altLang="ru-RU" sz="1400" b="1" dirty="0">
                <a:latin typeface="Arial" charset="0"/>
                <a:cs typeface="Arial" charset="0"/>
              </a:rPr>
              <a:t>Динамика роторно-опорной системы</a:t>
            </a:r>
          </a:p>
        </p:txBody>
      </p:sp>
      <p:sp>
        <p:nvSpPr>
          <p:cNvPr id="8" name="Rectangle 8">
            <a:extLst>
              <a:ext uri="{FF2B5EF4-FFF2-40B4-BE49-F238E27FC236}">
                <a16:creationId xmlns:a16="http://schemas.microsoft.com/office/drawing/2014/main" id="{70515F38-33F7-436E-8937-6579E9ADCA1C}"/>
              </a:ext>
            </a:extLst>
          </p:cNvPr>
          <p:cNvSpPr>
            <a:spLocks noChangeArrowheads="1"/>
          </p:cNvSpPr>
          <p:nvPr/>
        </p:nvSpPr>
        <p:spPr bwMode="auto">
          <a:xfrm>
            <a:off x="1528872" y="1896741"/>
            <a:ext cx="28551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err="1">
                <a:latin typeface="Arial" charset="0"/>
                <a:cs typeface="Arial" charset="0"/>
              </a:rPr>
              <a:t>Одномассовая</a:t>
            </a:r>
            <a:r>
              <a:rPr lang="ru-RU" altLang="ru-RU" sz="1400" dirty="0">
                <a:latin typeface="Arial" charset="0"/>
                <a:cs typeface="Arial" charset="0"/>
              </a:rPr>
              <a:t> модель жесткого симметричного ротора</a:t>
            </a:r>
          </a:p>
        </p:txBody>
      </p:sp>
      <p:sp>
        <p:nvSpPr>
          <p:cNvPr id="9" name="Rectangle 8">
            <a:extLst>
              <a:ext uri="{FF2B5EF4-FFF2-40B4-BE49-F238E27FC236}">
                <a16:creationId xmlns:a16="http://schemas.microsoft.com/office/drawing/2014/main" id="{3433EDEA-0674-46BC-B6E3-E3F37B05EDC4}"/>
              </a:ext>
            </a:extLst>
          </p:cNvPr>
          <p:cNvSpPr>
            <a:spLocks noChangeArrowheads="1"/>
          </p:cNvSpPr>
          <p:nvPr/>
        </p:nvSpPr>
        <p:spPr bwMode="auto">
          <a:xfrm>
            <a:off x="4533216" y="1899588"/>
            <a:ext cx="30892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200" dirty="0"/>
              <a:t> </a:t>
            </a:r>
            <a:r>
              <a:rPr lang="ru-RU" altLang="ru-RU" sz="1400" dirty="0">
                <a:latin typeface="Arial" charset="0"/>
                <a:cs typeface="Arial" charset="0"/>
              </a:rPr>
              <a:t>Твердотельная модель жесткого несимметричного ротора</a:t>
            </a:r>
          </a:p>
        </p:txBody>
      </p:sp>
      <p:cxnSp>
        <p:nvCxnSpPr>
          <p:cNvPr id="10" name="Прямая со стрелкой 9">
            <a:extLst>
              <a:ext uri="{FF2B5EF4-FFF2-40B4-BE49-F238E27FC236}">
                <a16:creationId xmlns:a16="http://schemas.microsoft.com/office/drawing/2014/main" id="{BE31D49A-B6BF-4B81-AF27-249B7138B1DC}"/>
              </a:ext>
            </a:extLst>
          </p:cNvPr>
          <p:cNvCxnSpPr>
            <a:stCxn id="7" idx="2"/>
            <a:endCxn id="8" idx="0"/>
          </p:cNvCxnSpPr>
          <p:nvPr/>
        </p:nvCxnSpPr>
        <p:spPr>
          <a:xfrm flipH="1">
            <a:off x="2956432" y="1764650"/>
            <a:ext cx="3123803" cy="132091"/>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 name="Прямая со стрелкой 10">
            <a:extLst>
              <a:ext uri="{FF2B5EF4-FFF2-40B4-BE49-F238E27FC236}">
                <a16:creationId xmlns:a16="http://schemas.microsoft.com/office/drawing/2014/main" id="{128C28AA-6A6E-45B2-8D89-9F19899F2A58}"/>
              </a:ext>
            </a:extLst>
          </p:cNvPr>
          <p:cNvCxnSpPr>
            <a:stCxn id="7" idx="2"/>
            <a:endCxn id="9" idx="0"/>
          </p:cNvCxnSpPr>
          <p:nvPr/>
        </p:nvCxnSpPr>
        <p:spPr>
          <a:xfrm flipH="1">
            <a:off x="6077854" y="1764650"/>
            <a:ext cx="3175" cy="1349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sp>
        <p:nvSpPr>
          <p:cNvPr id="12" name="Rectangle 8">
            <a:extLst>
              <a:ext uri="{FF2B5EF4-FFF2-40B4-BE49-F238E27FC236}">
                <a16:creationId xmlns:a16="http://schemas.microsoft.com/office/drawing/2014/main" id="{23CFFCF2-2DD9-4DAB-B536-43BC1233915F}"/>
              </a:ext>
            </a:extLst>
          </p:cNvPr>
          <p:cNvSpPr>
            <a:spLocks noChangeArrowheads="1"/>
          </p:cNvSpPr>
          <p:nvPr/>
        </p:nvSpPr>
        <p:spPr bwMode="auto">
          <a:xfrm>
            <a:off x="7570104" y="2001188"/>
            <a:ext cx="30876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solidFill>
                  <a:srgbClr val="00B0F0"/>
                </a:solidFill>
              </a:rPr>
              <a:t> </a:t>
            </a:r>
            <a:r>
              <a:rPr lang="ru-RU" altLang="ru-RU" sz="1400" dirty="0">
                <a:solidFill>
                  <a:srgbClr val="666699"/>
                </a:solidFill>
                <a:cs typeface="Times New Roman" pitchFamily="18" charset="0"/>
              </a:rPr>
              <a:t>Модель гибкого ротора</a:t>
            </a:r>
          </a:p>
        </p:txBody>
      </p:sp>
      <p:cxnSp>
        <p:nvCxnSpPr>
          <p:cNvPr id="13" name="Прямая со стрелкой 12">
            <a:extLst>
              <a:ext uri="{FF2B5EF4-FFF2-40B4-BE49-F238E27FC236}">
                <a16:creationId xmlns:a16="http://schemas.microsoft.com/office/drawing/2014/main" id="{EB92CC87-BE0F-4FEF-BF40-05DE075041FA}"/>
              </a:ext>
            </a:extLst>
          </p:cNvPr>
          <p:cNvCxnSpPr>
            <a:stCxn id="7" idx="2"/>
            <a:endCxn id="12" idx="0"/>
          </p:cNvCxnSpPr>
          <p:nvPr/>
        </p:nvCxnSpPr>
        <p:spPr>
          <a:xfrm>
            <a:off x="6081029" y="1764650"/>
            <a:ext cx="3033712" cy="236538"/>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14" name="Picture 35">
            <a:extLst>
              <a:ext uri="{FF2B5EF4-FFF2-40B4-BE49-F238E27FC236}">
                <a16:creationId xmlns:a16="http://schemas.microsoft.com/office/drawing/2014/main" id="{2C9D3DDC-3950-4F41-9B81-9FA22224C44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954" y="2456800"/>
            <a:ext cx="288448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5">
            <a:extLst>
              <a:ext uri="{FF2B5EF4-FFF2-40B4-BE49-F238E27FC236}">
                <a16:creationId xmlns:a16="http://schemas.microsoft.com/office/drawing/2014/main" id="{AFB7E586-890C-4574-BD28-5479D9C3A4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9329" y="2740101"/>
            <a:ext cx="375074" cy="373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Прямоугольник 15">
            <a:extLst>
              <a:ext uri="{FF2B5EF4-FFF2-40B4-BE49-F238E27FC236}">
                <a16:creationId xmlns:a16="http://schemas.microsoft.com/office/drawing/2014/main" id="{ACBC4988-4CF7-4AFC-A961-466419F16D8C}"/>
              </a:ext>
            </a:extLst>
          </p:cNvPr>
          <p:cNvSpPr/>
          <p:nvPr/>
        </p:nvSpPr>
        <p:spPr>
          <a:xfrm>
            <a:off x="7580135" y="3359642"/>
            <a:ext cx="2986715" cy="253916"/>
          </a:xfrm>
          <a:prstGeom prst="rect">
            <a:avLst/>
          </a:prstGeom>
        </p:spPr>
        <p:txBody>
          <a:bodyPr wrap="none">
            <a:spAutoFit/>
          </a:bodyPr>
          <a:lstStyle/>
          <a:p>
            <a:r>
              <a:rPr lang="en-US" sz="1050" dirty="0">
                <a:hlinkClick r:id="rId8"/>
              </a:rPr>
              <a:t>https://www.youtube.com/watch?v=CrsrnRCmOQ0</a:t>
            </a:r>
            <a:endParaRPr lang="ru-RU" sz="1050" dirty="0"/>
          </a:p>
        </p:txBody>
      </p:sp>
      <p:sp>
        <p:nvSpPr>
          <p:cNvPr id="17" name="Rectangle 8">
            <a:extLst>
              <a:ext uri="{FF2B5EF4-FFF2-40B4-BE49-F238E27FC236}">
                <a16:creationId xmlns:a16="http://schemas.microsoft.com/office/drawing/2014/main" id="{4F9644FE-338B-4BD7-9BA7-94C9A824D9D5}"/>
              </a:ext>
            </a:extLst>
          </p:cNvPr>
          <p:cNvSpPr>
            <a:spLocks noChangeArrowheads="1"/>
          </p:cNvSpPr>
          <p:nvPr/>
        </p:nvSpPr>
        <p:spPr bwMode="auto">
          <a:xfrm>
            <a:off x="3906154" y="3657989"/>
            <a:ext cx="434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b="1" dirty="0">
                <a:latin typeface="Arial" charset="0"/>
                <a:cs typeface="Arial" charset="0"/>
              </a:rPr>
              <a:t>  Силовое действие жидкости на ротор</a:t>
            </a:r>
          </a:p>
        </p:txBody>
      </p:sp>
      <p:sp>
        <p:nvSpPr>
          <p:cNvPr id="18" name="Rectangle 8">
            <a:extLst>
              <a:ext uri="{FF2B5EF4-FFF2-40B4-BE49-F238E27FC236}">
                <a16:creationId xmlns:a16="http://schemas.microsoft.com/office/drawing/2014/main" id="{C8095C41-BAC0-48A4-A094-7689C311E64C}"/>
              </a:ext>
            </a:extLst>
          </p:cNvPr>
          <p:cNvSpPr>
            <a:spLocks noChangeArrowheads="1"/>
          </p:cNvSpPr>
          <p:nvPr/>
        </p:nvSpPr>
        <p:spPr bwMode="auto">
          <a:xfrm>
            <a:off x="2723466" y="3984334"/>
            <a:ext cx="2389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Линейная модель</a:t>
            </a:r>
          </a:p>
        </p:txBody>
      </p:sp>
      <p:sp>
        <p:nvSpPr>
          <p:cNvPr id="19" name="Rectangle 8">
            <a:extLst>
              <a:ext uri="{FF2B5EF4-FFF2-40B4-BE49-F238E27FC236}">
                <a16:creationId xmlns:a16="http://schemas.microsoft.com/office/drawing/2014/main" id="{767D9DFC-E3FF-4A32-972E-00ADCF356B01}"/>
              </a:ext>
            </a:extLst>
          </p:cNvPr>
          <p:cNvSpPr>
            <a:spLocks noChangeArrowheads="1"/>
          </p:cNvSpPr>
          <p:nvPr/>
        </p:nvSpPr>
        <p:spPr bwMode="auto">
          <a:xfrm>
            <a:off x="6974791" y="4016084"/>
            <a:ext cx="25114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ru-RU"/>
            </a:defPPr>
            <a:lvl1pPr algn="l" rtl="0" fontAlgn="base">
              <a:spcBef>
                <a:spcPct val="0"/>
              </a:spcBef>
              <a:spcAft>
                <a:spcPct val="0"/>
              </a:spcAft>
              <a:defRPr sz="1600" kern="1200">
                <a:solidFill>
                  <a:schemeClr val="tx1"/>
                </a:solidFill>
                <a:latin typeface="Times New Roman" pitchFamily="18" charset="0"/>
                <a:ea typeface="+mn-ea"/>
                <a:cs typeface="+mn-cs"/>
              </a:defRPr>
            </a:lvl1pPr>
            <a:lvl2pPr marL="457200" algn="l" rtl="0" fontAlgn="base">
              <a:spcBef>
                <a:spcPct val="0"/>
              </a:spcBef>
              <a:spcAft>
                <a:spcPct val="0"/>
              </a:spcAft>
              <a:defRPr sz="1600" kern="1200">
                <a:solidFill>
                  <a:schemeClr val="tx1"/>
                </a:solidFill>
                <a:latin typeface="Times New Roman" pitchFamily="18" charset="0"/>
                <a:ea typeface="+mn-ea"/>
                <a:cs typeface="+mn-cs"/>
              </a:defRPr>
            </a:lvl2pPr>
            <a:lvl3pPr marL="914400" algn="l" rtl="0" fontAlgn="base">
              <a:spcBef>
                <a:spcPct val="0"/>
              </a:spcBef>
              <a:spcAft>
                <a:spcPct val="0"/>
              </a:spcAft>
              <a:defRPr sz="1600" kern="1200">
                <a:solidFill>
                  <a:schemeClr val="tx1"/>
                </a:solidFill>
                <a:latin typeface="Times New Roman" pitchFamily="18" charset="0"/>
                <a:ea typeface="+mn-ea"/>
                <a:cs typeface="+mn-cs"/>
              </a:defRPr>
            </a:lvl3pPr>
            <a:lvl4pPr marL="1371600" algn="l" rtl="0" fontAlgn="base">
              <a:spcBef>
                <a:spcPct val="0"/>
              </a:spcBef>
              <a:spcAft>
                <a:spcPct val="0"/>
              </a:spcAft>
              <a:defRPr sz="1600" kern="1200">
                <a:solidFill>
                  <a:schemeClr val="tx1"/>
                </a:solidFill>
                <a:latin typeface="Times New Roman" pitchFamily="18" charset="0"/>
                <a:ea typeface="+mn-ea"/>
                <a:cs typeface="+mn-cs"/>
              </a:defRPr>
            </a:lvl4pPr>
            <a:lvl5pPr marL="1828800" algn="l" rtl="0" fontAlgn="base">
              <a:spcBef>
                <a:spcPct val="0"/>
              </a:spcBef>
              <a:spcAft>
                <a:spcPct val="0"/>
              </a:spcAft>
              <a:defRPr sz="1600" kern="1200">
                <a:solidFill>
                  <a:schemeClr val="tx1"/>
                </a:solidFill>
                <a:latin typeface="Times New Roman" pitchFamily="18" charset="0"/>
                <a:ea typeface="+mn-ea"/>
                <a:cs typeface="+mn-cs"/>
              </a:defRPr>
            </a:lvl5pPr>
            <a:lvl6pPr marL="2286000" algn="l" defTabSz="914400" rtl="0" eaLnBrk="1" latinLnBrk="0" hangingPunct="1">
              <a:defRPr sz="1600" kern="1200">
                <a:solidFill>
                  <a:schemeClr val="tx1"/>
                </a:solidFill>
                <a:latin typeface="Times New Roman" pitchFamily="18" charset="0"/>
                <a:ea typeface="+mn-ea"/>
                <a:cs typeface="+mn-cs"/>
              </a:defRPr>
            </a:lvl6pPr>
            <a:lvl7pPr marL="2743200" algn="l" defTabSz="914400" rtl="0" eaLnBrk="1" latinLnBrk="0" hangingPunct="1">
              <a:defRPr sz="1600" kern="1200">
                <a:solidFill>
                  <a:schemeClr val="tx1"/>
                </a:solidFill>
                <a:latin typeface="Times New Roman" pitchFamily="18" charset="0"/>
                <a:ea typeface="+mn-ea"/>
                <a:cs typeface="+mn-cs"/>
              </a:defRPr>
            </a:lvl7pPr>
            <a:lvl8pPr marL="3200400" algn="l" defTabSz="914400" rtl="0" eaLnBrk="1" latinLnBrk="0" hangingPunct="1">
              <a:defRPr sz="1600" kern="1200">
                <a:solidFill>
                  <a:schemeClr val="tx1"/>
                </a:solidFill>
                <a:latin typeface="Times New Roman" pitchFamily="18" charset="0"/>
                <a:ea typeface="+mn-ea"/>
                <a:cs typeface="+mn-cs"/>
              </a:defRPr>
            </a:lvl8pPr>
            <a:lvl9pPr marL="3657600" algn="l" defTabSz="914400" rtl="0" eaLnBrk="1" latinLnBrk="0" hangingPunct="1">
              <a:defRPr sz="1600" kern="1200">
                <a:solidFill>
                  <a:schemeClr val="tx1"/>
                </a:solidFill>
                <a:latin typeface="Times New Roman" pitchFamily="18" charset="0"/>
                <a:ea typeface="+mn-ea"/>
                <a:cs typeface="+mn-cs"/>
              </a:defRPr>
            </a:lvl9pPr>
          </a:lstStyle>
          <a:p>
            <a:pPr algn="ctr"/>
            <a:r>
              <a:rPr lang="ru-RU" altLang="ru-RU" sz="1400" dirty="0"/>
              <a:t>  </a:t>
            </a:r>
            <a:r>
              <a:rPr lang="ru-RU" altLang="ru-RU" sz="1400" dirty="0">
                <a:latin typeface="Arial" charset="0"/>
                <a:cs typeface="Arial" charset="0"/>
              </a:rPr>
              <a:t>Нелинейная модель</a:t>
            </a:r>
          </a:p>
        </p:txBody>
      </p:sp>
      <p:cxnSp>
        <p:nvCxnSpPr>
          <p:cNvPr id="20" name="Прямая со стрелкой 19">
            <a:extLst>
              <a:ext uri="{FF2B5EF4-FFF2-40B4-BE49-F238E27FC236}">
                <a16:creationId xmlns:a16="http://schemas.microsoft.com/office/drawing/2014/main" id="{571784FB-1D35-4C75-A11C-3025182EA4EB}"/>
              </a:ext>
            </a:extLst>
          </p:cNvPr>
          <p:cNvCxnSpPr>
            <a:endCxn id="18" idx="0"/>
          </p:cNvCxnSpPr>
          <p:nvPr/>
        </p:nvCxnSpPr>
        <p:spPr>
          <a:xfrm flipH="1">
            <a:off x="3918854" y="3922422"/>
            <a:ext cx="2159000" cy="6191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a:extLst>
              <a:ext uri="{FF2B5EF4-FFF2-40B4-BE49-F238E27FC236}">
                <a16:creationId xmlns:a16="http://schemas.microsoft.com/office/drawing/2014/main" id="{DB7FAA16-E13A-4D7E-B66D-076A7743EE4A}"/>
              </a:ext>
            </a:extLst>
          </p:cNvPr>
          <p:cNvCxnSpPr>
            <a:endCxn id="19" idx="0"/>
          </p:cNvCxnSpPr>
          <p:nvPr/>
        </p:nvCxnSpPr>
        <p:spPr>
          <a:xfrm>
            <a:off x="6077854" y="3922422"/>
            <a:ext cx="2152650" cy="93662"/>
          </a:xfrm>
          <a:prstGeom prst="straightConnector1">
            <a:avLst/>
          </a:prstGeom>
          <a:ln w="12700">
            <a:solidFill>
              <a:srgbClr val="0070C0"/>
            </a:solidFill>
            <a:tailEnd type="stealth" w="med" len="lg"/>
          </a:ln>
        </p:spPr>
        <p:style>
          <a:lnRef idx="1">
            <a:schemeClr val="accent1"/>
          </a:lnRef>
          <a:fillRef idx="0">
            <a:schemeClr val="accent1"/>
          </a:fillRef>
          <a:effectRef idx="0">
            <a:schemeClr val="accent1"/>
          </a:effectRef>
          <a:fontRef idx="minor">
            <a:schemeClr val="tx1"/>
          </a:fontRef>
        </p:style>
      </p:cxnSp>
      <p:pic>
        <p:nvPicPr>
          <p:cNvPr id="22" name="Рисунок 21">
            <a:extLst>
              <a:ext uri="{FF2B5EF4-FFF2-40B4-BE49-F238E27FC236}">
                <a16:creationId xmlns:a16="http://schemas.microsoft.com/office/drawing/2014/main" id="{44D23783-BBE7-4CCD-A7AF-5E9497453B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48729" y="4238334"/>
            <a:ext cx="3703637"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Рисунок 22">
            <a:extLst>
              <a:ext uri="{FF2B5EF4-FFF2-40B4-BE49-F238E27FC236}">
                <a16:creationId xmlns:a16="http://schemas.microsoft.com/office/drawing/2014/main" id="{C8A47F65-13C1-42A0-82C8-654BE55EC81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92672" y="5265447"/>
            <a:ext cx="1708150" cy="514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4" name="Рисунок 23">
            <a:extLst>
              <a:ext uri="{FF2B5EF4-FFF2-40B4-BE49-F238E27FC236}">
                <a16:creationId xmlns:a16="http://schemas.microsoft.com/office/drawing/2014/main" id="{26265E7F-346F-4412-9716-81A54A7424E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02197" y="4779672"/>
            <a:ext cx="968375" cy="5159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25" name="Рисунок 24">
            <a:extLst>
              <a:ext uri="{FF2B5EF4-FFF2-40B4-BE49-F238E27FC236}">
                <a16:creationId xmlns:a16="http://schemas.microsoft.com/office/drawing/2014/main" id="{5F02E979-5AE1-43FD-BC63-93A35EC9CBD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285941" y="4281197"/>
            <a:ext cx="19399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Рисунок 25">
            <a:extLst>
              <a:ext uri="{FF2B5EF4-FFF2-40B4-BE49-F238E27FC236}">
                <a16:creationId xmlns:a16="http://schemas.microsoft.com/office/drawing/2014/main" id="{770D8F9F-A6D5-4FCF-8AF1-0F4F1034E37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6454" y="4763797"/>
            <a:ext cx="1358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7" name="Объект 54">
                <a:extLst>
                  <a:ext uri="{FF2B5EF4-FFF2-40B4-BE49-F238E27FC236}">
                    <a16:creationId xmlns:a16="http://schemas.microsoft.com/office/drawing/2014/main" id="{77A9A653-D100-40E9-87E2-892984EE547A}"/>
                  </a:ext>
                </a:extLst>
              </p:cNvPr>
              <p:cNvSpPr txBox="1"/>
              <p:nvPr/>
            </p:nvSpPr>
            <p:spPr bwMode="auto">
              <a:xfrm>
                <a:off x="6596062" y="5133975"/>
                <a:ext cx="4291013" cy="5842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𝐹</m:t>
                          </m:r>
                        </m:e>
                        <m:sub>
                          <m:r>
                            <a:rPr lang="ru-RU" sz="1400" i="1">
                              <a:solidFill>
                                <a:srgbClr val="000000"/>
                              </a:solidFill>
                              <a:latin typeface="Cambria Math" panose="02040503050406030204" pitchFamily="18" charset="0"/>
                            </a:rPr>
                            <m:t>𝑖</m:t>
                          </m:r>
                        </m:sub>
                      </m:sSub>
                      <m:r>
                        <a:rPr lang="ru-RU" sz="1400" i="1">
                          <a:solidFill>
                            <a:srgbClr val="000000"/>
                          </a:solidFill>
                          <a:latin typeface="Cambria Math" panose="02040503050406030204" pitchFamily="18" charset="0"/>
                        </a:rPr>
                        <m:t>=−</m:t>
                      </m:r>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𝐿</m:t>
                              </m:r>
                            </m:e>
                            <m:sub>
                              <m:r>
                                <a:rPr lang="ru-RU" sz="1400" i="1">
                                  <a:solidFill>
                                    <a:srgbClr val="000000"/>
                                  </a:solidFill>
                                  <a:latin typeface="Cambria Math" panose="02040503050406030204" pitchFamily="18" charset="0"/>
                                </a:rPr>
                                <m:t>3</m:t>
                              </m:r>
                            </m:sub>
                          </m:sSub>
                        </m:sup>
                        <m:e>
                          <m:nary>
                            <m:naryPr>
                              <m:limLoc m:val="undOvr"/>
                              <m:ctrlPr>
                                <a:rPr lang="ru-RU" sz="1400" i="1">
                                  <a:solidFill>
                                    <a:srgbClr val="000000"/>
                                  </a:solidFill>
                                  <a:latin typeface="Cambria Math" panose="02040503050406030204" pitchFamily="18" charset="0"/>
                                </a:rPr>
                              </m:ctrlPr>
                            </m:naryPr>
                            <m:sub>
                              <m:r>
                                <a:rPr lang="ru-RU" sz="1400" i="1">
                                  <a:solidFill>
                                    <a:srgbClr val="000000"/>
                                  </a:solidFill>
                                  <a:latin typeface="Cambria Math" panose="02040503050406030204" pitchFamily="18" charset="0"/>
                                </a:rPr>
                                <m:t>0</m:t>
                              </m:r>
                            </m:sub>
                            <m:sup>
                              <m:r>
                                <a:rPr lang="ru-RU" sz="1400" i="1">
                                  <a:solidFill>
                                    <a:srgbClr val="000000"/>
                                  </a:solidFill>
                                  <a:latin typeface="Cambria Math" panose="02040503050406030204" pitchFamily="18" charset="0"/>
                                </a:rPr>
                                <m:t>𝜋</m:t>
                              </m:r>
                              <m:r>
                                <a:rPr lang="ru-RU" sz="1400" i="1">
                                  <a:solidFill>
                                    <a:srgbClr val="000000"/>
                                  </a:solidFill>
                                  <a:latin typeface="Cambria Math" panose="02040503050406030204" pitchFamily="18" charset="0"/>
                                </a:rPr>
                                <m:t>𝐷</m:t>
                              </m:r>
                            </m:sup>
                            <m:e>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𝑝</m:t>
                                  </m:r>
                                </m:e>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r>
                                <a:rPr lang="ru-RU" sz="1400" i="1">
                                  <a:solidFill>
                                    <a:srgbClr val="000000"/>
                                  </a:solidFill>
                                  <a:latin typeface="Cambria Math" panose="02040503050406030204" pitchFamily="18" charset="0"/>
                                </a:rPr>
                                <m:t>)</m:t>
                              </m:r>
                              <m:func>
                                <m:funcPr>
                                  <m:ctrlPr>
                                    <a:rPr lang="ru-RU" sz="1400" i="1">
                                      <a:solidFill>
                                        <a:srgbClr val="000000"/>
                                      </a:solidFill>
                                      <a:latin typeface="Cambria Math" panose="02040503050406030204" pitchFamily="18" charset="0"/>
                                    </a:rPr>
                                  </m:ctrlPr>
                                </m:funcPr>
                                <m:fName>
                                  <m:r>
                                    <m:rPr>
                                      <m:sty m:val="p"/>
                                    </m:rPr>
                                    <a:rPr lang="ru-RU" sz="1400" i="0">
                                      <a:solidFill>
                                        <a:srgbClr val="000000"/>
                                      </a:solidFill>
                                      <a:latin typeface="Cambria Math" panose="02040503050406030204" pitchFamily="18" charset="0"/>
                                    </a:rPr>
                                    <m:t>cos</m:t>
                                  </m:r>
                                </m:fName>
                                <m:e>
                                  <m:d>
                                    <m:dPr>
                                      <m:ctrlPr>
                                        <a:rPr lang="ru-RU" sz="1400" i="1">
                                          <a:solidFill>
                                            <a:srgbClr val="000000"/>
                                          </a:solidFill>
                                          <a:latin typeface="Cambria Math" panose="02040503050406030204" pitchFamily="18" charset="0"/>
                                        </a:rPr>
                                      </m:ctrlPr>
                                    </m:dPr>
                                    <m:e>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2</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num>
                                        <m:den>
                                          <m:r>
                                            <a:rPr lang="ru-RU" sz="1400" i="1">
                                              <a:solidFill>
                                                <a:srgbClr val="000000"/>
                                              </a:solidFill>
                                              <a:latin typeface="Cambria Math" panose="02040503050406030204" pitchFamily="18" charset="0"/>
                                            </a:rPr>
                                            <m:t>𝐷</m:t>
                                          </m:r>
                                        </m:den>
                                      </m:f>
                                      <m:r>
                                        <a:rPr lang="ru-RU" sz="1400" i="1">
                                          <a:solidFill>
                                            <a:srgbClr val="000000"/>
                                          </a:solidFill>
                                          <a:latin typeface="Cambria Math" panose="02040503050406030204" pitchFamily="18" charset="0"/>
                                        </a:rPr>
                                        <m:t>−</m:t>
                                      </m:r>
                                      <m:f>
                                        <m:fPr>
                                          <m:ctrlPr>
                                            <a:rPr lang="ru-RU" sz="1400" i="1">
                                              <a:solidFill>
                                                <a:srgbClr val="000000"/>
                                              </a:solidFill>
                                              <a:latin typeface="Cambria Math" panose="02040503050406030204" pitchFamily="18" charset="0"/>
                                            </a:rPr>
                                          </m:ctrlPr>
                                        </m:fPr>
                                        <m:num>
                                          <m:r>
                                            <a:rPr lang="ru-RU" sz="1400" i="1">
                                              <a:solidFill>
                                                <a:srgbClr val="000000"/>
                                              </a:solidFill>
                                              <a:latin typeface="Cambria Math" panose="02040503050406030204" pitchFamily="18" charset="0"/>
                                            </a:rPr>
                                            <m:t>𝜋</m:t>
                                          </m:r>
                                        </m:num>
                                        <m:den>
                                          <m:r>
                                            <a:rPr lang="ru-RU" sz="1400" i="1">
                                              <a:solidFill>
                                                <a:srgbClr val="000000"/>
                                              </a:solidFill>
                                              <a:latin typeface="Cambria Math" panose="02040503050406030204" pitchFamily="18" charset="0"/>
                                            </a:rPr>
                                            <m:t>2</m:t>
                                          </m:r>
                                        </m:den>
                                      </m:f>
                                      <m:r>
                                        <a:rPr lang="ru-RU" sz="1400" i="1">
                                          <a:solidFill>
                                            <a:srgbClr val="000000"/>
                                          </a:solidFill>
                                          <a:latin typeface="Cambria Math" panose="02040503050406030204" pitchFamily="18" charset="0"/>
                                        </a:rPr>
                                        <m:t>(</m:t>
                                      </m:r>
                                      <m:r>
                                        <a:rPr lang="ru-RU" sz="1400" i="1">
                                          <a:solidFill>
                                            <a:srgbClr val="000000"/>
                                          </a:solidFill>
                                          <a:latin typeface="Cambria Math" panose="02040503050406030204" pitchFamily="18" charset="0"/>
                                        </a:rPr>
                                        <m:t>𝑖</m:t>
                                      </m:r>
                                      <m:r>
                                        <a:rPr lang="ru-RU" sz="1400" i="1">
                                          <a:solidFill>
                                            <a:srgbClr val="000000"/>
                                          </a:solidFill>
                                          <a:latin typeface="Cambria Math" panose="02040503050406030204" pitchFamily="18" charset="0"/>
                                        </a:rPr>
                                        <m:t>−1)</m:t>
                                      </m:r>
                                    </m:e>
                                  </m:d>
                                </m:e>
                              </m:func>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1</m:t>
                                  </m:r>
                                </m:sub>
                              </m:sSub>
                              <m:r>
                                <a:rPr lang="ru-RU" sz="1400" i="1">
                                  <a:solidFill>
                                    <a:srgbClr val="000000"/>
                                  </a:solidFill>
                                  <a:latin typeface="Cambria Math" panose="02040503050406030204" pitchFamily="18" charset="0"/>
                                </a:rPr>
                                <m:t>𝑑</m:t>
                              </m:r>
                              <m:sSub>
                                <m:sSubPr>
                                  <m:ctrlPr>
                                    <a:rPr lang="ru-RU" sz="1400" i="1">
                                      <a:solidFill>
                                        <a:srgbClr val="000000"/>
                                      </a:solidFill>
                                      <a:latin typeface="Cambria Math" panose="02040503050406030204" pitchFamily="18" charset="0"/>
                                    </a:rPr>
                                  </m:ctrlPr>
                                </m:sSubPr>
                                <m:e>
                                  <m:r>
                                    <a:rPr lang="ru-RU" sz="1400" i="1">
                                      <a:solidFill>
                                        <a:srgbClr val="000000"/>
                                      </a:solidFill>
                                      <a:latin typeface="Cambria Math" panose="02040503050406030204" pitchFamily="18" charset="0"/>
                                    </a:rPr>
                                    <m:t>𝑥</m:t>
                                  </m:r>
                                </m:e>
                                <m:sub>
                                  <m:r>
                                    <a:rPr lang="ru-RU" sz="1400" i="1">
                                      <a:solidFill>
                                        <a:srgbClr val="000000"/>
                                      </a:solidFill>
                                      <a:latin typeface="Cambria Math" panose="02040503050406030204" pitchFamily="18" charset="0"/>
                                    </a:rPr>
                                    <m:t>3</m:t>
                                  </m:r>
                                </m:sub>
                              </m:sSub>
                            </m:e>
                          </m:nary>
                        </m:e>
                      </m:nary>
                      <m:r>
                        <a:rPr lang="ru-RU" sz="1400" i="1">
                          <a:solidFill>
                            <a:srgbClr val="000000"/>
                          </a:solidFill>
                          <a:latin typeface="Cambria Math" panose="02040503050406030204" pitchFamily="18" charset="0"/>
                        </a:rPr>
                        <m:t>.</m:t>
                      </m:r>
                    </m:oMath>
                  </m:oMathPara>
                </a14:m>
                <a:endParaRPr lang="ru-RU" sz="1400" dirty="0"/>
              </a:p>
            </p:txBody>
          </p:sp>
        </mc:Choice>
        <mc:Fallback xmlns="">
          <p:sp>
            <p:nvSpPr>
              <p:cNvPr id="27" name="Объект 54">
                <a:extLst>
                  <a:ext uri="{FF2B5EF4-FFF2-40B4-BE49-F238E27FC236}">
                    <a16:creationId xmlns:a16="http://schemas.microsoft.com/office/drawing/2014/main" id="{77A9A653-D100-40E9-87E2-892984EE547A}"/>
                  </a:ext>
                </a:extLst>
              </p:cNvPr>
              <p:cNvSpPr txBox="1">
                <a:spLocks noRot="1" noChangeAspect="1" noMove="1" noResize="1" noEditPoints="1" noAdjustHandles="1" noChangeArrowheads="1" noChangeShapeType="1" noTextEdit="1"/>
              </p:cNvSpPr>
              <p:nvPr/>
            </p:nvSpPr>
            <p:spPr bwMode="auto">
              <a:xfrm>
                <a:off x="6596062" y="5133975"/>
                <a:ext cx="4291013" cy="584200"/>
              </a:xfrm>
              <a:prstGeom prst="rect">
                <a:avLst/>
              </a:prstGeom>
              <a:blipFill>
                <a:blip r:embed="rId14"/>
                <a:stretch>
                  <a:fillRect b="-18750"/>
                </a:stretch>
              </a:blipFill>
              <a:ln>
                <a:noFill/>
              </a:ln>
            </p:spPr>
            <p:txBody>
              <a:bodyPr/>
              <a:lstStyle/>
              <a:p>
                <a:r>
                  <a:rPr lang="ru-RU">
                    <a:noFill/>
                  </a:rPr>
                  <a:t> </a:t>
                </a:r>
              </a:p>
            </p:txBody>
          </p:sp>
        </mc:Fallback>
      </mc:AlternateContent>
      <p:sp>
        <p:nvSpPr>
          <p:cNvPr id="28" name="Прямоугольник 27">
            <a:extLst>
              <a:ext uri="{FF2B5EF4-FFF2-40B4-BE49-F238E27FC236}">
                <a16:creationId xmlns:a16="http://schemas.microsoft.com/office/drawing/2014/main" id="{7B1A012A-C6E3-4135-AF18-B713EEAB3505}"/>
              </a:ext>
            </a:extLst>
          </p:cNvPr>
          <p:cNvSpPr/>
          <p:nvPr/>
        </p:nvSpPr>
        <p:spPr>
          <a:xfrm>
            <a:off x="7737571" y="5885861"/>
            <a:ext cx="1283813" cy="338554"/>
          </a:xfrm>
          <a:prstGeom prst="rect">
            <a:avLst/>
          </a:prstGeom>
        </p:spPr>
        <p:txBody>
          <a:bodyPr wrap="none">
            <a:spAutoFit/>
          </a:bodyPr>
          <a:lstStyle/>
          <a:p>
            <a:r>
              <a:rPr lang="en-US" altLang="ru-RU" b="1" dirty="0">
                <a:solidFill>
                  <a:srgbClr val="00B050"/>
                </a:solidFill>
              </a:rPr>
              <a:t>Lifting force</a:t>
            </a:r>
            <a:endParaRPr lang="ru-RU" dirty="0">
              <a:solidFill>
                <a:srgbClr val="00B050"/>
              </a:solidFill>
            </a:endParaRPr>
          </a:p>
        </p:txBody>
      </p:sp>
      <p:sp>
        <p:nvSpPr>
          <p:cNvPr id="29" name="Прямоугольник 28">
            <a:extLst>
              <a:ext uri="{FF2B5EF4-FFF2-40B4-BE49-F238E27FC236}">
                <a16:creationId xmlns:a16="http://schemas.microsoft.com/office/drawing/2014/main" id="{C6B2FD7F-8070-42D3-AF42-7652AEC48DE0}"/>
              </a:ext>
            </a:extLst>
          </p:cNvPr>
          <p:cNvSpPr/>
          <p:nvPr/>
        </p:nvSpPr>
        <p:spPr>
          <a:xfrm>
            <a:off x="3089203" y="5893877"/>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p:sp>
        <p:nvSpPr>
          <p:cNvPr id="30" name="Скругленный прямоугольник 67">
            <a:extLst>
              <a:ext uri="{FF2B5EF4-FFF2-40B4-BE49-F238E27FC236}">
                <a16:creationId xmlns:a16="http://schemas.microsoft.com/office/drawing/2014/main" id="{D5E948D2-03A5-48AE-893E-01F35906CBF7}"/>
              </a:ext>
            </a:extLst>
          </p:cNvPr>
          <p:cNvSpPr/>
          <p:nvPr/>
        </p:nvSpPr>
        <p:spPr bwMode="auto">
          <a:xfrm>
            <a:off x="2292375"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endParaRPr lang="ru-RU"/>
          </a:p>
        </p:txBody>
      </p:sp>
      <p:sp>
        <p:nvSpPr>
          <p:cNvPr id="31" name="Скругленный прямоугольник 68">
            <a:extLst>
              <a:ext uri="{FF2B5EF4-FFF2-40B4-BE49-F238E27FC236}">
                <a16:creationId xmlns:a16="http://schemas.microsoft.com/office/drawing/2014/main" id="{CBC9CD7F-AE61-4FDC-827C-63EA2057FEFB}"/>
              </a:ext>
            </a:extLst>
          </p:cNvPr>
          <p:cNvSpPr/>
          <p:nvPr/>
        </p:nvSpPr>
        <p:spPr bwMode="auto">
          <a:xfrm>
            <a:off x="206400" y="918693"/>
            <a:ext cx="1745091" cy="670477"/>
          </a:xfrm>
          <a:prstGeom prst="roundRect">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sp>
        <p:nvSpPr>
          <p:cNvPr id="32" name="Скругленный прямоугольник 69">
            <a:extLst>
              <a:ext uri="{FF2B5EF4-FFF2-40B4-BE49-F238E27FC236}">
                <a16:creationId xmlns:a16="http://schemas.microsoft.com/office/drawing/2014/main" id="{4A94FD2E-7D64-487F-81E8-FF7F7FCE02DC}"/>
              </a:ext>
            </a:extLst>
          </p:cNvPr>
          <p:cNvSpPr/>
          <p:nvPr/>
        </p:nvSpPr>
        <p:spPr bwMode="auto">
          <a:xfrm>
            <a:off x="200024" y="918693"/>
            <a:ext cx="1745091" cy="670477"/>
          </a:xfrm>
          <a:prstGeom prst="roundRect">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p:cxnSp>
        <p:nvCxnSpPr>
          <p:cNvPr id="33" name="Прямая со стрелкой 32">
            <a:extLst>
              <a:ext uri="{FF2B5EF4-FFF2-40B4-BE49-F238E27FC236}">
                <a16:creationId xmlns:a16="http://schemas.microsoft.com/office/drawing/2014/main" id="{6A81E788-9A96-46C5-B0B9-A21EB439A5E8}"/>
              </a:ext>
            </a:extLst>
          </p:cNvPr>
          <p:cNvCxnSpPr>
            <a:stCxn id="32" idx="3"/>
            <a:endCxn id="30" idx="1"/>
          </p:cNvCxnSpPr>
          <p:nvPr/>
        </p:nvCxnSpPr>
        <p:spPr bwMode="auto">
          <a:xfrm>
            <a:off x="1945115" y="1253932"/>
            <a:ext cx="347260" cy="0"/>
          </a:xfrm>
          <a:prstGeom prst="straightConnector1">
            <a:avLst/>
          </a:prstGeom>
          <a:solidFill>
            <a:schemeClr val="accent1"/>
          </a:solidFill>
          <a:ln w="12700" cap="flat" cmpd="sng" algn="ctr">
            <a:solidFill>
              <a:srgbClr val="FF0000"/>
            </a:solidFill>
            <a:prstDash val="solid"/>
            <a:round/>
            <a:headEnd type="arrow"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Прямая соединительная линия 33">
            <a:extLst>
              <a:ext uri="{FF2B5EF4-FFF2-40B4-BE49-F238E27FC236}">
                <a16:creationId xmlns:a16="http://schemas.microsoft.com/office/drawing/2014/main" id="{DD9BE981-1920-4760-82E8-EEE8CC9B31DD}"/>
              </a:ext>
            </a:extLst>
          </p:cNvPr>
          <p:cNvCxnSpPr>
            <a:stCxn id="32" idx="1"/>
            <a:endCxn id="32" idx="3"/>
          </p:cNvCxnSpPr>
          <p:nvPr/>
        </p:nvCxnSpPr>
        <p:spPr bwMode="auto">
          <a:xfrm>
            <a:off x="200024"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Прямая соединительная линия 34">
            <a:extLst>
              <a:ext uri="{FF2B5EF4-FFF2-40B4-BE49-F238E27FC236}">
                <a16:creationId xmlns:a16="http://schemas.microsoft.com/office/drawing/2014/main" id="{A0347B9C-DD60-4040-96A6-3BE8EE464DA1}"/>
              </a:ext>
            </a:extLst>
          </p:cNvPr>
          <p:cNvCxnSpPr>
            <a:stCxn id="31" idx="1"/>
            <a:endCxn id="31" idx="3"/>
          </p:cNvCxnSpPr>
          <p:nvPr/>
        </p:nvCxnSpPr>
        <p:spPr bwMode="auto">
          <a:xfrm>
            <a:off x="206400" y="1253932"/>
            <a:ext cx="1745091" cy="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Прямоугольник 35">
            <a:extLst>
              <a:ext uri="{FF2B5EF4-FFF2-40B4-BE49-F238E27FC236}">
                <a16:creationId xmlns:a16="http://schemas.microsoft.com/office/drawing/2014/main" id="{1F5E6296-1612-48F4-BACD-A8C06F70BC6B}"/>
              </a:ext>
            </a:extLst>
          </p:cNvPr>
          <p:cNvSpPr/>
          <p:nvPr/>
        </p:nvSpPr>
        <p:spPr>
          <a:xfrm>
            <a:off x="2292375" y="919264"/>
            <a:ext cx="1745091" cy="338554"/>
          </a:xfrm>
          <a:prstGeom prst="rect">
            <a:avLst/>
          </a:prstGeom>
        </p:spPr>
        <p:txBody>
          <a:bodyPr wrap="square">
            <a:spAutoFit/>
          </a:bodyPr>
          <a:lstStyle/>
          <a:p>
            <a:pPr algn="ctr"/>
            <a:r>
              <a:rPr lang="en-US" spc="-30" dirty="0">
                <a:solidFill>
                  <a:srgbClr val="000000"/>
                </a:solidFill>
              </a:rPr>
              <a:t>Model of rotor</a:t>
            </a:r>
            <a:endParaRPr lang="ru-RU" spc="-30" dirty="0">
              <a:solidFill>
                <a:srgbClr val="000000"/>
              </a:solidFill>
            </a:endParaRPr>
          </a:p>
        </p:txBody>
      </p:sp>
      <p:cxnSp>
        <p:nvCxnSpPr>
          <p:cNvPr id="37" name="Прямая соединительная линия 36">
            <a:extLst>
              <a:ext uri="{FF2B5EF4-FFF2-40B4-BE49-F238E27FC236}">
                <a16:creationId xmlns:a16="http://schemas.microsoft.com/office/drawing/2014/main" id="{B7EDCF57-6A10-4DEA-B7DC-AF2C888FA682}"/>
              </a:ext>
            </a:extLst>
          </p:cNvPr>
          <p:cNvCxnSpPr>
            <a:stCxn id="30" idx="1"/>
            <a:endCxn id="30" idx="3"/>
          </p:cNvCxnSpPr>
          <p:nvPr/>
        </p:nvCxnSpPr>
        <p:spPr bwMode="auto">
          <a:xfrm>
            <a:off x="2292375" y="1253932"/>
            <a:ext cx="1745091"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Прямоугольник 37">
            <a:extLst>
              <a:ext uri="{FF2B5EF4-FFF2-40B4-BE49-F238E27FC236}">
                <a16:creationId xmlns:a16="http://schemas.microsoft.com/office/drawing/2014/main" id="{B38E5419-0BDB-43E6-8811-36212A5F701A}"/>
              </a:ext>
            </a:extLst>
          </p:cNvPr>
          <p:cNvSpPr/>
          <p:nvPr/>
        </p:nvSpPr>
        <p:spPr>
          <a:xfrm>
            <a:off x="136652" y="919264"/>
            <a:ext cx="1918721" cy="338554"/>
          </a:xfrm>
          <a:prstGeom prst="rect">
            <a:avLst/>
          </a:prstGeom>
        </p:spPr>
        <p:txBody>
          <a:bodyPr wrap="square">
            <a:spAutoFit/>
          </a:bodyPr>
          <a:lstStyle/>
          <a:p>
            <a:pPr algn="ctr"/>
            <a:r>
              <a:rPr lang="en-US" spc="-30" dirty="0">
                <a:solidFill>
                  <a:srgbClr val="000000"/>
                </a:solidFill>
              </a:rPr>
              <a:t>Model of fluid flow</a:t>
            </a:r>
            <a:endParaRPr lang="ru-RU" spc="-30" dirty="0">
              <a:solidFill>
                <a:srgbClr val="000000"/>
              </a:solidFill>
            </a:endParaRPr>
          </a:p>
        </p:txBody>
      </p:sp>
      <mc:AlternateContent xmlns:mc="http://schemas.openxmlformats.org/markup-compatibility/2006">
        <mc:Choice xmlns:p14="http://schemas.microsoft.com/office/powerpoint/2010/main" Requires="p14">
          <p:contentPart p14:bwMode="auto" r:id="rId15">
            <p14:nvContentPartPr>
              <p14:cNvPr id="2" name="Рукописный ввод 1">
                <a:extLst>
                  <a:ext uri="{FF2B5EF4-FFF2-40B4-BE49-F238E27FC236}">
                    <a16:creationId xmlns:a16="http://schemas.microsoft.com/office/drawing/2014/main" id="{223AF46D-09EE-4D96-BC69-8FAE4F868BCB}"/>
                  </a:ext>
                </a:extLst>
              </p14:cNvPr>
              <p14:cNvContentPartPr/>
              <p14:nvPr/>
            </p14:nvContentPartPr>
            <p14:xfrm>
              <a:off x="1193760" y="2179800"/>
              <a:ext cx="10076760" cy="3524760"/>
            </p14:xfrm>
          </p:contentPart>
        </mc:Choice>
        <mc:Fallback>
          <p:pic>
            <p:nvPicPr>
              <p:cNvPr id="2" name="Рукописный ввод 1">
                <a:extLst>
                  <a:ext uri="{FF2B5EF4-FFF2-40B4-BE49-F238E27FC236}">
                    <a16:creationId xmlns:a16="http://schemas.microsoft.com/office/drawing/2014/main" id="{223AF46D-09EE-4D96-BC69-8FAE4F868BCB}"/>
                  </a:ext>
                </a:extLst>
              </p:cNvPr>
              <p:cNvPicPr/>
              <p:nvPr/>
            </p:nvPicPr>
            <p:blipFill>
              <a:blip r:embed="rId16"/>
              <a:stretch>
                <a:fillRect/>
              </a:stretch>
            </p:blipFill>
            <p:spPr>
              <a:xfrm>
                <a:off x="1184400" y="2170440"/>
                <a:ext cx="10095480" cy="3543480"/>
              </a:xfrm>
              <a:prstGeom prst="rect">
                <a:avLst/>
              </a:prstGeom>
            </p:spPr>
          </p:pic>
        </mc:Fallback>
      </mc:AlternateContent>
    </p:spTree>
    <p:extLst>
      <p:ext uri="{BB962C8B-B14F-4D97-AF65-F5344CB8AC3E}">
        <p14:creationId xmlns:p14="http://schemas.microsoft.com/office/powerpoint/2010/main" val="367046827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Динамические свойства смазочного слоя подшипника жидкостного трения.</a:t>
            </a:r>
            <a:endParaRPr lang="en-US" altLang="ru-RU" sz="2000" b="1" dirty="0">
              <a:solidFill>
                <a:srgbClr val="000000"/>
              </a:solidFill>
            </a:endParaRPr>
          </a:p>
          <a:p>
            <a:pPr algn="ctr" eaLnBrk="1" hangingPunct="1"/>
            <a:r>
              <a:rPr lang="ru-RU" altLang="ru-RU" sz="2000" b="1" dirty="0">
                <a:solidFill>
                  <a:srgbClr val="000000"/>
                </a:solidFill>
              </a:rPr>
              <a:t>Метод траекторий</a:t>
            </a:r>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8F941F-DA6A-4B42-B34F-4A8D3A4A0EF7}"/>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Динамика центра масс ротора</a:t>
                </a:r>
                <a:r>
                  <a:rPr lang="ru-RU" dirty="0"/>
                  <a:t>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d>
                      <m:dPr>
                        <m:ctrlPr>
                          <a:rPr lang="ru-RU" i="1" smtClean="0">
                            <a:latin typeface="Cambria Math" panose="02040503050406030204" pitchFamily="18" charset="0"/>
                          </a:rPr>
                        </m:ctrlPr>
                      </m:dPr>
                      <m:e>
                        <m:sSub>
                          <m:sSubPr>
                            <m:ctrlPr>
                              <a:rPr lang="ru-RU"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2" name="TextBox 1">
                <a:extLst>
                  <a:ext uri="{FF2B5EF4-FFF2-40B4-BE49-F238E27FC236}">
                    <a16:creationId xmlns:a16="http://schemas.microsoft.com/office/drawing/2014/main" id="{318F941F-DA6A-4B42-B34F-4A8D3A4A0EF7}"/>
                  </a:ext>
                </a:extLst>
              </p:cNvPr>
              <p:cNvSpPr txBox="1">
                <a:spLocks noRot="1" noChangeAspect="1" noMove="1" noResize="1" noEditPoints="1" noAdjustHandles="1" noChangeArrowheads="1" noChangeShapeType="1" noTextEdit="1"/>
              </p:cNvSpPr>
              <p:nvPr/>
            </p:nvSpPr>
            <p:spPr>
              <a:xfrm>
                <a:off x="3134495" y="1022576"/>
                <a:ext cx="5078006" cy="338554"/>
              </a:xfrm>
              <a:prstGeom prst="rect">
                <a:avLst/>
              </a:prstGeom>
              <a:blipFill>
                <a:blip r:embed="rId4"/>
                <a:stretch>
                  <a:fillRect l="-600" t="-5455" b="-23636"/>
                </a:stretch>
              </a:blipFill>
            </p:spPr>
            <p:txBody>
              <a:bodyPr/>
              <a:lstStyle/>
              <a:p>
                <a:r>
                  <a:rPr lang="ru-RU">
                    <a:noFill/>
                  </a:rPr>
                  <a:t> </a:t>
                </a:r>
              </a:p>
            </p:txBody>
          </p:sp>
        </mc:Fallback>
      </mc:AlternateContent>
      <p:pic>
        <p:nvPicPr>
          <p:cNvPr id="6" name="Рисунок 5">
            <a:extLst>
              <a:ext uri="{FF2B5EF4-FFF2-40B4-BE49-F238E27FC236}">
                <a16:creationId xmlns:a16="http://schemas.microsoft.com/office/drawing/2014/main" id="{0E3D35A8-2950-4C58-AF28-0CE20667A2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45" y="918135"/>
            <a:ext cx="2880000" cy="2862475"/>
          </a:xfrm>
          <a:prstGeom prst="rect">
            <a:avLst/>
          </a:prstGeom>
        </p:spPr>
      </p:pic>
      <p:cxnSp>
        <p:nvCxnSpPr>
          <p:cNvPr id="9" name="Прямая со стрелкой 8">
            <a:extLst>
              <a:ext uri="{FF2B5EF4-FFF2-40B4-BE49-F238E27FC236}">
                <a16:creationId xmlns:a16="http://schemas.microsoft.com/office/drawing/2014/main" id="{AA4492A3-F986-4210-B1BD-39B9A93C1EB5}"/>
              </a:ext>
            </a:extLst>
          </p:cNvPr>
          <p:cNvCxnSpPr/>
          <p:nvPr/>
        </p:nvCxnSpPr>
        <p:spPr>
          <a:xfrm>
            <a:off x="1485043" y="2378112"/>
            <a:ext cx="1558195" cy="190918"/>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a:extLst>
              <a:ext uri="{FF2B5EF4-FFF2-40B4-BE49-F238E27FC236}">
                <a16:creationId xmlns:a16="http://schemas.microsoft.com/office/drawing/2014/main" id="{D24EE327-E482-40F6-8E22-FBC1F0ED8704}"/>
              </a:ext>
            </a:extLst>
          </p:cNvPr>
          <p:cNvCxnSpPr/>
          <p:nvPr/>
        </p:nvCxnSpPr>
        <p:spPr>
          <a:xfrm>
            <a:off x="1490758" y="2381919"/>
            <a:ext cx="9608" cy="1568236"/>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1" name="Овал 10">
            <a:extLst>
              <a:ext uri="{FF2B5EF4-FFF2-40B4-BE49-F238E27FC236}">
                <a16:creationId xmlns:a16="http://schemas.microsoft.com/office/drawing/2014/main" id="{B3B30FAF-4A24-465C-85B9-D6D1650BB31A}"/>
              </a:ext>
            </a:extLst>
          </p:cNvPr>
          <p:cNvSpPr/>
          <p:nvPr/>
        </p:nvSpPr>
        <p:spPr>
          <a:xfrm>
            <a:off x="1278217" y="247264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2" name="Прямая со стрелкой 11">
            <a:extLst>
              <a:ext uri="{FF2B5EF4-FFF2-40B4-BE49-F238E27FC236}">
                <a16:creationId xmlns:a16="http://schemas.microsoft.com/office/drawing/2014/main" id="{B909870A-F1DC-4565-8926-8BA27D149B7D}"/>
              </a:ext>
            </a:extLst>
          </p:cNvPr>
          <p:cNvCxnSpPr/>
          <p:nvPr/>
        </p:nvCxnSpPr>
        <p:spPr>
          <a:xfrm flipV="1">
            <a:off x="1479963" y="1887993"/>
            <a:ext cx="558387" cy="502820"/>
          </a:xfrm>
          <a:prstGeom prst="straightConnector1">
            <a:avLst/>
          </a:prstGeom>
          <a:ln w="1270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3" name="Овал 12">
            <a:extLst>
              <a:ext uri="{FF2B5EF4-FFF2-40B4-BE49-F238E27FC236}">
                <a16:creationId xmlns:a16="http://schemas.microsoft.com/office/drawing/2014/main" id="{B5AF3182-2695-4CB6-8750-7B3D372728A5}"/>
              </a:ext>
            </a:extLst>
          </p:cNvPr>
          <p:cNvSpPr/>
          <p:nvPr/>
        </p:nvSpPr>
        <p:spPr>
          <a:xfrm>
            <a:off x="1470437" y="235447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Дуга 13">
            <a:extLst>
              <a:ext uri="{FF2B5EF4-FFF2-40B4-BE49-F238E27FC236}">
                <a16:creationId xmlns:a16="http://schemas.microsoft.com/office/drawing/2014/main" id="{E44C6393-BFB1-4521-BD11-290426973688}"/>
              </a:ext>
            </a:extLst>
          </p:cNvPr>
          <p:cNvSpPr/>
          <p:nvPr/>
        </p:nvSpPr>
        <p:spPr>
          <a:xfrm rot="15917642">
            <a:off x="880596" y="1920722"/>
            <a:ext cx="778056" cy="866973"/>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aphicFrame>
        <p:nvGraphicFramePr>
          <p:cNvPr id="25" name="Объект 24">
            <a:extLst>
              <a:ext uri="{FF2B5EF4-FFF2-40B4-BE49-F238E27FC236}">
                <a16:creationId xmlns:a16="http://schemas.microsoft.com/office/drawing/2014/main" id="{A8791C9B-8532-406F-8F01-6E1DE97DA4FA}"/>
              </a:ext>
            </a:extLst>
          </p:cNvPr>
          <p:cNvGraphicFramePr>
            <a:graphicFrameLocks noChangeAspect="1"/>
          </p:cNvGraphicFramePr>
          <p:nvPr>
            <p:extLst>
              <p:ext uri="{D42A27DB-BD31-4B8C-83A1-F6EECF244321}">
                <p14:modId xmlns:p14="http://schemas.microsoft.com/office/powerpoint/2010/main" val="3148467023"/>
              </p:ext>
            </p:extLst>
          </p:nvPr>
        </p:nvGraphicFramePr>
        <p:xfrm>
          <a:off x="1187682" y="3672790"/>
          <a:ext cx="241200" cy="215640"/>
        </p:xfrm>
        <a:graphic>
          <a:graphicData uri="http://schemas.openxmlformats.org/presentationml/2006/ole">
            <mc:AlternateContent xmlns:mc="http://schemas.openxmlformats.org/markup-compatibility/2006">
              <mc:Choice xmlns:v="urn:schemas-microsoft-com:vml" Requires="v">
                <p:oleObj spid="_x0000_s1124" name="Формула" r:id="rId6" imgW="241200" imgH="215640" progId="Equation.3">
                  <p:embed/>
                </p:oleObj>
              </mc:Choice>
              <mc:Fallback>
                <p:oleObj name="Формула" r:id="rId6" imgW="241200" imgH="215640" progId="Equation.3">
                  <p:embed/>
                  <p:pic>
                    <p:nvPicPr>
                      <p:cNvPr id="21" name="Объект 20"/>
                      <p:cNvPicPr>
                        <a:picLocks noChangeAspect="1" noChangeArrowheads="1"/>
                      </p:cNvPicPr>
                      <p:nvPr/>
                    </p:nvPicPr>
                    <p:blipFill>
                      <a:blip r:embed="rId7"/>
                      <a:srcRect/>
                      <a:stretch>
                        <a:fillRect/>
                      </a:stretch>
                    </p:blipFill>
                    <p:spPr bwMode="auto">
                      <a:xfrm>
                        <a:off x="1187682" y="3672790"/>
                        <a:ext cx="24120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Объект 25">
            <a:extLst>
              <a:ext uri="{FF2B5EF4-FFF2-40B4-BE49-F238E27FC236}">
                <a16:creationId xmlns:a16="http://schemas.microsoft.com/office/drawing/2014/main" id="{DD8766F4-CB6A-43BA-91DB-C996181A9205}"/>
              </a:ext>
            </a:extLst>
          </p:cNvPr>
          <p:cNvGraphicFramePr>
            <a:graphicFrameLocks noChangeAspect="1"/>
          </p:cNvGraphicFramePr>
          <p:nvPr>
            <p:extLst>
              <p:ext uri="{D42A27DB-BD31-4B8C-83A1-F6EECF244321}">
                <p14:modId xmlns:p14="http://schemas.microsoft.com/office/powerpoint/2010/main" val="1925723650"/>
              </p:ext>
            </p:extLst>
          </p:nvPr>
        </p:nvGraphicFramePr>
        <p:xfrm>
          <a:off x="2803091" y="2615565"/>
          <a:ext cx="215640" cy="215640"/>
        </p:xfrm>
        <a:graphic>
          <a:graphicData uri="http://schemas.openxmlformats.org/presentationml/2006/ole">
            <mc:AlternateContent xmlns:mc="http://schemas.openxmlformats.org/markup-compatibility/2006">
              <mc:Choice xmlns:v="urn:schemas-microsoft-com:vml" Requires="v">
                <p:oleObj spid="_x0000_s1125" name="Формула" r:id="rId8" imgW="215640" imgH="215640" progId="Equation.3">
                  <p:embed/>
                </p:oleObj>
              </mc:Choice>
              <mc:Fallback>
                <p:oleObj name="Формула" r:id="rId8" imgW="215640" imgH="215640" progId="Equation.3">
                  <p:embed/>
                  <p:pic>
                    <p:nvPicPr>
                      <p:cNvPr id="22" name="Объект 21"/>
                      <p:cNvPicPr>
                        <a:picLocks noChangeAspect="1" noChangeArrowheads="1"/>
                      </p:cNvPicPr>
                      <p:nvPr/>
                    </p:nvPicPr>
                    <p:blipFill>
                      <a:blip r:embed="rId9"/>
                      <a:srcRect/>
                      <a:stretch>
                        <a:fillRect/>
                      </a:stretch>
                    </p:blipFill>
                    <p:spPr bwMode="auto">
                      <a:xfrm>
                        <a:off x="2803091" y="2615565"/>
                        <a:ext cx="21564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Объект 26">
            <a:extLst>
              <a:ext uri="{FF2B5EF4-FFF2-40B4-BE49-F238E27FC236}">
                <a16:creationId xmlns:a16="http://schemas.microsoft.com/office/drawing/2014/main" id="{CB14932C-AC5F-4BAD-B321-C48AAF2596ED}"/>
              </a:ext>
            </a:extLst>
          </p:cNvPr>
          <p:cNvGraphicFramePr>
            <a:graphicFrameLocks noChangeAspect="1"/>
          </p:cNvGraphicFramePr>
          <p:nvPr>
            <p:extLst>
              <p:ext uri="{D42A27DB-BD31-4B8C-83A1-F6EECF244321}">
                <p14:modId xmlns:p14="http://schemas.microsoft.com/office/powerpoint/2010/main" val="1526290580"/>
              </p:ext>
            </p:extLst>
          </p:nvPr>
        </p:nvGraphicFramePr>
        <p:xfrm>
          <a:off x="1978343" y="1825404"/>
          <a:ext cx="228600" cy="228600"/>
        </p:xfrm>
        <a:graphic>
          <a:graphicData uri="http://schemas.openxmlformats.org/presentationml/2006/ole">
            <mc:AlternateContent xmlns:mc="http://schemas.openxmlformats.org/markup-compatibility/2006">
              <mc:Choice xmlns:v="urn:schemas-microsoft-com:vml" Requires="v">
                <p:oleObj spid="_x0000_s1126" name="Формула" r:id="rId10" imgW="228600" imgH="228600" progId="Equation.3">
                  <p:embed/>
                </p:oleObj>
              </mc:Choice>
              <mc:Fallback>
                <p:oleObj name="Формула" r:id="rId10" imgW="228600" imgH="228600" progId="Equation.3">
                  <p:embed/>
                  <p:pic>
                    <p:nvPicPr>
                      <p:cNvPr id="23" name="Объект 22"/>
                      <p:cNvPicPr>
                        <a:picLocks noChangeAspect="1" noChangeArrowheads="1"/>
                      </p:cNvPicPr>
                      <p:nvPr/>
                    </p:nvPicPr>
                    <p:blipFill>
                      <a:blip r:embed="rId11"/>
                      <a:srcRect/>
                      <a:stretch>
                        <a:fillRect/>
                      </a:stretch>
                    </p:blipFill>
                    <p:spPr bwMode="auto">
                      <a:xfrm>
                        <a:off x="1978343" y="182540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Объект 27">
            <a:extLst>
              <a:ext uri="{FF2B5EF4-FFF2-40B4-BE49-F238E27FC236}">
                <a16:creationId xmlns:a16="http://schemas.microsoft.com/office/drawing/2014/main" id="{CBFB14B7-1D24-486E-A023-62FF62C1EEC6}"/>
              </a:ext>
            </a:extLst>
          </p:cNvPr>
          <p:cNvGraphicFramePr>
            <a:graphicFrameLocks noChangeAspect="1"/>
          </p:cNvGraphicFramePr>
          <p:nvPr>
            <p:extLst>
              <p:ext uri="{D42A27DB-BD31-4B8C-83A1-F6EECF244321}">
                <p14:modId xmlns:p14="http://schemas.microsoft.com/office/powerpoint/2010/main" val="976802684"/>
              </p:ext>
            </p:extLst>
          </p:nvPr>
        </p:nvGraphicFramePr>
        <p:xfrm>
          <a:off x="838192" y="2269496"/>
          <a:ext cx="482400" cy="228600"/>
        </p:xfrm>
        <a:graphic>
          <a:graphicData uri="http://schemas.openxmlformats.org/presentationml/2006/ole">
            <mc:AlternateContent xmlns:mc="http://schemas.openxmlformats.org/markup-compatibility/2006">
              <mc:Choice xmlns:v="urn:schemas-microsoft-com:vml" Requires="v">
                <p:oleObj spid="_x0000_s1127" name="Формула" r:id="rId12" imgW="482400" imgH="228600" progId="Equation.3">
                  <p:embed/>
                </p:oleObj>
              </mc:Choice>
              <mc:Fallback>
                <p:oleObj name="Формула" r:id="rId12" imgW="482400" imgH="228600" progId="Equation.3">
                  <p:embed/>
                  <p:pic>
                    <p:nvPicPr>
                      <p:cNvPr id="24" name="Объект 23"/>
                      <p:cNvPicPr>
                        <a:picLocks noChangeAspect="1" noChangeArrowheads="1"/>
                      </p:cNvPicPr>
                      <p:nvPr/>
                    </p:nvPicPr>
                    <p:blipFill>
                      <a:blip r:embed="rId13"/>
                      <a:srcRect/>
                      <a:stretch>
                        <a:fillRect/>
                      </a:stretch>
                    </p:blipFill>
                    <p:spPr bwMode="auto">
                      <a:xfrm>
                        <a:off x="838192" y="2269496"/>
                        <a:ext cx="482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Объект 28">
            <a:extLst>
              <a:ext uri="{FF2B5EF4-FFF2-40B4-BE49-F238E27FC236}">
                <a16:creationId xmlns:a16="http://schemas.microsoft.com/office/drawing/2014/main" id="{90499A63-3AD3-40C8-B94B-5A32452F6DB2}"/>
              </a:ext>
            </a:extLst>
          </p:cNvPr>
          <p:cNvGraphicFramePr>
            <a:graphicFrameLocks noChangeAspect="1"/>
          </p:cNvGraphicFramePr>
          <p:nvPr>
            <p:extLst>
              <p:ext uri="{D42A27DB-BD31-4B8C-83A1-F6EECF244321}">
                <p14:modId xmlns:p14="http://schemas.microsoft.com/office/powerpoint/2010/main" val="444277805"/>
              </p:ext>
            </p:extLst>
          </p:nvPr>
        </p:nvGraphicFramePr>
        <p:xfrm>
          <a:off x="1342922" y="2202126"/>
          <a:ext cx="152280" cy="177480"/>
        </p:xfrm>
        <a:graphic>
          <a:graphicData uri="http://schemas.openxmlformats.org/presentationml/2006/ole">
            <mc:AlternateContent xmlns:mc="http://schemas.openxmlformats.org/markup-compatibility/2006">
              <mc:Choice xmlns:v="urn:schemas-microsoft-com:vml" Requires="v">
                <p:oleObj spid="_x0000_s1128" name="Формула" r:id="rId14" imgW="152280" imgH="177480" progId="Equation.3">
                  <p:embed/>
                </p:oleObj>
              </mc:Choice>
              <mc:Fallback>
                <p:oleObj name="Формула" r:id="rId14" imgW="152280" imgH="177480" progId="Equation.3">
                  <p:embed/>
                  <p:pic>
                    <p:nvPicPr>
                      <p:cNvPr id="25" name="Объект 24"/>
                      <p:cNvPicPr>
                        <a:picLocks noChangeAspect="1" noChangeArrowheads="1"/>
                      </p:cNvPicPr>
                      <p:nvPr/>
                    </p:nvPicPr>
                    <p:blipFill>
                      <a:blip r:embed="rId15"/>
                      <a:srcRect/>
                      <a:stretch>
                        <a:fillRect/>
                      </a:stretch>
                    </p:blipFill>
                    <p:spPr bwMode="auto">
                      <a:xfrm>
                        <a:off x="1342922" y="2202126"/>
                        <a:ext cx="152280" cy="17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Объект 29">
            <a:extLst>
              <a:ext uri="{FF2B5EF4-FFF2-40B4-BE49-F238E27FC236}">
                <a16:creationId xmlns:a16="http://schemas.microsoft.com/office/drawing/2014/main" id="{07B67A8E-69F0-441B-A40F-60977299481E}"/>
              </a:ext>
            </a:extLst>
          </p:cNvPr>
          <p:cNvGraphicFramePr>
            <a:graphicFrameLocks noChangeAspect="1"/>
          </p:cNvGraphicFramePr>
          <p:nvPr>
            <p:extLst>
              <p:ext uri="{D42A27DB-BD31-4B8C-83A1-F6EECF244321}">
                <p14:modId xmlns:p14="http://schemas.microsoft.com/office/powerpoint/2010/main" val="2030367451"/>
              </p:ext>
            </p:extLst>
          </p:nvPr>
        </p:nvGraphicFramePr>
        <p:xfrm>
          <a:off x="929579" y="2122169"/>
          <a:ext cx="139680" cy="139680"/>
        </p:xfrm>
        <a:graphic>
          <a:graphicData uri="http://schemas.openxmlformats.org/presentationml/2006/ole">
            <mc:AlternateContent xmlns:mc="http://schemas.openxmlformats.org/markup-compatibility/2006">
              <mc:Choice xmlns:v="urn:schemas-microsoft-com:vml" Requires="v">
                <p:oleObj spid="_x0000_s1129" name="Формула" r:id="rId16" imgW="139680" imgH="139680" progId="Equation.3">
                  <p:embed/>
                </p:oleObj>
              </mc:Choice>
              <mc:Fallback>
                <p:oleObj name="Формула" r:id="rId16" imgW="139680" imgH="139680" progId="Equation.3">
                  <p:embed/>
                  <p:pic>
                    <p:nvPicPr>
                      <p:cNvPr id="26" name="Объект 25"/>
                      <p:cNvPicPr>
                        <a:picLocks noChangeAspect="1" noChangeArrowheads="1"/>
                      </p:cNvPicPr>
                      <p:nvPr/>
                    </p:nvPicPr>
                    <p:blipFill>
                      <a:blip r:embed="rId17"/>
                      <a:srcRect/>
                      <a:stretch>
                        <a:fillRect/>
                      </a:stretch>
                    </p:blipFill>
                    <p:spPr bwMode="auto">
                      <a:xfrm>
                        <a:off x="929579" y="2122169"/>
                        <a:ext cx="139680" cy="13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TextBox 33">
            <a:extLst>
              <a:ext uri="{FF2B5EF4-FFF2-40B4-BE49-F238E27FC236}">
                <a16:creationId xmlns:a16="http://schemas.microsoft.com/office/drawing/2014/main" id="{D44232C0-497F-4335-83A9-5AF7CB35DF85}"/>
              </a:ext>
            </a:extLst>
          </p:cNvPr>
          <p:cNvSpPr txBox="1"/>
          <p:nvPr/>
        </p:nvSpPr>
        <p:spPr>
          <a:xfrm>
            <a:off x="334057" y="6032467"/>
            <a:ext cx="9291535" cy="830997"/>
          </a:xfrm>
          <a:prstGeom prst="rect">
            <a:avLst/>
          </a:prstGeom>
          <a:solidFill>
            <a:schemeClr val="accent1">
              <a:lumMod val="75000"/>
            </a:schemeClr>
          </a:solidFill>
        </p:spPr>
        <p:txBody>
          <a:bodyPr wrap="square" rtlCol="0">
            <a:spAutoFit/>
          </a:bodyPr>
          <a:lstStyle/>
          <a:p>
            <a:r>
              <a:rPr lang="en-US" sz="1200" b="1" dirty="0"/>
              <a:t>Want to learn more?</a:t>
            </a:r>
          </a:p>
          <a:p>
            <a:r>
              <a:rPr lang="ru-RU" sz="1200" dirty="0"/>
              <a:t>1. Савин Л.А., Соломин О.В. Моделирование роторных систем с опорами жидкостного трения: монография – М.: </a:t>
            </a:r>
            <a:endParaRPr lang="en-US" sz="1200" dirty="0"/>
          </a:p>
          <a:p>
            <a:r>
              <a:rPr lang="ru-RU" sz="1200" dirty="0"/>
              <a:t>Машиностроение-1, 2006. – 444 c.</a:t>
            </a:r>
          </a:p>
          <a:p>
            <a:r>
              <a:rPr lang="en-US" sz="1200" dirty="0"/>
              <a:t>2. Solve Differential Equations in MATLAB and Simulink. Available online: https://www.youtube.com/watch?v=QKhy1JsdiUo&amp;feature=youtu.be</a:t>
            </a:r>
            <a:endParaRPr lang="ru-RU" sz="1200" dirty="0"/>
          </a:p>
        </p:txBody>
      </p:sp>
      <p:pic>
        <p:nvPicPr>
          <p:cNvPr id="52" name="Рисунок 51">
            <a:extLst>
              <a:ext uri="{FF2B5EF4-FFF2-40B4-BE49-F238E27FC236}">
                <a16:creationId xmlns:a16="http://schemas.microsoft.com/office/drawing/2014/main" id="{0867AF50-85CD-4DAC-9201-16D2F549B9D1}"/>
              </a:ext>
            </a:extLst>
          </p:cNvPr>
          <p:cNvPicPr>
            <a:picLocks noChangeAspect="1"/>
          </p:cNvPicPr>
          <p:nvPr/>
        </p:nvPicPr>
        <p:blipFill>
          <a:blip r:embed="rId18"/>
          <a:stretch>
            <a:fillRect/>
          </a:stretch>
        </p:blipFill>
        <p:spPr>
          <a:xfrm>
            <a:off x="9625592" y="3787850"/>
            <a:ext cx="2566408" cy="2612949"/>
          </a:xfrm>
          <a:prstGeom prst="rect">
            <a:avLst/>
          </a:prstGeom>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278F433-EC86-4AA4-B829-3BD7676CF773}"/>
                  </a:ext>
                </a:extLst>
              </p:cNvPr>
              <p:cNvSpPr txBox="1"/>
              <p:nvPr/>
            </p:nvSpPr>
            <p:spPr>
              <a:xfrm>
                <a:off x="6940442" y="992631"/>
                <a:ext cx="2394677" cy="368499"/>
              </a:xfrm>
              <a:prstGeom prst="rect">
                <a:avLst/>
              </a:prstGeom>
              <a:noFill/>
              <a:ln>
                <a:solidFill>
                  <a:srgbClr val="000099"/>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𝑚</m:t>
                      </m:r>
                      <m:f>
                        <m:fPr>
                          <m:type m:val="lin"/>
                          <m:ctrlPr>
                            <a:rPr lang="ru-RU" i="1">
                              <a:latin typeface="Cambria Math" panose="02040503050406030204" pitchFamily="18" charset="0"/>
                            </a:rPr>
                          </m:ctrlPr>
                        </m:fPr>
                        <m:num>
                          <m:r>
                            <a:rPr lang="ru-RU" i="1">
                              <a:latin typeface="Cambria Math" panose="02040503050406030204" pitchFamily="18" charset="0"/>
                            </a:rPr>
                            <m:t>𝑑</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𝑉</m:t>
                              </m:r>
                            </m:e>
                          </m:acc>
                        </m:num>
                        <m:den>
                          <m:r>
                            <a:rPr lang="ru-RU" i="1">
                              <a:latin typeface="Cambria Math" panose="02040503050406030204" pitchFamily="18" charset="0"/>
                            </a:rPr>
                            <m:t>𝑑𝑡</m:t>
                          </m:r>
                        </m:den>
                      </m:f>
                      <m:r>
                        <a:rPr lang="ru-RU" i="0">
                          <a:latin typeface="Cambria Math" panose="02040503050406030204" pitchFamily="18" charset="0"/>
                        </a:rPr>
                        <m:t>=</m:t>
                      </m:r>
                      <m:r>
                        <a:rPr lang="ru-RU" b="0" i="1" smtClean="0">
                          <a:latin typeface="Cambria Math" panose="02040503050406030204" pitchFamily="18" charset="0"/>
                        </a:rPr>
                        <m:t>2</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r>
                        <a:rPr lang="ru-RU" i="0">
                          <a:latin typeface="Cambria Math" panose="02040503050406030204" pitchFamily="18" charset="0"/>
                        </a:rPr>
                        <m:t>+</m:t>
                      </m:r>
                      <m:sSup>
                        <m:sSupPr>
                          <m:ctrlPr>
                            <a:rPr lang="ru-RU" i="1">
                              <a:solidFill>
                                <a:srgbClr val="836967"/>
                              </a:solidFill>
                              <a:latin typeface="Cambria Math" panose="02040503050406030204" pitchFamily="18" charset="0"/>
                            </a:rPr>
                          </m:ctrlPr>
                        </m:sSupPr>
                        <m:e>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e>
                        <m:sup>
                          <m:r>
                            <a:rPr lang="ru-RU" i="1">
                              <a:latin typeface="Cambria Math" panose="02040503050406030204" pitchFamily="18" charset="0"/>
                            </a:rPr>
                            <m:t>𝛺</m:t>
                          </m:r>
                        </m:sup>
                      </m:sSup>
                      <m:r>
                        <a:rPr lang="ru-RU" b="0" i="1" smtClean="0">
                          <a:latin typeface="Cambria Math" panose="02040503050406030204" pitchFamily="18" charset="0"/>
                        </a:rPr>
                        <m:t>,</m:t>
                      </m:r>
                    </m:oMath>
                  </m:oMathPara>
                </a14:m>
                <a:endParaRPr lang="ru-RU" dirty="0"/>
              </a:p>
            </p:txBody>
          </p:sp>
        </mc:Choice>
        <mc:Fallback xmlns="">
          <p:sp>
            <p:nvSpPr>
              <p:cNvPr id="56" name="TextBox 55">
                <a:extLst>
                  <a:ext uri="{FF2B5EF4-FFF2-40B4-BE49-F238E27FC236}">
                    <a16:creationId xmlns:a16="http://schemas.microsoft.com/office/drawing/2014/main" id="{D278F433-EC86-4AA4-B829-3BD7676CF773}"/>
                  </a:ext>
                </a:extLst>
              </p:cNvPr>
              <p:cNvSpPr txBox="1">
                <a:spLocks noRot="1" noChangeAspect="1" noMove="1" noResize="1" noEditPoints="1" noAdjustHandles="1" noChangeArrowheads="1" noChangeShapeType="1" noTextEdit="1"/>
              </p:cNvSpPr>
              <p:nvPr/>
            </p:nvSpPr>
            <p:spPr>
              <a:xfrm>
                <a:off x="6940442" y="992631"/>
                <a:ext cx="2394677" cy="368499"/>
              </a:xfrm>
              <a:prstGeom prst="rect">
                <a:avLst/>
              </a:prstGeom>
              <a:blipFill>
                <a:blip r:embed="rId19"/>
                <a:stretch>
                  <a:fillRect t="-80645" b="-148387"/>
                </a:stretch>
              </a:blipFill>
              <a:ln>
                <a:solidFill>
                  <a:srgbClr val="000099"/>
                </a:solid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DD7CAAE8-F2C0-49BC-AB60-973591B84676}"/>
                  </a:ext>
                </a:extLst>
              </p:cNvPr>
              <p:cNvSpPr txBox="1"/>
              <p:nvPr/>
            </p:nvSpPr>
            <p:spPr>
              <a:xfrm>
                <a:off x="3192788" y="1330054"/>
                <a:ext cx="8894267" cy="1038618"/>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где </a:t>
                </a:r>
                <a14:m>
                  <m:oMath xmlns:m="http://schemas.openxmlformats.org/officeDocument/2006/math">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oMath>
                </a14:m>
                <a:r>
                  <a:rPr lang="ru-RU" sz="1600" dirty="0">
                    <a:effectLst/>
                    <a:latin typeface="Times New Roman" panose="02020603050405020304" pitchFamily="18" charset="0"/>
                    <a:ea typeface="Calibri" panose="020F0502020204030204" pitchFamily="34" charset="0"/>
                  </a:rPr>
                  <a:t> - масса ротора, </a:t>
                </a:r>
                <a14:m>
                  <m:oMath xmlns:m="http://schemas.openxmlformats.org/officeDocument/2006/math">
                    <m:sSup>
                      <m:sSupPr>
                        <m:ctrlPr>
                          <a:rPr lang="ru-RU" i="1">
                            <a:effectLst/>
                            <a:latin typeface="Cambria Math" panose="02040503050406030204" pitchFamily="18" charset="0"/>
                          </a:rPr>
                        </m:ctrlPr>
                      </m:sSupPr>
                      <m:e>
                        <m:acc>
                          <m:accPr>
                            <m:chr m:val="⃗"/>
                            <m:ctrlPr>
                              <a:rPr lang="ru-RU" i="1">
                                <a:effectLst/>
                                <a:latin typeface="Cambria Math" panose="02040503050406030204" pitchFamily="18" charset="0"/>
                              </a:rPr>
                            </m:ctrlPr>
                          </m:accPr>
                          <m:e>
                            <m:r>
                              <a:rPr lang="ru-RU" sz="1600" i="1">
                                <a:effectLst/>
                                <a:latin typeface="Cambria Math" panose="02040503050406030204" pitchFamily="18" charset="0"/>
                                <a:ea typeface="Calibri" panose="020F0502020204030204" pitchFamily="34" charset="0"/>
                                <a:cs typeface="Times New Roman" panose="02020603050405020304" pitchFamily="18" charset="0"/>
                              </a:rPr>
                              <m:t>𝐹</m:t>
                            </m:r>
                          </m:e>
                        </m:acc>
                      </m:e>
                      <m:sup>
                        <m:r>
                          <a:rPr lang="ru-RU" sz="1600" i="1">
                            <a:effectLst/>
                            <a:latin typeface="Cambria Math" panose="02040503050406030204" pitchFamily="18" charset="0"/>
                            <a:ea typeface="Calibri" panose="020F0502020204030204" pitchFamily="34" charset="0"/>
                            <a:cs typeface="Times New Roman" panose="02020603050405020304" pitchFamily="18" charset="0"/>
                          </a:rPr>
                          <m:t>𝛺</m:t>
                        </m:r>
                      </m:sup>
                    </m:sSup>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r>
                      <a:rPr lang="ru-RU" sz="1600" i="1">
                        <a:effectLst/>
                        <a:latin typeface="Cambria Math" panose="02040503050406030204" pitchFamily="18" charset="0"/>
                        <a:ea typeface="Calibri" panose="020F0502020204030204" pitchFamily="34" charset="0"/>
                        <a:cs typeface="Times New Roman" panose="02020603050405020304" pitchFamily="18" charset="0"/>
                      </a:rPr>
                      <m:t>𝛥</m:t>
                    </m:r>
                    <m:sSup>
                      <m:sSupPr>
                        <m:ctrlPr>
                          <a:rPr lang="ru-RU" i="1">
                            <a:effectLst/>
                            <a:latin typeface="Cambria Math" panose="02040503050406030204" pitchFamily="18" charset="0"/>
                          </a:rPr>
                        </m:ctrlPr>
                      </m:sSupPr>
                      <m:e>
                        <m:r>
                          <a:rPr lang="ru-RU" sz="1600" i="1">
                            <a:effectLst/>
                            <a:latin typeface="Cambria Math" panose="02040503050406030204" pitchFamily="18" charset="0"/>
                            <a:ea typeface="Calibri" panose="020F0502020204030204" pitchFamily="34" charset="0"/>
                            <a:cs typeface="Times New Roman" panose="02020603050405020304" pitchFamily="18" charset="0"/>
                          </a:rPr>
                          <m:t>𝜔</m:t>
                        </m:r>
                      </m:e>
                      <m:sup>
                        <m:r>
                          <a:rPr lang="ru-RU" sz="1600" i="1">
                            <a:effectLst/>
                            <a:latin typeface="Cambria Math" panose="02040503050406030204" pitchFamily="18" charset="0"/>
                            <a:ea typeface="Calibri" panose="020F0502020204030204" pitchFamily="34" charset="0"/>
                            <a:cs typeface="Times New Roman" panose="02020603050405020304" pitchFamily="18" charset="0"/>
                          </a:rPr>
                          <m:t>2</m:t>
                        </m:r>
                      </m:sup>
                    </m:sSup>
                    <m:d>
                      <m:dPr>
                        <m:begChr m:val="["/>
                        <m:endChr m:val="]"/>
                        <m:ctrlPr>
                          <a:rPr lang="ru-RU" i="1">
                            <a:effectLst/>
                            <a:latin typeface="Cambria Math" panose="02040503050406030204" pitchFamily="18" charset="0"/>
                          </a:rPr>
                        </m:ctrlPr>
                      </m:dPr>
                      <m:e>
                        <m:m>
                          <m:mPr>
                            <m:mcs>
                              <m:mc>
                                <m:mcPr>
                                  <m:count m:val="1"/>
                                  <m:mcJc m:val="center"/>
                                </m:mcPr>
                              </m:mc>
                            </m:mcs>
                            <m:ctrlPr>
                              <a:rPr lang="ru-RU" i="1">
                                <a:effectLst/>
                                <a:latin typeface="Cambria Math" panose="02040503050406030204" pitchFamily="18" charset="0"/>
                              </a:rPr>
                            </m:ctrlPr>
                          </m:mPr>
                          <m:mr>
                            <m:e>
                              <m:func>
                                <m:funcPr>
                                  <m:ctrlPr>
                                    <a:rPr lang="ru-RU" i="1">
                                      <a:effectLst/>
                                      <a:latin typeface="Cambria Math" panose="02040503050406030204" pitchFamily="18" charset="0"/>
                                    </a:rPr>
                                  </m:ctrlPr>
                                </m:funcPr>
                                <m:fName>
                                  <m:r>
                                    <a:rPr lang="ru-RU" sz="1600" i="1">
                                      <a:effectLst/>
                                      <a:latin typeface="Cambria Math" panose="02040503050406030204" pitchFamily="18" charset="0"/>
                                      <a:ea typeface="Calibri" panose="020F0502020204030204" pitchFamily="34" charset="0"/>
                                      <a:cs typeface="Times New Roman" panose="02020603050405020304" pitchFamily="18" charset="0"/>
                                    </a:rPr>
                                    <m:t>𝑠</m:t>
                                  </m:r>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𝑖𝑛</m:t>
                                  </m:r>
                                </m:fName>
                                <m:e>
                                  <m:r>
                                    <a:rPr lang="ru-RU" sz="1600" i="1">
                                      <a:effectLst/>
                                      <a:latin typeface="Cambria Math" panose="02040503050406030204" pitchFamily="18" charset="0"/>
                                      <a:ea typeface="Calibri" panose="020F0502020204030204" pitchFamily="34" charset="0"/>
                                      <a:cs typeface="Times New Roman" panose="02020603050405020304" pitchFamily="18" charset="0"/>
                                    </a:rPr>
                                    <m:t>𝜔</m:t>
                                  </m:r>
                                </m:e>
                              </m:func>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e>
                          </m:mr>
                          <m:mr>
                            <m:e>
                              <m:func>
                                <m:funcPr>
                                  <m:ctrlPr>
                                    <a:rPr lang="ru-RU" i="1">
                                      <a:effectLst/>
                                      <a:latin typeface="Cambria Math" panose="02040503050406030204" pitchFamily="18" charset="0"/>
                                    </a:rPr>
                                  </m:ctrlPr>
                                </m:funcPr>
                                <m:fName>
                                  <m:r>
                                    <a:rPr lang="en-US" sz="1600" b="0" i="1" smtClean="0">
                                      <a:effectLst/>
                                      <a:latin typeface="Cambria Math" panose="02040503050406030204" pitchFamily="18" charset="0"/>
                                      <a:ea typeface="Calibri" panose="020F0502020204030204" pitchFamily="34" charset="0"/>
                                      <a:cs typeface="Times New Roman" panose="02020603050405020304" pitchFamily="18" charset="0"/>
                                    </a:rPr>
                                    <m:t>𝑐𝑜𝑠</m:t>
                                  </m:r>
                                </m:fName>
                                <m:e>
                                  <m:r>
                                    <a:rPr lang="ru-RU" sz="1600" i="1">
                                      <a:effectLst/>
                                      <a:latin typeface="Cambria Math" panose="02040503050406030204" pitchFamily="18" charset="0"/>
                                      <a:ea typeface="Calibri" panose="020F0502020204030204" pitchFamily="34" charset="0"/>
                                      <a:cs typeface="Times New Roman" panose="02020603050405020304" pitchFamily="18" charset="0"/>
                                    </a:rPr>
                                    <m:t>𝜔</m:t>
                                  </m:r>
                                </m:e>
                              </m:func>
                              <m:r>
                                <a:rPr lang="ru-RU" sz="1600" i="1">
                                  <a:effectLst/>
                                  <a:latin typeface="Cambria Math" panose="02040503050406030204" pitchFamily="18" charset="0"/>
                                  <a:ea typeface="Calibri" panose="020F0502020204030204" pitchFamily="34" charset="0"/>
                                  <a:cs typeface="Times New Roman" panose="02020603050405020304" pitchFamily="18" charset="0"/>
                                </a:rPr>
                                <m:t>𝑡</m:t>
                              </m:r>
                            </m:e>
                          </m:mr>
                        </m:m>
                      </m:e>
                    </m:d>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d>
                      <m:dPr>
                        <m:begChr m:val="["/>
                        <m:endChr m:val="]"/>
                        <m:ctrlPr>
                          <a:rPr lang="ru-RU" i="1">
                            <a:effectLst/>
                            <a:latin typeface="Cambria Math" panose="02040503050406030204" pitchFamily="18" charset="0"/>
                          </a:rPr>
                        </m:ctrlPr>
                      </m:dPr>
                      <m:e>
                        <m:m>
                          <m:mPr>
                            <m:mcs>
                              <m:mc>
                                <m:mcPr>
                                  <m:count m:val="1"/>
                                  <m:mcJc m:val="center"/>
                                </m:mcPr>
                              </m:mc>
                            </m:mcs>
                            <m:ctrlPr>
                              <a:rPr lang="ru-RU" i="1">
                                <a:effectLst/>
                                <a:latin typeface="Cambria Math" panose="02040503050406030204" pitchFamily="18" charset="0"/>
                              </a:rPr>
                            </m:ctrlPr>
                          </m:mPr>
                          <m:mr>
                            <m:e>
                              <m:r>
                                <a:rPr lang="ru-RU" sz="1600" i="1">
                                  <a:effectLst/>
                                  <a:latin typeface="Cambria Math" panose="02040503050406030204" pitchFamily="18" charset="0"/>
                                  <a:ea typeface="Calibri" panose="020F0502020204030204" pitchFamily="34" charset="0"/>
                                  <a:cs typeface="Times New Roman" panose="02020603050405020304" pitchFamily="18" charset="0"/>
                                </a:rPr>
                                <m:t>0</m:t>
                              </m:r>
                            </m:e>
                          </m:mr>
                          <m:mr>
                            <m:e>
                              <m:r>
                                <a:rPr lang="ru-RU" sz="1600" i="1">
                                  <a:effectLst/>
                                  <a:latin typeface="Cambria Math" panose="02040503050406030204" pitchFamily="18" charset="0"/>
                                  <a:ea typeface="Calibri" panose="020F0502020204030204" pitchFamily="34" charset="0"/>
                                  <a:cs typeface="Times New Roman" panose="02020603050405020304" pitchFamily="18" charset="0"/>
                                </a:rPr>
                                <m:t>−</m:t>
                              </m:r>
                              <m:r>
                                <a:rPr lang="ru-RU" sz="1600" i="1">
                                  <a:effectLst/>
                                  <a:latin typeface="Cambria Math" panose="02040503050406030204" pitchFamily="18" charset="0"/>
                                  <a:ea typeface="Calibri" panose="020F0502020204030204" pitchFamily="34" charset="0"/>
                                  <a:cs typeface="Times New Roman" panose="02020603050405020304" pitchFamily="18" charset="0"/>
                                </a:rPr>
                                <m:t>𝑔</m:t>
                              </m:r>
                            </m:e>
                          </m:mr>
                        </m:m>
                      </m:e>
                    </m:d>
                  </m:oMath>
                </a14:m>
                <a:r>
                  <a:rPr lang="ru-RU" sz="1600" dirty="0">
                    <a:effectLst/>
                    <a:latin typeface="Times New Roman" panose="02020603050405020304" pitchFamily="18" charset="0"/>
                    <a:ea typeface="Calibri" panose="020F0502020204030204" pitchFamily="34" charset="0"/>
                  </a:rPr>
                  <a:t> - результирующая объемная сила, включающая центробежную силу и силу тяжести, </a:t>
                </a:r>
                <a14:m>
                  <m:oMath xmlns:m="http://schemas.openxmlformats.org/officeDocument/2006/math">
                    <m:r>
                      <a:rPr lang="ru-RU" sz="1600" i="1">
                        <a:effectLst/>
                        <a:latin typeface="Cambria Math" panose="02040503050406030204" pitchFamily="18" charset="0"/>
                        <a:ea typeface="Calibri" panose="020F0502020204030204" pitchFamily="34" charset="0"/>
                        <a:cs typeface="Times New Roman" panose="02020603050405020304" pitchFamily="18" charset="0"/>
                      </a:rPr>
                      <m:t>𝑚</m:t>
                    </m:r>
                    <m:r>
                      <a:rPr lang="ru-RU" sz="1600" i="1">
                        <a:effectLst/>
                        <a:latin typeface="Cambria Math" panose="02040503050406030204" pitchFamily="18" charset="0"/>
                        <a:ea typeface="Calibri" panose="020F0502020204030204" pitchFamily="34" charset="0"/>
                        <a:cs typeface="Times New Roman" panose="02020603050405020304" pitchFamily="18" charset="0"/>
                      </a:rPr>
                      <m:t>𝛥</m:t>
                    </m:r>
                  </m:oMath>
                </a14:m>
                <a:r>
                  <a:rPr lang="ru-RU" sz="1600" dirty="0">
                    <a:effectLst/>
                    <a:latin typeface="Times New Roman" panose="02020603050405020304" pitchFamily="18" charset="0"/>
                    <a:ea typeface="Calibri" panose="020F0502020204030204" pitchFamily="34" charset="0"/>
                  </a:rPr>
                  <a:t> - дисбаланс ротора, </a:t>
                </a:r>
                <a14:m>
                  <m:oMath xmlns:m="http://schemas.openxmlformats.org/officeDocument/2006/math">
                    <m:r>
                      <a:rPr lang="ru-RU" sz="16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ru-RU" sz="1600" dirty="0">
                    <a:effectLst/>
                    <a:latin typeface="Times New Roman" panose="02020603050405020304" pitchFamily="18" charset="0"/>
                    <a:ea typeface="Calibri" panose="020F0502020204030204" pitchFamily="34" charset="0"/>
                  </a:rPr>
                  <a:t> - ускорение свободного падения.</a:t>
                </a:r>
                <a:endParaRPr lang="ru-RU" dirty="0"/>
              </a:p>
            </p:txBody>
          </p:sp>
        </mc:Choice>
        <mc:Fallback xmlns="">
          <p:sp>
            <p:nvSpPr>
              <p:cNvPr id="58" name="TextBox 57">
                <a:extLst>
                  <a:ext uri="{FF2B5EF4-FFF2-40B4-BE49-F238E27FC236}">
                    <a16:creationId xmlns:a16="http://schemas.microsoft.com/office/drawing/2014/main" id="{DD7CAAE8-F2C0-49BC-AB60-973591B84676}"/>
                  </a:ext>
                </a:extLst>
              </p:cNvPr>
              <p:cNvSpPr txBox="1">
                <a:spLocks noRot="1" noChangeAspect="1" noMove="1" noResize="1" noEditPoints="1" noAdjustHandles="1" noChangeArrowheads="1" noChangeShapeType="1" noTextEdit="1"/>
              </p:cNvSpPr>
              <p:nvPr/>
            </p:nvSpPr>
            <p:spPr>
              <a:xfrm>
                <a:off x="3192788" y="1330054"/>
                <a:ext cx="8894267" cy="1038618"/>
              </a:xfrm>
              <a:prstGeom prst="rect">
                <a:avLst/>
              </a:prstGeom>
              <a:blipFill>
                <a:blip r:embed="rId20"/>
                <a:stretch>
                  <a:fillRect l="-411" r="-822" b="-6433"/>
                </a:stretch>
              </a:blipFill>
            </p:spPr>
            <p:txBody>
              <a:bodyPr/>
              <a:lstStyle/>
              <a:p>
                <a:r>
                  <a:rPr lang="ru-RU">
                    <a:noFill/>
                  </a:rPr>
                  <a:t> </a:t>
                </a:r>
              </a:p>
            </p:txBody>
          </p:sp>
        </mc:Fallback>
      </mc:AlternateContent>
      <p:sp>
        <p:nvSpPr>
          <p:cNvPr id="3" name="TextBox 2">
            <a:extLst>
              <a:ext uri="{FF2B5EF4-FFF2-40B4-BE49-F238E27FC236}">
                <a16:creationId xmlns:a16="http://schemas.microsoft.com/office/drawing/2014/main" id="{38313E20-A8B0-42E9-855F-05AEF7C61F55}"/>
              </a:ext>
            </a:extLst>
          </p:cNvPr>
          <p:cNvSpPr txBox="1"/>
          <p:nvPr/>
        </p:nvSpPr>
        <p:spPr>
          <a:xfrm>
            <a:off x="1" y="3835460"/>
            <a:ext cx="2803090" cy="307777"/>
          </a:xfrm>
          <a:prstGeom prst="rect">
            <a:avLst/>
          </a:prstGeom>
          <a:noFill/>
        </p:spPr>
        <p:txBody>
          <a:bodyPr wrap="square">
            <a:spAutoFit/>
          </a:bodyPr>
          <a:lstStyle/>
          <a:p>
            <a:pPr algn="ctr"/>
            <a:r>
              <a:rPr lang="ru-RU" sz="1400" dirty="0">
                <a:solidFill>
                  <a:srgbClr val="0070C0"/>
                </a:solidFill>
                <a:effectLst/>
                <a:ea typeface="Times New Roman" panose="02020603050405020304" pitchFamily="18" charset="0"/>
              </a:rPr>
              <a:t>Расчетная схема ротора</a:t>
            </a:r>
            <a:endParaRPr lang="ru-RU" sz="1400" dirty="0">
              <a:solidFill>
                <a:srgbClr val="0070C0"/>
              </a:solidFill>
            </a:endParaRPr>
          </a:p>
        </p:txBody>
      </p:sp>
      <p:sp>
        <p:nvSpPr>
          <p:cNvPr id="4" name="TextBox 3">
            <a:extLst>
              <a:ext uri="{FF2B5EF4-FFF2-40B4-BE49-F238E27FC236}">
                <a16:creationId xmlns:a16="http://schemas.microsoft.com/office/drawing/2014/main" id="{47A1385B-FCDA-4233-BBFB-FB7B58CDC98F}"/>
              </a:ext>
            </a:extLst>
          </p:cNvPr>
          <p:cNvSpPr txBox="1"/>
          <p:nvPr/>
        </p:nvSpPr>
        <p:spPr>
          <a:xfrm>
            <a:off x="9870142" y="6334780"/>
            <a:ext cx="2205316" cy="523220"/>
          </a:xfrm>
          <a:prstGeom prst="rect">
            <a:avLst/>
          </a:prstGeom>
          <a:noFill/>
        </p:spPr>
        <p:txBody>
          <a:bodyPr wrap="square">
            <a:spAutoFit/>
          </a:bodyPr>
          <a:lstStyle/>
          <a:p>
            <a:pPr algn="ctr"/>
            <a:r>
              <a:rPr lang="ru-RU" sz="1400" dirty="0">
                <a:solidFill>
                  <a:srgbClr val="0070C0"/>
                </a:solidFill>
                <a:ea typeface="Times New Roman" panose="02020603050405020304" pitchFamily="18" charset="0"/>
              </a:rPr>
              <a:t>Траектория движения центра масс ротора</a:t>
            </a:r>
            <a:endParaRPr lang="ru-RU" sz="1400" dirty="0">
              <a:solidFill>
                <a:srgbClr val="0070C0"/>
              </a:solidFill>
            </a:endParaRPr>
          </a:p>
        </p:txBody>
      </p:sp>
      <p:sp>
        <p:nvSpPr>
          <p:cNvPr id="31" name="TextBox 30">
            <a:extLst>
              <a:ext uri="{FF2B5EF4-FFF2-40B4-BE49-F238E27FC236}">
                <a16:creationId xmlns:a16="http://schemas.microsoft.com/office/drawing/2014/main" id="{8CD2BD8B-77BE-4E27-AF8A-8A32CCCA73CC}"/>
              </a:ext>
            </a:extLst>
          </p:cNvPr>
          <p:cNvSpPr txBox="1"/>
          <p:nvPr/>
        </p:nvSpPr>
        <p:spPr>
          <a:xfrm>
            <a:off x="2994471" y="2363887"/>
            <a:ext cx="9207056" cy="338554"/>
          </a:xfrm>
          <a:prstGeom prst="rect">
            <a:avLst/>
          </a:prstGeom>
          <a:noFill/>
        </p:spPr>
        <p:txBody>
          <a:bodyPr wrap="square">
            <a:spAutoFit/>
          </a:bodyPr>
          <a:lstStyle/>
          <a:p>
            <a:r>
              <a:rPr lang="ru-RU" dirty="0">
                <a:ea typeface="Calibri" panose="020F0502020204030204" pitchFamily="34" charset="0"/>
              </a:rPr>
              <a:t>То же, но в матричной форме</a:t>
            </a:r>
            <a:r>
              <a:rPr lang="en-US" dirty="0">
                <a:ea typeface="Calibri" panose="020F0502020204030204" pitchFamily="34" charset="0"/>
              </a:rPr>
              <a:t>:</a:t>
            </a:r>
            <a:endParaRPr lang="ru-RU"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A0203CD-877A-4E34-BA6E-5B9F1D2F58EE}"/>
                  </a:ext>
                </a:extLst>
              </p:cNvPr>
              <p:cNvSpPr txBox="1"/>
              <p:nvPr/>
            </p:nvSpPr>
            <p:spPr>
              <a:xfrm>
                <a:off x="6060143" y="2189476"/>
                <a:ext cx="4760255" cy="669927"/>
              </a:xfrm>
              <a:prstGeom prst="rect">
                <a:avLst/>
              </a:prstGeom>
              <a:noFill/>
              <a:ln>
                <a:solidFill>
                  <a:srgbClr val="000099"/>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ru-RU" smtClean="0">
                          <a:latin typeface="Cambria Math" panose="02040503050406030204" pitchFamily="18" charset="0"/>
                        </a:rPr>
                        <m:t>𝑚</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f>
                                  <m:fPr>
                                    <m:type m:val="lin"/>
                                    <m:ctrlPr>
                                      <a:rPr lang="ru-RU" i="1">
                                        <a:latin typeface="Cambria Math" panose="02040503050406030204" pitchFamily="18" charset="0"/>
                                      </a:rPr>
                                    </m:ctrlPr>
                                  </m:fPr>
                                  <m:num>
                                    <m:r>
                                      <a:rPr lang="ru-RU">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1</m:t>
                                        </m:r>
                                      </m:sub>
                                    </m:sSub>
                                  </m:num>
                                  <m:den>
                                    <m:r>
                                      <a:rPr lang="ru-RU">
                                        <a:latin typeface="Cambria Math" panose="02040503050406030204" pitchFamily="18" charset="0"/>
                                      </a:rPr>
                                      <m:t>𝑑𝑡</m:t>
                                    </m:r>
                                  </m:den>
                                </m:f>
                              </m:e>
                            </m:mr>
                            <m:mr>
                              <m:e>
                                <m:f>
                                  <m:fPr>
                                    <m:type m:val="lin"/>
                                    <m:ctrlPr>
                                      <a:rPr lang="ru-RU" i="1">
                                        <a:latin typeface="Cambria Math" panose="02040503050406030204" pitchFamily="18" charset="0"/>
                                      </a:rPr>
                                    </m:ctrlPr>
                                  </m:fPr>
                                  <m:num>
                                    <m:r>
                                      <a:rPr lang="ru-RU">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2</m:t>
                                        </m:r>
                                      </m:sub>
                                    </m:sSub>
                                  </m:num>
                                  <m:den>
                                    <m:r>
                                      <a:rPr lang="ru-RU">
                                        <a:latin typeface="Cambria Math" panose="02040503050406030204" pitchFamily="18" charset="0"/>
                                      </a:rPr>
                                      <m:t>𝑑𝑡</m:t>
                                    </m:r>
                                  </m:den>
                                </m:f>
                              </m:e>
                            </m:mr>
                          </m:m>
                        </m:e>
                      </m:d>
                      <m:r>
                        <a:rPr lang="ru-RU">
                          <a:latin typeface="Cambria Math" panose="02040503050406030204" pitchFamily="18" charset="0"/>
                        </a:rPr>
                        <m:t>=</m:t>
                      </m:r>
                      <m:r>
                        <a:rPr lang="ru-RU" b="0" i="1" smtClean="0">
                          <a:latin typeface="Cambria Math" panose="02040503050406030204" pitchFamily="18" charset="0"/>
                        </a:rPr>
                        <m:t>2</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sSubSup>
                                  <m:sSubSupPr>
                                    <m:ctrlPr>
                                      <a:rPr lang="ru-RU" i="1">
                                        <a:latin typeface="Cambria Math" panose="02040503050406030204" pitchFamily="18" charset="0"/>
                                      </a:rPr>
                                    </m:ctrlPr>
                                  </m:sSubSupPr>
                                  <m:e>
                                    <m:r>
                                      <a:rPr lang="ru-RU">
                                        <a:latin typeface="Cambria Math" panose="02040503050406030204" pitchFamily="18" charset="0"/>
                                      </a:rPr>
                                      <m:t>𝐹</m:t>
                                    </m:r>
                                  </m:e>
                                  <m:sub>
                                    <m:r>
                                      <a:rPr lang="ru-RU">
                                        <a:latin typeface="Cambria Math" panose="02040503050406030204" pitchFamily="18" charset="0"/>
                                      </a:rPr>
                                      <m:t>1</m:t>
                                    </m:r>
                                  </m:sub>
                                  <m:sup/>
                                </m:sSubSup>
                              </m:e>
                            </m:mr>
                            <m:mr>
                              <m:e>
                                <m:sSubSup>
                                  <m:sSubSupPr>
                                    <m:ctrlPr>
                                      <a:rPr lang="ru-RU" i="1">
                                        <a:latin typeface="Cambria Math" panose="02040503050406030204" pitchFamily="18" charset="0"/>
                                      </a:rPr>
                                    </m:ctrlPr>
                                  </m:sSubSupPr>
                                  <m:e>
                                    <m:r>
                                      <a:rPr lang="ru-RU">
                                        <a:latin typeface="Cambria Math" panose="02040503050406030204" pitchFamily="18" charset="0"/>
                                      </a:rPr>
                                      <m:t>𝐹</m:t>
                                    </m:r>
                                  </m:e>
                                  <m:sub>
                                    <m:r>
                                      <a:rPr lang="ru-RU">
                                        <a:latin typeface="Cambria Math" panose="02040503050406030204" pitchFamily="18" charset="0"/>
                                      </a:rPr>
                                      <m:t>2</m:t>
                                    </m:r>
                                  </m:sub>
                                  <m:sup/>
                                </m:sSubSup>
                              </m:e>
                            </m:mr>
                          </m:m>
                        </m:e>
                      </m:d>
                      <m:r>
                        <a:rPr lang="ru-RU">
                          <a:latin typeface="Cambria Math" panose="02040503050406030204" pitchFamily="18" charset="0"/>
                        </a:rPr>
                        <m:t>+</m:t>
                      </m:r>
                      <m:r>
                        <a:rPr lang="ru-RU">
                          <a:latin typeface="Cambria Math" panose="02040503050406030204" pitchFamily="18" charset="0"/>
                        </a:rPr>
                        <m:t>𝑚</m:t>
                      </m:r>
                      <m:r>
                        <a:rPr lang="ru-RU">
                          <a:latin typeface="Cambria Math" panose="02040503050406030204" pitchFamily="18" charset="0"/>
                        </a:rPr>
                        <m:t>𝛥</m:t>
                      </m:r>
                      <m:sSup>
                        <m:sSupPr>
                          <m:ctrlPr>
                            <a:rPr lang="ru-RU" i="1">
                              <a:latin typeface="Cambria Math" panose="02040503050406030204" pitchFamily="18" charset="0"/>
                            </a:rPr>
                          </m:ctrlPr>
                        </m:sSupPr>
                        <m:e>
                          <m:r>
                            <a:rPr lang="ru-RU">
                              <a:latin typeface="Cambria Math" panose="02040503050406030204" pitchFamily="18" charset="0"/>
                            </a:rPr>
                            <m:t>𝜔</m:t>
                          </m:r>
                        </m:e>
                        <m:sup>
                          <m:r>
                            <a:rPr lang="ru-RU">
                              <a:latin typeface="Cambria Math" panose="02040503050406030204" pitchFamily="18" charset="0"/>
                            </a:rPr>
                            <m:t>2</m:t>
                          </m:r>
                        </m:sup>
                      </m:sSup>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func>
                                  <m:funcPr>
                                    <m:ctrlPr>
                                      <a:rPr lang="ru-RU" i="1">
                                        <a:latin typeface="Cambria Math" panose="02040503050406030204" pitchFamily="18" charset="0"/>
                                      </a:rPr>
                                    </m:ctrlPr>
                                  </m:funcPr>
                                  <m:fName>
                                    <m:r>
                                      <a:rPr lang="ru-RU">
                                        <a:latin typeface="Cambria Math" panose="02040503050406030204" pitchFamily="18" charset="0"/>
                                      </a:rPr>
                                      <m:t>𝑐𝑜𝑠</m:t>
                                    </m:r>
                                  </m:fName>
                                  <m:e>
                                    <m:r>
                                      <a:rPr lang="ru-RU">
                                        <a:latin typeface="Cambria Math" panose="02040503050406030204" pitchFamily="18" charset="0"/>
                                      </a:rPr>
                                      <m:t>𝜔</m:t>
                                    </m:r>
                                  </m:e>
                                </m:func>
                                <m:r>
                                  <a:rPr lang="ru-RU">
                                    <a:latin typeface="Cambria Math" panose="02040503050406030204" pitchFamily="18" charset="0"/>
                                  </a:rPr>
                                  <m:t>𝑡</m:t>
                                </m:r>
                              </m:e>
                            </m:mr>
                            <m:mr>
                              <m:e>
                                <m:func>
                                  <m:funcPr>
                                    <m:ctrlPr>
                                      <a:rPr lang="ru-RU" i="1">
                                        <a:latin typeface="Cambria Math" panose="02040503050406030204" pitchFamily="18" charset="0"/>
                                      </a:rPr>
                                    </m:ctrlPr>
                                  </m:funcPr>
                                  <m:fName>
                                    <m:r>
                                      <a:rPr lang="ru-RU">
                                        <a:latin typeface="Cambria Math" panose="02040503050406030204" pitchFamily="18" charset="0"/>
                                      </a:rPr>
                                      <m:t>𝑠𝑖𝑛</m:t>
                                    </m:r>
                                  </m:fName>
                                  <m:e>
                                    <m:r>
                                      <a:rPr lang="ru-RU">
                                        <a:latin typeface="Cambria Math" panose="02040503050406030204" pitchFamily="18" charset="0"/>
                                      </a:rPr>
                                      <m:t>𝜔</m:t>
                                    </m:r>
                                  </m:e>
                                </m:func>
                                <m:r>
                                  <a:rPr lang="ru-RU">
                                    <a:latin typeface="Cambria Math" panose="02040503050406030204" pitchFamily="18" charset="0"/>
                                  </a:rPr>
                                  <m:t>𝑡</m:t>
                                </m:r>
                              </m:e>
                            </m:mr>
                          </m:m>
                        </m:e>
                      </m:d>
                      <m:r>
                        <a:rPr lang="ru-RU">
                          <a:latin typeface="Cambria Math" panose="02040503050406030204" pitchFamily="18" charset="0"/>
                        </a:rPr>
                        <m:t>+</m:t>
                      </m:r>
                      <m:r>
                        <a:rPr lang="ru-RU">
                          <a:latin typeface="Cambria Math" panose="02040503050406030204" pitchFamily="18" charset="0"/>
                        </a:rPr>
                        <m:t>𝑚</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r>
                                  <a:rPr lang="ru-RU">
                                    <a:latin typeface="Cambria Math" panose="02040503050406030204" pitchFamily="18" charset="0"/>
                                  </a:rPr>
                                  <m:t>0</m:t>
                                </m:r>
                              </m:e>
                            </m:mr>
                            <m:mr>
                              <m:e>
                                <m:r>
                                  <a:rPr lang="ru-RU">
                                    <a:latin typeface="Cambria Math" panose="02040503050406030204" pitchFamily="18" charset="0"/>
                                  </a:rPr>
                                  <m:t>−</m:t>
                                </m:r>
                                <m:r>
                                  <a:rPr lang="ru-RU">
                                    <a:latin typeface="Cambria Math" panose="02040503050406030204" pitchFamily="18" charset="0"/>
                                  </a:rPr>
                                  <m:t>𝑔</m:t>
                                </m:r>
                              </m:e>
                            </m:mr>
                          </m:m>
                        </m:e>
                      </m:d>
                      <m:r>
                        <a:rPr lang="ru-RU">
                          <a:latin typeface="Cambria Math" panose="02040503050406030204" pitchFamily="18" charset="0"/>
                        </a:rPr>
                        <m:t>.</m:t>
                      </m:r>
                    </m:oMath>
                  </m:oMathPara>
                </a14:m>
                <a:endParaRPr lang="ru-RU" dirty="0"/>
              </a:p>
            </p:txBody>
          </p:sp>
        </mc:Choice>
        <mc:Fallback xmlns="">
          <p:sp>
            <p:nvSpPr>
              <p:cNvPr id="32" name="TextBox 31">
                <a:extLst>
                  <a:ext uri="{FF2B5EF4-FFF2-40B4-BE49-F238E27FC236}">
                    <a16:creationId xmlns:a16="http://schemas.microsoft.com/office/drawing/2014/main" id="{BA0203CD-877A-4E34-BA6E-5B9F1D2F58EE}"/>
                  </a:ext>
                </a:extLst>
              </p:cNvPr>
              <p:cNvSpPr txBox="1">
                <a:spLocks noRot="1" noChangeAspect="1" noMove="1" noResize="1" noEditPoints="1" noAdjustHandles="1" noChangeArrowheads="1" noChangeShapeType="1" noTextEdit="1"/>
              </p:cNvSpPr>
              <p:nvPr/>
            </p:nvSpPr>
            <p:spPr>
              <a:xfrm>
                <a:off x="6060143" y="2189476"/>
                <a:ext cx="4760255" cy="669927"/>
              </a:xfrm>
              <a:prstGeom prst="rect">
                <a:avLst/>
              </a:prstGeom>
              <a:blipFill>
                <a:blip r:embed="rId21"/>
                <a:stretch>
                  <a:fillRect/>
                </a:stretch>
              </a:blipFill>
              <a:ln>
                <a:solidFill>
                  <a:srgbClr val="000099"/>
                </a:solidFill>
              </a:ln>
            </p:spPr>
            <p:txBody>
              <a:bodyPr/>
              <a:lstStyle/>
              <a:p>
                <a:r>
                  <a:rPr lang="ru-RU">
                    <a:noFill/>
                  </a:rPr>
                  <a:t> </a:t>
                </a:r>
              </a:p>
            </p:txBody>
          </p:sp>
        </mc:Fallback>
      </mc:AlternateContent>
      <mc:AlternateContent xmlns:mc="http://schemas.openxmlformats.org/markup-compatibility/2006">
        <mc:Choice xmlns:p14="http://schemas.microsoft.com/office/powerpoint/2010/main" Requires="p14">
          <p:contentPart p14:bwMode="auto" r:id="rId22">
            <p14:nvContentPartPr>
              <p14:cNvPr id="7" name="Рукописный ввод 6">
                <a:extLst>
                  <a:ext uri="{FF2B5EF4-FFF2-40B4-BE49-F238E27FC236}">
                    <a16:creationId xmlns:a16="http://schemas.microsoft.com/office/drawing/2014/main" id="{8C62C785-7893-4346-B56A-10F4EFBEE9D4}"/>
                  </a:ext>
                </a:extLst>
              </p14:cNvPr>
              <p14:cNvContentPartPr/>
              <p14:nvPr/>
            </p14:nvContentPartPr>
            <p14:xfrm>
              <a:off x="859680" y="1053000"/>
              <a:ext cx="10789560" cy="2647440"/>
            </p14:xfrm>
          </p:contentPart>
        </mc:Choice>
        <mc:Fallback>
          <p:pic>
            <p:nvPicPr>
              <p:cNvPr id="7" name="Рукописный ввод 6">
                <a:extLst>
                  <a:ext uri="{FF2B5EF4-FFF2-40B4-BE49-F238E27FC236}">
                    <a16:creationId xmlns:a16="http://schemas.microsoft.com/office/drawing/2014/main" id="{8C62C785-7893-4346-B56A-10F4EFBEE9D4}"/>
                  </a:ext>
                </a:extLst>
              </p:cNvPr>
              <p:cNvPicPr/>
              <p:nvPr/>
            </p:nvPicPr>
            <p:blipFill>
              <a:blip r:embed="rId23"/>
              <a:stretch>
                <a:fillRect/>
              </a:stretch>
            </p:blipFill>
            <p:spPr>
              <a:xfrm>
                <a:off x="850320" y="1043640"/>
                <a:ext cx="10808280" cy="2666160"/>
              </a:xfrm>
              <a:prstGeom prst="rect">
                <a:avLst/>
              </a:prstGeom>
            </p:spPr>
          </p:pic>
        </mc:Fallback>
      </mc:AlternateContent>
      <p:grpSp>
        <p:nvGrpSpPr>
          <p:cNvPr id="50" name="Группа 49">
            <a:extLst>
              <a:ext uri="{FF2B5EF4-FFF2-40B4-BE49-F238E27FC236}">
                <a16:creationId xmlns:a16="http://schemas.microsoft.com/office/drawing/2014/main" id="{5AB5A47B-6470-4CBD-B056-BD7B8F949768}"/>
              </a:ext>
            </a:extLst>
          </p:cNvPr>
          <p:cNvGrpSpPr/>
          <p:nvPr/>
        </p:nvGrpSpPr>
        <p:grpSpPr>
          <a:xfrm>
            <a:off x="9044040" y="2901780"/>
            <a:ext cx="463320" cy="194400"/>
            <a:chOff x="9044040" y="2901780"/>
            <a:chExt cx="463320" cy="194400"/>
          </a:xfrm>
        </p:grpSpPr>
        <mc:AlternateContent xmlns:mc="http://schemas.openxmlformats.org/markup-compatibility/2006">
          <mc:Choice xmlns:p14="http://schemas.microsoft.com/office/powerpoint/2010/main" Requires="p14">
            <p:contentPart p14:bwMode="auto" r:id="rId24">
              <p14:nvContentPartPr>
                <p14:cNvPr id="45" name="Рукописный ввод 44">
                  <a:extLst>
                    <a:ext uri="{FF2B5EF4-FFF2-40B4-BE49-F238E27FC236}">
                      <a16:creationId xmlns:a16="http://schemas.microsoft.com/office/drawing/2014/main" id="{568C6321-DA4A-4391-A973-F34151003FEF}"/>
                    </a:ext>
                  </a:extLst>
                </p14:cNvPr>
                <p14:cNvContentPartPr/>
                <p14:nvPr/>
              </p14:nvContentPartPr>
              <p14:xfrm>
                <a:off x="9044040" y="2986740"/>
                <a:ext cx="45000" cy="109440"/>
              </p14:xfrm>
            </p:contentPart>
          </mc:Choice>
          <mc:Fallback>
            <p:pic>
              <p:nvPicPr>
                <p:cNvPr id="45" name="Рукописный ввод 44">
                  <a:extLst>
                    <a:ext uri="{FF2B5EF4-FFF2-40B4-BE49-F238E27FC236}">
                      <a16:creationId xmlns:a16="http://schemas.microsoft.com/office/drawing/2014/main" id="{568C6321-DA4A-4391-A973-F34151003FEF}"/>
                    </a:ext>
                  </a:extLst>
                </p:cNvPr>
                <p:cNvPicPr/>
                <p:nvPr/>
              </p:nvPicPr>
              <p:blipFill>
                <a:blip r:embed="rId25"/>
                <a:stretch>
                  <a:fillRect/>
                </a:stretch>
              </p:blipFill>
              <p:spPr>
                <a:xfrm>
                  <a:off x="9035400" y="2977740"/>
                  <a:ext cx="626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6" name="Рукописный ввод 45">
                  <a:extLst>
                    <a:ext uri="{FF2B5EF4-FFF2-40B4-BE49-F238E27FC236}">
                      <a16:creationId xmlns:a16="http://schemas.microsoft.com/office/drawing/2014/main" id="{80DEFE19-3994-4CFF-93E2-050C82307260}"/>
                    </a:ext>
                  </a:extLst>
                </p14:cNvPr>
                <p14:cNvContentPartPr/>
                <p14:nvPr/>
              </p14:nvContentPartPr>
              <p14:xfrm>
                <a:off x="9093000" y="2925180"/>
                <a:ext cx="414360" cy="88200"/>
              </p14:xfrm>
            </p:contentPart>
          </mc:Choice>
          <mc:Fallback>
            <p:pic>
              <p:nvPicPr>
                <p:cNvPr id="46" name="Рукописный ввод 45">
                  <a:extLst>
                    <a:ext uri="{FF2B5EF4-FFF2-40B4-BE49-F238E27FC236}">
                      <a16:creationId xmlns:a16="http://schemas.microsoft.com/office/drawing/2014/main" id="{80DEFE19-3994-4CFF-93E2-050C82307260}"/>
                    </a:ext>
                  </a:extLst>
                </p:cNvPr>
                <p:cNvPicPr/>
                <p:nvPr/>
              </p:nvPicPr>
              <p:blipFill>
                <a:blip r:embed="rId27"/>
                <a:stretch>
                  <a:fillRect/>
                </a:stretch>
              </p:blipFill>
              <p:spPr>
                <a:xfrm>
                  <a:off x="9084000" y="2916180"/>
                  <a:ext cx="43200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8" name="Рукописный ввод 47">
                  <a:extLst>
                    <a:ext uri="{FF2B5EF4-FFF2-40B4-BE49-F238E27FC236}">
                      <a16:creationId xmlns:a16="http://schemas.microsoft.com/office/drawing/2014/main" id="{01BD5652-F1CC-42A0-AA91-40CB153F0E96}"/>
                    </a:ext>
                  </a:extLst>
                </p14:cNvPr>
                <p14:cNvContentPartPr/>
                <p14:nvPr/>
              </p14:nvContentPartPr>
              <p14:xfrm>
                <a:off x="9099120" y="3059100"/>
                <a:ext cx="55080" cy="4680"/>
              </p14:xfrm>
            </p:contentPart>
          </mc:Choice>
          <mc:Fallback>
            <p:pic>
              <p:nvPicPr>
                <p:cNvPr id="48" name="Рукописный ввод 47">
                  <a:extLst>
                    <a:ext uri="{FF2B5EF4-FFF2-40B4-BE49-F238E27FC236}">
                      <a16:creationId xmlns:a16="http://schemas.microsoft.com/office/drawing/2014/main" id="{01BD5652-F1CC-42A0-AA91-40CB153F0E96}"/>
                    </a:ext>
                  </a:extLst>
                </p:cNvPr>
                <p:cNvPicPr/>
                <p:nvPr/>
              </p:nvPicPr>
              <p:blipFill>
                <a:blip r:embed="rId29"/>
                <a:stretch>
                  <a:fillRect/>
                </a:stretch>
              </p:blipFill>
              <p:spPr>
                <a:xfrm>
                  <a:off x="9090120" y="3050460"/>
                  <a:ext cx="727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9" name="Рукописный ввод 48">
                  <a:extLst>
                    <a:ext uri="{FF2B5EF4-FFF2-40B4-BE49-F238E27FC236}">
                      <a16:creationId xmlns:a16="http://schemas.microsoft.com/office/drawing/2014/main" id="{C6F08141-8048-48EE-9D9C-A7F39779730F}"/>
                    </a:ext>
                  </a:extLst>
                </p14:cNvPr>
                <p14:cNvContentPartPr/>
                <p14:nvPr/>
              </p14:nvContentPartPr>
              <p14:xfrm>
                <a:off x="9050880" y="2901780"/>
                <a:ext cx="185400" cy="41400"/>
              </p14:xfrm>
            </p:contentPart>
          </mc:Choice>
          <mc:Fallback>
            <p:pic>
              <p:nvPicPr>
                <p:cNvPr id="49" name="Рукописный ввод 48">
                  <a:extLst>
                    <a:ext uri="{FF2B5EF4-FFF2-40B4-BE49-F238E27FC236}">
                      <a16:creationId xmlns:a16="http://schemas.microsoft.com/office/drawing/2014/main" id="{C6F08141-8048-48EE-9D9C-A7F39779730F}"/>
                    </a:ext>
                  </a:extLst>
                </p:cNvPr>
                <p:cNvPicPr/>
                <p:nvPr/>
              </p:nvPicPr>
              <p:blipFill>
                <a:blip r:embed="rId31"/>
                <a:stretch>
                  <a:fillRect/>
                </a:stretch>
              </p:blipFill>
              <p:spPr>
                <a:xfrm>
                  <a:off x="9041880" y="2892780"/>
                  <a:ext cx="203040" cy="5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
            <p14:nvContentPartPr>
              <p14:cNvPr id="74" name="Рукописный ввод 73">
                <a:extLst>
                  <a:ext uri="{FF2B5EF4-FFF2-40B4-BE49-F238E27FC236}">
                    <a16:creationId xmlns:a16="http://schemas.microsoft.com/office/drawing/2014/main" id="{0D0B5A91-5B3B-4849-B658-A321C1B4E8D1}"/>
                  </a:ext>
                </a:extLst>
              </p14:cNvPr>
              <p14:cNvContentPartPr/>
              <p14:nvPr/>
            </p14:nvContentPartPr>
            <p14:xfrm>
              <a:off x="6614760" y="2491380"/>
              <a:ext cx="464040" cy="11160"/>
            </p14:xfrm>
          </p:contentPart>
        </mc:Choice>
        <mc:Fallback>
          <p:pic>
            <p:nvPicPr>
              <p:cNvPr id="74" name="Рукописный ввод 73">
                <a:extLst>
                  <a:ext uri="{FF2B5EF4-FFF2-40B4-BE49-F238E27FC236}">
                    <a16:creationId xmlns:a16="http://schemas.microsoft.com/office/drawing/2014/main" id="{0D0B5A91-5B3B-4849-B658-A321C1B4E8D1}"/>
                  </a:ext>
                </a:extLst>
              </p:cNvPr>
              <p:cNvPicPr/>
              <p:nvPr/>
            </p:nvPicPr>
            <p:blipFill>
              <a:blip r:embed="rId33"/>
              <a:stretch>
                <a:fillRect/>
              </a:stretch>
            </p:blipFill>
            <p:spPr>
              <a:xfrm>
                <a:off x="6606120" y="2482380"/>
                <a:ext cx="4816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5" name="Рукописный ввод 74">
                <a:extLst>
                  <a:ext uri="{FF2B5EF4-FFF2-40B4-BE49-F238E27FC236}">
                    <a16:creationId xmlns:a16="http://schemas.microsoft.com/office/drawing/2014/main" id="{FEC21AF0-3BB1-49B8-8DF2-8025D031D53C}"/>
                  </a:ext>
                </a:extLst>
              </p14:cNvPr>
              <p14:cNvContentPartPr/>
              <p14:nvPr/>
            </p14:nvContentPartPr>
            <p14:xfrm>
              <a:off x="7719960" y="2507580"/>
              <a:ext cx="238680" cy="4680"/>
            </p14:xfrm>
          </p:contentPart>
        </mc:Choice>
        <mc:Fallback>
          <p:pic>
            <p:nvPicPr>
              <p:cNvPr id="75" name="Рукописный ввод 74">
                <a:extLst>
                  <a:ext uri="{FF2B5EF4-FFF2-40B4-BE49-F238E27FC236}">
                    <a16:creationId xmlns:a16="http://schemas.microsoft.com/office/drawing/2014/main" id="{FEC21AF0-3BB1-49B8-8DF2-8025D031D53C}"/>
                  </a:ext>
                </a:extLst>
              </p:cNvPr>
              <p:cNvPicPr/>
              <p:nvPr/>
            </p:nvPicPr>
            <p:blipFill>
              <a:blip r:embed="rId35"/>
              <a:stretch>
                <a:fillRect/>
              </a:stretch>
            </p:blipFill>
            <p:spPr>
              <a:xfrm>
                <a:off x="7710960" y="2498580"/>
                <a:ext cx="2563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6" name="Рукописный ввод 75">
                <a:extLst>
                  <a:ext uri="{FF2B5EF4-FFF2-40B4-BE49-F238E27FC236}">
                    <a16:creationId xmlns:a16="http://schemas.microsoft.com/office/drawing/2014/main" id="{E7046DA3-35E1-4F36-82C7-14A6171CA510}"/>
                  </a:ext>
                </a:extLst>
              </p14:cNvPr>
              <p14:cNvContentPartPr/>
              <p14:nvPr/>
            </p14:nvContentPartPr>
            <p14:xfrm>
              <a:off x="9013440" y="2515500"/>
              <a:ext cx="559080" cy="7200"/>
            </p14:xfrm>
          </p:contentPart>
        </mc:Choice>
        <mc:Fallback>
          <p:pic>
            <p:nvPicPr>
              <p:cNvPr id="76" name="Рукописный ввод 75">
                <a:extLst>
                  <a:ext uri="{FF2B5EF4-FFF2-40B4-BE49-F238E27FC236}">
                    <a16:creationId xmlns:a16="http://schemas.microsoft.com/office/drawing/2014/main" id="{E7046DA3-35E1-4F36-82C7-14A6171CA510}"/>
                  </a:ext>
                </a:extLst>
              </p:cNvPr>
              <p:cNvPicPr/>
              <p:nvPr/>
            </p:nvPicPr>
            <p:blipFill>
              <a:blip r:embed="rId37"/>
              <a:stretch>
                <a:fillRect/>
              </a:stretch>
            </p:blipFill>
            <p:spPr>
              <a:xfrm>
                <a:off x="9004800" y="2506500"/>
                <a:ext cx="5767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7" name="Рукописный ввод 76">
                <a:extLst>
                  <a:ext uri="{FF2B5EF4-FFF2-40B4-BE49-F238E27FC236}">
                    <a16:creationId xmlns:a16="http://schemas.microsoft.com/office/drawing/2014/main" id="{FD3A956B-7D37-48F2-95B7-59C2EB54335F}"/>
                  </a:ext>
                </a:extLst>
              </p14:cNvPr>
              <p14:cNvContentPartPr/>
              <p14:nvPr/>
            </p14:nvContentPartPr>
            <p14:xfrm>
              <a:off x="10246800" y="2514060"/>
              <a:ext cx="231480" cy="2520"/>
            </p14:xfrm>
          </p:contentPart>
        </mc:Choice>
        <mc:Fallback>
          <p:pic>
            <p:nvPicPr>
              <p:cNvPr id="77" name="Рукописный ввод 76">
                <a:extLst>
                  <a:ext uri="{FF2B5EF4-FFF2-40B4-BE49-F238E27FC236}">
                    <a16:creationId xmlns:a16="http://schemas.microsoft.com/office/drawing/2014/main" id="{FD3A956B-7D37-48F2-95B7-59C2EB54335F}"/>
                  </a:ext>
                </a:extLst>
              </p:cNvPr>
              <p:cNvPicPr/>
              <p:nvPr/>
            </p:nvPicPr>
            <p:blipFill>
              <a:blip r:embed="rId39"/>
              <a:stretch>
                <a:fillRect/>
              </a:stretch>
            </p:blipFill>
            <p:spPr>
              <a:xfrm>
                <a:off x="10238160" y="2505060"/>
                <a:ext cx="2491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89" name="Рукописный ввод 88">
                <a:extLst>
                  <a:ext uri="{FF2B5EF4-FFF2-40B4-BE49-F238E27FC236}">
                    <a16:creationId xmlns:a16="http://schemas.microsoft.com/office/drawing/2014/main" id="{CD776369-4E85-4D0D-B9B8-997794337E07}"/>
                  </a:ext>
                </a:extLst>
              </p14:cNvPr>
              <p14:cNvContentPartPr/>
              <p14:nvPr/>
            </p14:nvContentPartPr>
            <p14:xfrm>
              <a:off x="0" y="2614680"/>
              <a:ext cx="360" cy="8280"/>
            </p14:xfrm>
          </p:contentPart>
        </mc:Choice>
        <mc:Fallback>
          <p:pic>
            <p:nvPicPr>
              <p:cNvPr id="89" name="Рукописный ввод 88">
                <a:extLst>
                  <a:ext uri="{FF2B5EF4-FFF2-40B4-BE49-F238E27FC236}">
                    <a16:creationId xmlns:a16="http://schemas.microsoft.com/office/drawing/2014/main" id="{CD776369-4E85-4D0D-B9B8-997794337E07}"/>
                  </a:ext>
                </a:extLst>
              </p:cNvPr>
              <p:cNvPicPr/>
              <p:nvPr/>
            </p:nvPicPr>
            <p:blipFill>
              <a:blip r:embed="rId41"/>
              <a:stretch>
                <a:fillRect/>
              </a:stretch>
            </p:blipFill>
            <p:spPr>
              <a:xfrm>
                <a:off x="-9360" y="2605320"/>
                <a:ext cx="190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7" name="Рукописный ввод 96">
                <a:extLst>
                  <a:ext uri="{FF2B5EF4-FFF2-40B4-BE49-F238E27FC236}">
                    <a16:creationId xmlns:a16="http://schemas.microsoft.com/office/drawing/2014/main" id="{65425C5F-5580-4D53-92F2-A34CA4553CBE}"/>
                  </a:ext>
                </a:extLst>
              </p14:cNvPr>
              <p14:cNvContentPartPr/>
              <p14:nvPr/>
            </p14:nvContentPartPr>
            <p14:xfrm>
              <a:off x="0" y="2574000"/>
              <a:ext cx="10378080" cy="3539520"/>
            </p14:xfrm>
          </p:contentPart>
        </mc:Choice>
        <mc:Fallback>
          <p:pic>
            <p:nvPicPr>
              <p:cNvPr id="97" name="Рукописный ввод 96">
                <a:extLst>
                  <a:ext uri="{FF2B5EF4-FFF2-40B4-BE49-F238E27FC236}">
                    <a16:creationId xmlns:a16="http://schemas.microsoft.com/office/drawing/2014/main" id="{65425C5F-5580-4D53-92F2-A34CA4553CBE}"/>
                  </a:ext>
                </a:extLst>
              </p:cNvPr>
              <p:cNvPicPr/>
              <p:nvPr/>
            </p:nvPicPr>
            <p:blipFill>
              <a:blip r:embed="rId43"/>
              <a:stretch>
                <a:fillRect/>
              </a:stretch>
            </p:blipFill>
            <p:spPr>
              <a:xfrm>
                <a:off x="-9360" y="2564640"/>
                <a:ext cx="10396800" cy="3558240"/>
              </a:xfrm>
              <a:prstGeom prst="rect">
                <a:avLst/>
              </a:prstGeom>
            </p:spPr>
          </p:pic>
        </mc:Fallback>
      </mc:AlternateContent>
    </p:spTree>
    <p:extLst>
      <p:ext uri="{BB962C8B-B14F-4D97-AF65-F5344CB8AC3E}">
        <p14:creationId xmlns:p14="http://schemas.microsoft.com/office/powerpoint/2010/main" val="31567808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 grpId="0"/>
      <p:bldP spid="31" grpId="0"/>
      <p:bldP spid="3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FFA0D27A-23B8-44DD-A94C-FCA11DAE7E29}"/>
              </a:ext>
            </a:extLst>
          </p:cNvPr>
          <p:cNvPicPr>
            <a:picLocks noChangeAspect="1"/>
          </p:cNvPicPr>
          <p:nvPr/>
        </p:nvPicPr>
        <p:blipFill>
          <a:blip r:embed="rId3"/>
          <a:stretch>
            <a:fillRect/>
          </a:stretch>
        </p:blipFill>
        <p:spPr>
          <a:xfrm>
            <a:off x="0" y="929114"/>
            <a:ext cx="10293531" cy="4221236"/>
          </a:xfrm>
          <a:prstGeom prst="rect">
            <a:avLst/>
          </a:prstGeom>
        </p:spPr>
      </p:pic>
      <p:sp>
        <p:nvSpPr>
          <p:cNvPr id="5" name="Прямоугольник 8">
            <a:extLst>
              <a:ext uri="{FF2B5EF4-FFF2-40B4-BE49-F238E27FC236}">
                <a16:creationId xmlns:a16="http://schemas.microsoft.com/office/drawing/2014/main" id="{C73ADD3C-969A-4E2D-B6B4-1ECFC66CADFD}"/>
              </a:ext>
            </a:extLst>
          </p:cNvPr>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Динамические свойства смазочного слоя подшипника жидкостного трения.</a:t>
            </a:r>
            <a:endParaRPr lang="en-US" altLang="ru-RU" sz="2000" b="1" dirty="0">
              <a:solidFill>
                <a:srgbClr val="000000"/>
              </a:solidFill>
            </a:endParaRPr>
          </a:p>
          <a:p>
            <a:pPr algn="ctr" eaLnBrk="1" hangingPunct="1"/>
            <a:r>
              <a:rPr lang="ru-RU" altLang="ru-RU" sz="2000" b="1" dirty="0">
                <a:solidFill>
                  <a:srgbClr val="000000"/>
                </a:solidFill>
              </a:rPr>
              <a:t>Метод траекторий. Программная реализация</a:t>
            </a:r>
            <a:endParaRPr lang="ru-RU" altLang="ru-RU" sz="2000" b="1" dirty="0">
              <a:solidFill>
                <a:srgbClr val="666699"/>
              </a:solidFill>
            </a:endParaRPr>
          </a:p>
        </p:txBody>
      </p:sp>
      <p:pic>
        <p:nvPicPr>
          <p:cNvPr id="7" name="Рисунок 6">
            <a:extLst>
              <a:ext uri="{FF2B5EF4-FFF2-40B4-BE49-F238E27FC236}">
                <a16:creationId xmlns:a16="http://schemas.microsoft.com/office/drawing/2014/main" id="{AE0CF53E-2B71-4625-B758-5B844BF7152B}"/>
              </a:ext>
            </a:extLst>
          </p:cNvPr>
          <p:cNvPicPr>
            <a:picLocks noChangeAspect="1"/>
          </p:cNvPicPr>
          <p:nvPr/>
        </p:nvPicPr>
        <p:blipFill>
          <a:blip r:embed="rId4"/>
          <a:stretch>
            <a:fillRect/>
          </a:stretch>
        </p:blipFill>
        <p:spPr>
          <a:xfrm>
            <a:off x="10425818" y="3054138"/>
            <a:ext cx="1766182" cy="3429000"/>
          </a:xfrm>
          <a:prstGeom prst="rect">
            <a:avLst/>
          </a:prstGeom>
        </p:spPr>
      </p:pic>
      <p:sp>
        <p:nvSpPr>
          <p:cNvPr id="9" name="TextBox 8">
            <a:extLst>
              <a:ext uri="{FF2B5EF4-FFF2-40B4-BE49-F238E27FC236}">
                <a16:creationId xmlns:a16="http://schemas.microsoft.com/office/drawing/2014/main" id="{2AB90709-2BE2-4097-8447-EECD04D36AA6}"/>
              </a:ext>
            </a:extLst>
          </p:cNvPr>
          <p:cNvSpPr txBox="1"/>
          <p:nvPr/>
        </p:nvSpPr>
        <p:spPr>
          <a:xfrm>
            <a:off x="10232571" y="6574172"/>
            <a:ext cx="1959429" cy="307777"/>
          </a:xfrm>
          <a:prstGeom prst="rect">
            <a:avLst/>
          </a:prstGeom>
          <a:noFill/>
        </p:spPr>
        <p:txBody>
          <a:bodyPr wrap="square">
            <a:spAutoFit/>
          </a:bodyPr>
          <a:lstStyle/>
          <a:p>
            <a:pPr algn="ctr"/>
            <a:r>
              <a:rPr lang="ru-RU" sz="1400" dirty="0">
                <a:solidFill>
                  <a:srgbClr val="0070C0"/>
                </a:solidFill>
                <a:effectLst/>
                <a:ea typeface="Times New Roman" panose="02020603050405020304" pitchFamily="18" charset="0"/>
              </a:rPr>
              <a:t>Иерархия классов</a:t>
            </a:r>
            <a:endParaRPr lang="ru-RU" sz="1400" dirty="0">
              <a:solidFill>
                <a:srgbClr val="0070C0"/>
              </a:solidFill>
            </a:endParaRPr>
          </a:p>
        </p:txBody>
      </p:sp>
      <p:sp>
        <p:nvSpPr>
          <p:cNvPr id="13" name="TextBox 12">
            <a:extLst>
              <a:ext uri="{FF2B5EF4-FFF2-40B4-BE49-F238E27FC236}">
                <a16:creationId xmlns:a16="http://schemas.microsoft.com/office/drawing/2014/main" id="{BE14D982-EAB6-422E-B02C-67652821C6C7}"/>
              </a:ext>
            </a:extLst>
          </p:cNvPr>
          <p:cNvSpPr txBox="1"/>
          <p:nvPr/>
        </p:nvSpPr>
        <p:spPr>
          <a:xfrm>
            <a:off x="0" y="5206823"/>
            <a:ext cx="5357948" cy="307777"/>
          </a:xfrm>
          <a:prstGeom prst="rect">
            <a:avLst/>
          </a:prstGeom>
          <a:noFill/>
        </p:spPr>
        <p:txBody>
          <a:bodyPr wrap="square">
            <a:spAutoFit/>
          </a:bodyPr>
          <a:lstStyle/>
          <a:p>
            <a:pPr algn="ctr"/>
            <a:r>
              <a:rPr lang="ru-RU" sz="1400" dirty="0">
                <a:solidFill>
                  <a:srgbClr val="0070C0"/>
                </a:solidFill>
                <a:effectLst/>
                <a:ea typeface="Times New Roman" panose="02020603050405020304" pitchFamily="18" charset="0"/>
              </a:rPr>
              <a:t>Схема </a:t>
            </a:r>
            <a:r>
              <a:rPr lang="ru-RU" sz="1400" dirty="0">
                <a:solidFill>
                  <a:srgbClr val="0070C0"/>
                </a:solidFill>
                <a:ea typeface="Times New Roman" panose="02020603050405020304" pitchFamily="18" charset="0"/>
              </a:rPr>
              <a:t>иерархии программы</a:t>
            </a:r>
            <a:endParaRPr lang="ru-RU" sz="1400" dirty="0">
              <a:solidFill>
                <a:srgbClr val="0070C0"/>
              </a:solidFill>
            </a:endParaRPr>
          </a:p>
        </p:txBody>
      </p:sp>
      <p:pic>
        <p:nvPicPr>
          <p:cNvPr id="15" name="Рисунок 14">
            <a:extLst>
              <a:ext uri="{FF2B5EF4-FFF2-40B4-BE49-F238E27FC236}">
                <a16:creationId xmlns:a16="http://schemas.microsoft.com/office/drawing/2014/main" id="{729A2DE8-E186-402A-B19C-556FC1770616}"/>
              </a:ext>
            </a:extLst>
          </p:cNvPr>
          <p:cNvPicPr>
            <a:picLocks noChangeAspect="1"/>
          </p:cNvPicPr>
          <p:nvPr/>
        </p:nvPicPr>
        <p:blipFill>
          <a:blip r:embed="rId5"/>
          <a:stretch>
            <a:fillRect/>
          </a:stretch>
        </p:blipFill>
        <p:spPr>
          <a:xfrm>
            <a:off x="5286103" y="4340554"/>
            <a:ext cx="4187982" cy="2517446"/>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Рукописный ввод 1">
                <a:extLst>
                  <a:ext uri="{FF2B5EF4-FFF2-40B4-BE49-F238E27FC236}">
                    <a16:creationId xmlns:a16="http://schemas.microsoft.com/office/drawing/2014/main" id="{49DA9221-85E2-4D12-8E83-AE1504CD42F4}"/>
                  </a:ext>
                </a:extLst>
              </p14:cNvPr>
              <p14:cNvContentPartPr/>
              <p14:nvPr/>
            </p14:nvContentPartPr>
            <p14:xfrm>
              <a:off x="2780280" y="2156760"/>
              <a:ext cx="6691680" cy="2650680"/>
            </p14:xfrm>
          </p:contentPart>
        </mc:Choice>
        <mc:Fallback>
          <p:pic>
            <p:nvPicPr>
              <p:cNvPr id="2" name="Рукописный ввод 1">
                <a:extLst>
                  <a:ext uri="{FF2B5EF4-FFF2-40B4-BE49-F238E27FC236}">
                    <a16:creationId xmlns:a16="http://schemas.microsoft.com/office/drawing/2014/main" id="{49DA9221-85E2-4D12-8E83-AE1504CD42F4}"/>
                  </a:ext>
                </a:extLst>
              </p:cNvPr>
              <p:cNvPicPr/>
              <p:nvPr/>
            </p:nvPicPr>
            <p:blipFill>
              <a:blip r:embed="rId7"/>
              <a:stretch>
                <a:fillRect/>
              </a:stretch>
            </p:blipFill>
            <p:spPr>
              <a:xfrm>
                <a:off x="2770920" y="2147400"/>
                <a:ext cx="6710400" cy="2669400"/>
              </a:xfrm>
              <a:prstGeom prst="rect">
                <a:avLst/>
              </a:prstGeom>
            </p:spPr>
          </p:pic>
        </mc:Fallback>
      </mc:AlternateContent>
    </p:spTree>
    <p:extLst>
      <p:ext uri="{BB962C8B-B14F-4D97-AF65-F5344CB8AC3E}">
        <p14:creationId xmlns:p14="http://schemas.microsoft.com/office/powerpoint/2010/main" val="3571851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Линеаризация функции в окрестности некоторой точки</a:t>
            </a:r>
            <a:endParaRPr lang="ru-RU" altLang="ru-RU" sz="2000" b="1" dirty="0">
              <a:solidFill>
                <a:srgbClr val="666699"/>
              </a:solidFill>
            </a:endParaRPr>
          </a:p>
        </p:txBody>
      </p:sp>
      <mc:AlternateContent xmlns:mc="http://schemas.openxmlformats.org/markup-compatibility/2006">
        <mc:Choice xmlns:p14="http://schemas.microsoft.com/office/powerpoint/2010/main" Requires="p14">
          <p:contentPart p14:bwMode="auto" r:id="rId3">
            <p14:nvContentPartPr>
              <p14:cNvPr id="2" name="Рукописный ввод 1">
                <a:extLst>
                  <a:ext uri="{FF2B5EF4-FFF2-40B4-BE49-F238E27FC236}">
                    <a16:creationId xmlns:a16="http://schemas.microsoft.com/office/drawing/2014/main" id="{FB5797F8-33A5-4CB4-81CF-E934B55FE69C}"/>
                  </a:ext>
                </a:extLst>
              </p14:cNvPr>
              <p14:cNvContentPartPr/>
              <p14:nvPr/>
            </p14:nvContentPartPr>
            <p14:xfrm>
              <a:off x="203040" y="939600"/>
              <a:ext cx="10166400" cy="3058200"/>
            </p14:xfrm>
          </p:contentPart>
        </mc:Choice>
        <mc:Fallback>
          <p:pic>
            <p:nvPicPr>
              <p:cNvPr id="2" name="Рукописный ввод 1">
                <a:extLst>
                  <a:ext uri="{FF2B5EF4-FFF2-40B4-BE49-F238E27FC236}">
                    <a16:creationId xmlns:a16="http://schemas.microsoft.com/office/drawing/2014/main" id="{FB5797F8-33A5-4CB4-81CF-E934B55FE69C}"/>
                  </a:ext>
                </a:extLst>
              </p:cNvPr>
              <p:cNvPicPr/>
              <p:nvPr/>
            </p:nvPicPr>
            <p:blipFill>
              <a:blip r:embed="rId4"/>
              <a:stretch>
                <a:fillRect/>
              </a:stretch>
            </p:blipFill>
            <p:spPr>
              <a:xfrm>
                <a:off x="193680" y="930240"/>
                <a:ext cx="10185120" cy="3076920"/>
              </a:xfrm>
              <a:prstGeom prst="rect">
                <a:avLst/>
              </a:prstGeom>
            </p:spPr>
          </p:pic>
        </mc:Fallback>
      </mc:AlternateContent>
    </p:spTree>
    <p:extLst>
      <p:ext uri="{BB962C8B-B14F-4D97-AF65-F5344CB8AC3E}">
        <p14:creationId xmlns:p14="http://schemas.microsoft.com/office/powerpoint/2010/main" val="136744347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Лирическое отступление 2. Вязкие и упругие свойства материи</a:t>
            </a:r>
            <a:endParaRPr lang="ru-RU" altLang="ru-RU" sz="2000" b="1" dirty="0">
              <a:solidFill>
                <a:srgbClr val="666699"/>
              </a:solidFill>
            </a:endParaRPr>
          </a:p>
        </p:txBody>
      </p:sp>
      <p:pic>
        <p:nvPicPr>
          <p:cNvPr id="3" name="Picture 28">
            <a:extLst>
              <a:ext uri="{FF2B5EF4-FFF2-40B4-BE49-F238E27FC236}">
                <a16:creationId xmlns:a16="http://schemas.microsoft.com/office/drawing/2014/main" id="{1ADB0178-AD1D-405B-9D66-D468657F6D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0230" y="4779672"/>
            <a:ext cx="1881584" cy="173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Прямоугольник 28">
            <a:extLst>
              <a:ext uri="{FF2B5EF4-FFF2-40B4-BE49-F238E27FC236}">
                <a16:creationId xmlns:a16="http://schemas.microsoft.com/office/drawing/2014/main" id="{C6B2FD7F-8070-42D3-AF42-7652AEC48DE0}"/>
              </a:ext>
            </a:extLst>
          </p:cNvPr>
          <p:cNvSpPr/>
          <p:nvPr/>
        </p:nvSpPr>
        <p:spPr>
          <a:xfrm>
            <a:off x="9486714" y="6404865"/>
            <a:ext cx="2729722" cy="338554"/>
          </a:xfrm>
          <a:prstGeom prst="rect">
            <a:avLst/>
          </a:prstGeom>
        </p:spPr>
        <p:txBody>
          <a:bodyPr wrap="none">
            <a:spAutoFit/>
          </a:bodyPr>
          <a:lstStyle/>
          <a:p>
            <a:r>
              <a:rPr lang="en-US" altLang="ru-RU" b="1" dirty="0">
                <a:solidFill>
                  <a:srgbClr val="00B050"/>
                </a:solidFill>
              </a:rPr>
              <a:t>Linear Springs and Dampers</a:t>
            </a:r>
            <a:endParaRPr lang="ru-RU" dirty="0">
              <a:solidFill>
                <a:srgbClr val="00B050"/>
              </a:solidFill>
            </a:endParaRPr>
          </a:p>
        </p:txBody>
      </p:sp>
      <mc:AlternateContent xmlns:mc="http://schemas.openxmlformats.org/markup-compatibility/2006">
        <mc:Choice xmlns:p14="http://schemas.microsoft.com/office/powerpoint/2010/main" Requires="p14">
          <p:contentPart p14:bwMode="auto" r:id="rId4">
            <p14:nvContentPartPr>
              <p14:cNvPr id="2" name="Рукописный ввод 1">
                <a:extLst>
                  <a:ext uri="{FF2B5EF4-FFF2-40B4-BE49-F238E27FC236}">
                    <a16:creationId xmlns:a16="http://schemas.microsoft.com/office/drawing/2014/main" id="{D6181B0D-C824-4DF9-9A8E-24E9FE240D4F}"/>
                  </a:ext>
                </a:extLst>
              </p14:cNvPr>
              <p14:cNvContentPartPr/>
              <p14:nvPr/>
            </p14:nvContentPartPr>
            <p14:xfrm>
              <a:off x="125640" y="1034280"/>
              <a:ext cx="4726080" cy="701280"/>
            </p14:xfrm>
          </p:contentPart>
        </mc:Choice>
        <mc:Fallback>
          <p:pic>
            <p:nvPicPr>
              <p:cNvPr id="2" name="Рукописный ввод 1">
                <a:extLst>
                  <a:ext uri="{FF2B5EF4-FFF2-40B4-BE49-F238E27FC236}">
                    <a16:creationId xmlns:a16="http://schemas.microsoft.com/office/drawing/2014/main" id="{D6181B0D-C824-4DF9-9A8E-24E9FE240D4F}"/>
                  </a:ext>
                </a:extLst>
              </p:cNvPr>
              <p:cNvPicPr/>
              <p:nvPr/>
            </p:nvPicPr>
            <p:blipFill>
              <a:blip r:embed="rId5"/>
              <a:stretch>
                <a:fillRect/>
              </a:stretch>
            </p:blipFill>
            <p:spPr>
              <a:xfrm>
                <a:off x="116280" y="1024920"/>
                <a:ext cx="4744800" cy="720000"/>
              </a:xfrm>
              <a:prstGeom prst="rect">
                <a:avLst/>
              </a:prstGeom>
            </p:spPr>
          </p:pic>
        </mc:Fallback>
      </mc:AlternateContent>
    </p:spTree>
    <p:extLst>
      <p:ext uri="{BB962C8B-B14F-4D97-AF65-F5344CB8AC3E}">
        <p14:creationId xmlns:p14="http://schemas.microsoft.com/office/powerpoint/2010/main" val="21800330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7F8B251-7370-45C9-90B4-87F871941B79}"/>
              </a:ext>
            </a:extLst>
          </p:cNvPr>
          <p:cNvSpPr txBox="1"/>
          <p:nvPr/>
        </p:nvSpPr>
        <p:spPr>
          <a:xfrm>
            <a:off x="334057" y="6206642"/>
            <a:ext cx="11857943" cy="646331"/>
          </a:xfrm>
          <a:prstGeom prst="rect">
            <a:avLst/>
          </a:prstGeom>
          <a:solidFill>
            <a:schemeClr val="accent1">
              <a:lumMod val="75000"/>
            </a:schemeClr>
          </a:solidFill>
        </p:spPr>
        <p:txBody>
          <a:bodyPr wrap="square" rtlCol="0">
            <a:spAutoFit/>
          </a:bodyPr>
          <a:lstStyle/>
          <a:p>
            <a:r>
              <a:rPr lang="en-US" sz="1200" b="1" dirty="0"/>
              <a:t>Want to learn more?</a:t>
            </a:r>
          </a:p>
          <a:p>
            <a:r>
              <a:rPr lang="ru-RU" sz="1200" dirty="0"/>
              <a:t>1. Савин Л.А., Соломин О.В. Моделирование роторных систем с опорами жидкостного трения: монография – М.: </a:t>
            </a:r>
            <a:endParaRPr lang="en-US" sz="1200" dirty="0"/>
          </a:p>
          <a:p>
            <a:r>
              <a:rPr lang="ru-RU" sz="1200" dirty="0"/>
              <a:t>Машиностроение-1, 2006. – 444 c.</a:t>
            </a:r>
          </a:p>
        </p:txBody>
      </p:sp>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Динамические свойства смазочного слоя подшипника жидкостного трения.</a:t>
            </a:r>
            <a:endParaRPr lang="en-US" altLang="ru-RU" sz="2000" b="1" dirty="0">
              <a:solidFill>
                <a:srgbClr val="000000"/>
              </a:solidFill>
            </a:endParaRPr>
          </a:p>
          <a:p>
            <a:pPr algn="ctr" eaLnBrk="1" hangingPunct="1"/>
            <a:r>
              <a:rPr lang="ru-RU" altLang="ru-RU" sz="2000" b="1" dirty="0">
                <a:solidFill>
                  <a:srgbClr val="000000"/>
                </a:solidFill>
              </a:rPr>
              <a:t>Метод линеаризации</a:t>
            </a:r>
            <a:endParaRPr lang="ru-RU" altLang="ru-RU" sz="2000" b="1" dirty="0">
              <a:solidFill>
                <a:srgbClr val="666699"/>
              </a:solidFill>
            </a:endParaRPr>
          </a:p>
        </p:txBody>
      </p:sp>
      <p:pic>
        <p:nvPicPr>
          <p:cNvPr id="6" name="Рисунок 5">
            <a:extLst>
              <a:ext uri="{FF2B5EF4-FFF2-40B4-BE49-F238E27FC236}">
                <a16:creationId xmlns:a16="http://schemas.microsoft.com/office/drawing/2014/main" id="{0E3D35A8-2950-4C58-AF28-0CE20667A2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45" y="918135"/>
            <a:ext cx="2880000" cy="2862475"/>
          </a:xfrm>
          <a:prstGeom prst="rect">
            <a:avLst/>
          </a:prstGeom>
        </p:spPr>
      </p:pic>
      <p:cxnSp>
        <p:nvCxnSpPr>
          <p:cNvPr id="9" name="Прямая со стрелкой 8">
            <a:extLst>
              <a:ext uri="{FF2B5EF4-FFF2-40B4-BE49-F238E27FC236}">
                <a16:creationId xmlns:a16="http://schemas.microsoft.com/office/drawing/2014/main" id="{AA4492A3-F986-4210-B1BD-39B9A93C1EB5}"/>
              </a:ext>
            </a:extLst>
          </p:cNvPr>
          <p:cNvCxnSpPr/>
          <p:nvPr/>
        </p:nvCxnSpPr>
        <p:spPr>
          <a:xfrm>
            <a:off x="1485043" y="2378112"/>
            <a:ext cx="1558195" cy="190918"/>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 name="Прямая со стрелкой 9">
            <a:extLst>
              <a:ext uri="{FF2B5EF4-FFF2-40B4-BE49-F238E27FC236}">
                <a16:creationId xmlns:a16="http://schemas.microsoft.com/office/drawing/2014/main" id="{D24EE327-E482-40F6-8E22-FBC1F0ED8704}"/>
              </a:ext>
            </a:extLst>
          </p:cNvPr>
          <p:cNvCxnSpPr/>
          <p:nvPr/>
        </p:nvCxnSpPr>
        <p:spPr>
          <a:xfrm>
            <a:off x="1490758" y="2381919"/>
            <a:ext cx="9608" cy="1568236"/>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1" name="Овал 10">
            <a:extLst>
              <a:ext uri="{FF2B5EF4-FFF2-40B4-BE49-F238E27FC236}">
                <a16:creationId xmlns:a16="http://schemas.microsoft.com/office/drawing/2014/main" id="{B3B30FAF-4A24-465C-85B9-D6D1650BB31A}"/>
              </a:ext>
            </a:extLst>
          </p:cNvPr>
          <p:cNvSpPr/>
          <p:nvPr/>
        </p:nvSpPr>
        <p:spPr>
          <a:xfrm>
            <a:off x="1278217" y="247264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12" name="Прямая со стрелкой 11">
            <a:extLst>
              <a:ext uri="{FF2B5EF4-FFF2-40B4-BE49-F238E27FC236}">
                <a16:creationId xmlns:a16="http://schemas.microsoft.com/office/drawing/2014/main" id="{B909870A-F1DC-4565-8926-8BA27D149B7D}"/>
              </a:ext>
            </a:extLst>
          </p:cNvPr>
          <p:cNvCxnSpPr/>
          <p:nvPr/>
        </p:nvCxnSpPr>
        <p:spPr>
          <a:xfrm flipV="1">
            <a:off x="1479963" y="1887993"/>
            <a:ext cx="558387" cy="502820"/>
          </a:xfrm>
          <a:prstGeom prst="straightConnector1">
            <a:avLst/>
          </a:prstGeom>
          <a:ln w="12700">
            <a:solidFill>
              <a:schemeClr val="tx1"/>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3" name="Овал 12">
            <a:extLst>
              <a:ext uri="{FF2B5EF4-FFF2-40B4-BE49-F238E27FC236}">
                <a16:creationId xmlns:a16="http://schemas.microsoft.com/office/drawing/2014/main" id="{B5AF3182-2695-4CB6-8750-7B3D372728A5}"/>
              </a:ext>
            </a:extLst>
          </p:cNvPr>
          <p:cNvSpPr/>
          <p:nvPr/>
        </p:nvSpPr>
        <p:spPr>
          <a:xfrm>
            <a:off x="1470437" y="235447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Дуга 13">
            <a:extLst>
              <a:ext uri="{FF2B5EF4-FFF2-40B4-BE49-F238E27FC236}">
                <a16:creationId xmlns:a16="http://schemas.microsoft.com/office/drawing/2014/main" id="{E44C6393-BFB1-4521-BD11-290426973688}"/>
              </a:ext>
            </a:extLst>
          </p:cNvPr>
          <p:cNvSpPr/>
          <p:nvPr/>
        </p:nvSpPr>
        <p:spPr>
          <a:xfrm rot="15917642">
            <a:off x="880596" y="1920722"/>
            <a:ext cx="778056" cy="866973"/>
          </a:xfrm>
          <a:prstGeom prst="arc">
            <a:avLst>
              <a:gd name="adj1" fmla="val 17246461"/>
              <a:gd name="adj2" fmla="val 20418131"/>
            </a:avLst>
          </a:prstGeom>
          <a:ln w="12700">
            <a:solidFill>
              <a:schemeClr val="tx1"/>
            </a:solidFill>
            <a:headEnd type="stealth"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aphicFrame>
        <p:nvGraphicFramePr>
          <p:cNvPr id="25" name="Объект 24">
            <a:extLst>
              <a:ext uri="{FF2B5EF4-FFF2-40B4-BE49-F238E27FC236}">
                <a16:creationId xmlns:a16="http://schemas.microsoft.com/office/drawing/2014/main" id="{A8791C9B-8532-406F-8F01-6E1DE97DA4FA}"/>
              </a:ext>
            </a:extLst>
          </p:cNvPr>
          <p:cNvGraphicFramePr>
            <a:graphicFrameLocks noChangeAspect="1"/>
          </p:cNvGraphicFramePr>
          <p:nvPr/>
        </p:nvGraphicFramePr>
        <p:xfrm>
          <a:off x="1187682" y="3672790"/>
          <a:ext cx="241200" cy="215640"/>
        </p:xfrm>
        <a:graphic>
          <a:graphicData uri="http://schemas.openxmlformats.org/presentationml/2006/ole">
            <mc:AlternateContent xmlns:mc="http://schemas.openxmlformats.org/markup-compatibility/2006">
              <mc:Choice xmlns:v="urn:schemas-microsoft-com:vml" Requires="v">
                <p:oleObj spid="_x0000_s3191" name="Формула" r:id="rId5" imgW="241200" imgH="215640" progId="Equation.3">
                  <p:embed/>
                </p:oleObj>
              </mc:Choice>
              <mc:Fallback>
                <p:oleObj name="Формула" r:id="rId5" imgW="241200" imgH="215640" progId="Equation.3">
                  <p:embed/>
                  <p:pic>
                    <p:nvPicPr>
                      <p:cNvPr id="25" name="Объект 24">
                        <a:extLst>
                          <a:ext uri="{FF2B5EF4-FFF2-40B4-BE49-F238E27FC236}">
                            <a16:creationId xmlns:a16="http://schemas.microsoft.com/office/drawing/2014/main" id="{A8791C9B-8532-406F-8F01-6E1DE97DA4FA}"/>
                          </a:ext>
                        </a:extLst>
                      </p:cNvPr>
                      <p:cNvPicPr>
                        <a:picLocks noChangeAspect="1" noChangeArrowheads="1"/>
                      </p:cNvPicPr>
                      <p:nvPr/>
                    </p:nvPicPr>
                    <p:blipFill>
                      <a:blip r:embed="rId6"/>
                      <a:srcRect/>
                      <a:stretch>
                        <a:fillRect/>
                      </a:stretch>
                    </p:blipFill>
                    <p:spPr bwMode="auto">
                      <a:xfrm>
                        <a:off x="1187682" y="3672790"/>
                        <a:ext cx="24120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Объект 25">
            <a:extLst>
              <a:ext uri="{FF2B5EF4-FFF2-40B4-BE49-F238E27FC236}">
                <a16:creationId xmlns:a16="http://schemas.microsoft.com/office/drawing/2014/main" id="{DD8766F4-CB6A-43BA-91DB-C996181A9205}"/>
              </a:ext>
            </a:extLst>
          </p:cNvPr>
          <p:cNvGraphicFramePr>
            <a:graphicFrameLocks noChangeAspect="1"/>
          </p:cNvGraphicFramePr>
          <p:nvPr>
            <p:extLst>
              <p:ext uri="{D42A27DB-BD31-4B8C-83A1-F6EECF244321}">
                <p14:modId xmlns:p14="http://schemas.microsoft.com/office/powerpoint/2010/main" val="3601474275"/>
              </p:ext>
            </p:extLst>
          </p:nvPr>
        </p:nvGraphicFramePr>
        <p:xfrm>
          <a:off x="2704479" y="2666794"/>
          <a:ext cx="215640" cy="215640"/>
        </p:xfrm>
        <a:graphic>
          <a:graphicData uri="http://schemas.openxmlformats.org/presentationml/2006/ole">
            <mc:AlternateContent xmlns:mc="http://schemas.openxmlformats.org/markup-compatibility/2006">
              <mc:Choice xmlns:v="urn:schemas-microsoft-com:vml" Requires="v">
                <p:oleObj spid="_x0000_s3192" name="Формула" r:id="rId7" imgW="215640" imgH="215640" progId="Equation.3">
                  <p:embed/>
                </p:oleObj>
              </mc:Choice>
              <mc:Fallback>
                <p:oleObj name="Формула" r:id="rId7" imgW="215640" imgH="215640" progId="Equation.3">
                  <p:embed/>
                  <p:pic>
                    <p:nvPicPr>
                      <p:cNvPr id="26" name="Объект 25">
                        <a:extLst>
                          <a:ext uri="{FF2B5EF4-FFF2-40B4-BE49-F238E27FC236}">
                            <a16:creationId xmlns:a16="http://schemas.microsoft.com/office/drawing/2014/main" id="{DD8766F4-CB6A-43BA-91DB-C996181A9205}"/>
                          </a:ext>
                        </a:extLst>
                      </p:cNvPr>
                      <p:cNvPicPr>
                        <a:picLocks noChangeAspect="1" noChangeArrowheads="1"/>
                      </p:cNvPicPr>
                      <p:nvPr/>
                    </p:nvPicPr>
                    <p:blipFill>
                      <a:blip r:embed="rId8"/>
                      <a:srcRect/>
                      <a:stretch>
                        <a:fillRect/>
                      </a:stretch>
                    </p:blipFill>
                    <p:spPr bwMode="auto">
                      <a:xfrm>
                        <a:off x="2704479" y="2666794"/>
                        <a:ext cx="21564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7" name="Объект 26">
            <a:extLst>
              <a:ext uri="{FF2B5EF4-FFF2-40B4-BE49-F238E27FC236}">
                <a16:creationId xmlns:a16="http://schemas.microsoft.com/office/drawing/2014/main" id="{CB14932C-AC5F-4BAD-B321-C48AAF2596ED}"/>
              </a:ext>
            </a:extLst>
          </p:cNvPr>
          <p:cNvGraphicFramePr>
            <a:graphicFrameLocks noChangeAspect="1"/>
          </p:cNvGraphicFramePr>
          <p:nvPr/>
        </p:nvGraphicFramePr>
        <p:xfrm>
          <a:off x="1978343" y="1825404"/>
          <a:ext cx="228600" cy="228600"/>
        </p:xfrm>
        <a:graphic>
          <a:graphicData uri="http://schemas.openxmlformats.org/presentationml/2006/ole">
            <mc:AlternateContent xmlns:mc="http://schemas.openxmlformats.org/markup-compatibility/2006">
              <mc:Choice xmlns:v="urn:schemas-microsoft-com:vml" Requires="v">
                <p:oleObj spid="_x0000_s3193" name="Формула" r:id="rId9" imgW="228600" imgH="228600" progId="Equation.3">
                  <p:embed/>
                </p:oleObj>
              </mc:Choice>
              <mc:Fallback>
                <p:oleObj name="Формула" r:id="rId9" imgW="228600" imgH="228600" progId="Equation.3">
                  <p:embed/>
                  <p:pic>
                    <p:nvPicPr>
                      <p:cNvPr id="27" name="Объект 26">
                        <a:extLst>
                          <a:ext uri="{FF2B5EF4-FFF2-40B4-BE49-F238E27FC236}">
                            <a16:creationId xmlns:a16="http://schemas.microsoft.com/office/drawing/2014/main" id="{CB14932C-AC5F-4BAD-B321-C48AAF2596ED}"/>
                          </a:ext>
                        </a:extLst>
                      </p:cNvPr>
                      <p:cNvPicPr>
                        <a:picLocks noChangeAspect="1" noChangeArrowheads="1"/>
                      </p:cNvPicPr>
                      <p:nvPr/>
                    </p:nvPicPr>
                    <p:blipFill>
                      <a:blip r:embed="rId10"/>
                      <a:srcRect/>
                      <a:stretch>
                        <a:fillRect/>
                      </a:stretch>
                    </p:blipFill>
                    <p:spPr bwMode="auto">
                      <a:xfrm>
                        <a:off x="1978343" y="1825404"/>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Объект 27">
            <a:extLst>
              <a:ext uri="{FF2B5EF4-FFF2-40B4-BE49-F238E27FC236}">
                <a16:creationId xmlns:a16="http://schemas.microsoft.com/office/drawing/2014/main" id="{CBFB14B7-1D24-486E-A023-62FF62C1EEC6}"/>
              </a:ext>
            </a:extLst>
          </p:cNvPr>
          <p:cNvGraphicFramePr>
            <a:graphicFrameLocks noChangeAspect="1"/>
          </p:cNvGraphicFramePr>
          <p:nvPr/>
        </p:nvGraphicFramePr>
        <p:xfrm>
          <a:off x="838192" y="2269496"/>
          <a:ext cx="482400" cy="228600"/>
        </p:xfrm>
        <a:graphic>
          <a:graphicData uri="http://schemas.openxmlformats.org/presentationml/2006/ole">
            <mc:AlternateContent xmlns:mc="http://schemas.openxmlformats.org/markup-compatibility/2006">
              <mc:Choice xmlns:v="urn:schemas-microsoft-com:vml" Requires="v">
                <p:oleObj spid="_x0000_s3194" name="Формула" r:id="rId11" imgW="482400" imgH="228600" progId="Equation.3">
                  <p:embed/>
                </p:oleObj>
              </mc:Choice>
              <mc:Fallback>
                <p:oleObj name="Формула" r:id="rId11" imgW="482400" imgH="228600" progId="Equation.3">
                  <p:embed/>
                  <p:pic>
                    <p:nvPicPr>
                      <p:cNvPr id="28" name="Объект 27">
                        <a:extLst>
                          <a:ext uri="{FF2B5EF4-FFF2-40B4-BE49-F238E27FC236}">
                            <a16:creationId xmlns:a16="http://schemas.microsoft.com/office/drawing/2014/main" id="{CBFB14B7-1D24-486E-A023-62FF62C1EEC6}"/>
                          </a:ext>
                        </a:extLst>
                      </p:cNvPr>
                      <p:cNvPicPr>
                        <a:picLocks noChangeAspect="1" noChangeArrowheads="1"/>
                      </p:cNvPicPr>
                      <p:nvPr/>
                    </p:nvPicPr>
                    <p:blipFill>
                      <a:blip r:embed="rId12"/>
                      <a:srcRect/>
                      <a:stretch>
                        <a:fillRect/>
                      </a:stretch>
                    </p:blipFill>
                    <p:spPr bwMode="auto">
                      <a:xfrm>
                        <a:off x="838192" y="2269496"/>
                        <a:ext cx="482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Объект 28">
            <a:extLst>
              <a:ext uri="{FF2B5EF4-FFF2-40B4-BE49-F238E27FC236}">
                <a16:creationId xmlns:a16="http://schemas.microsoft.com/office/drawing/2014/main" id="{90499A63-3AD3-40C8-B94B-5A32452F6DB2}"/>
              </a:ext>
            </a:extLst>
          </p:cNvPr>
          <p:cNvGraphicFramePr>
            <a:graphicFrameLocks noChangeAspect="1"/>
          </p:cNvGraphicFramePr>
          <p:nvPr/>
        </p:nvGraphicFramePr>
        <p:xfrm>
          <a:off x="1342922" y="2202126"/>
          <a:ext cx="152280" cy="177480"/>
        </p:xfrm>
        <a:graphic>
          <a:graphicData uri="http://schemas.openxmlformats.org/presentationml/2006/ole">
            <mc:AlternateContent xmlns:mc="http://schemas.openxmlformats.org/markup-compatibility/2006">
              <mc:Choice xmlns:v="urn:schemas-microsoft-com:vml" Requires="v">
                <p:oleObj spid="_x0000_s3195" name="Формула" r:id="rId13" imgW="152280" imgH="177480" progId="Equation.3">
                  <p:embed/>
                </p:oleObj>
              </mc:Choice>
              <mc:Fallback>
                <p:oleObj name="Формула" r:id="rId13" imgW="152280" imgH="177480" progId="Equation.3">
                  <p:embed/>
                  <p:pic>
                    <p:nvPicPr>
                      <p:cNvPr id="29" name="Объект 28">
                        <a:extLst>
                          <a:ext uri="{FF2B5EF4-FFF2-40B4-BE49-F238E27FC236}">
                            <a16:creationId xmlns:a16="http://schemas.microsoft.com/office/drawing/2014/main" id="{90499A63-3AD3-40C8-B94B-5A32452F6DB2}"/>
                          </a:ext>
                        </a:extLst>
                      </p:cNvPr>
                      <p:cNvPicPr>
                        <a:picLocks noChangeAspect="1" noChangeArrowheads="1"/>
                      </p:cNvPicPr>
                      <p:nvPr/>
                    </p:nvPicPr>
                    <p:blipFill>
                      <a:blip r:embed="rId14"/>
                      <a:srcRect/>
                      <a:stretch>
                        <a:fillRect/>
                      </a:stretch>
                    </p:blipFill>
                    <p:spPr bwMode="auto">
                      <a:xfrm>
                        <a:off x="1342922" y="2202126"/>
                        <a:ext cx="152280" cy="17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 name="Объект 29">
            <a:extLst>
              <a:ext uri="{FF2B5EF4-FFF2-40B4-BE49-F238E27FC236}">
                <a16:creationId xmlns:a16="http://schemas.microsoft.com/office/drawing/2014/main" id="{07B67A8E-69F0-441B-A40F-60977299481E}"/>
              </a:ext>
            </a:extLst>
          </p:cNvPr>
          <p:cNvGraphicFramePr>
            <a:graphicFrameLocks noChangeAspect="1"/>
          </p:cNvGraphicFramePr>
          <p:nvPr/>
        </p:nvGraphicFramePr>
        <p:xfrm>
          <a:off x="929579" y="2122169"/>
          <a:ext cx="139680" cy="139680"/>
        </p:xfrm>
        <a:graphic>
          <a:graphicData uri="http://schemas.openxmlformats.org/presentationml/2006/ole">
            <mc:AlternateContent xmlns:mc="http://schemas.openxmlformats.org/markup-compatibility/2006">
              <mc:Choice xmlns:v="urn:schemas-microsoft-com:vml" Requires="v">
                <p:oleObj spid="_x0000_s3196" name="Формула" r:id="rId15" imgW="139680" imgH="139680" progId="Equation.3">
                  <p:embed/>
                </p:oleObj>
              </mc:Choice>
              <mc:Fallback>
                <p:oleObj name="Формула" r:id="rId15" imgW="139680" imgH="139680" progId="Equation.3">
                  <p:embed/>
                  <p:pic>
                    <p:nvPicPr>
                      <p:cNvPr id="30" name="Объект 29">
                        <a:extLst>
                          <a:ext uri="{FF2B5EF4-FFF2-40B4-BE49-F238E27FC236}">
                            <a16:creationId xmlns:a16="http://schemas.microsoft.com/office/drawing/2014/main" id="{07B67A8E-69F0-441B-A40F-60977299481E}"/>
                          </a:ext>
                        </a:extLst>
                      </p:cNvPr>
                      <p:cNvPicPr>
                        <a:picLocks noChangeAspect="1" noChangeArrowheads="1"/>
                      </p:cNvPicPr>
                      <p:nvPr/>
                    </p:nvPicPr>
                    <p:blipFill>
                      <a:blip r:embed="rId16"/>
                      <a:srcRect/>
                      <a:stretch>
                        <a:fillRect/>
                      </a:stretch>
                    </p:blipFill>
                    <p:spPr bwMode="auto">
                      <a:xfrm>
                        <a:off x="929579" y="2122169"/>
                        <a:ext cx="139680" cy="13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9" name="Прямая со стрелкой 18">
            <a:extLst>
              <a:ext uri="{FF2B5EF4-FFF2-40B4-BE49-F238E27FC236}">
                <a16:creationId xmlns:a16="http://schemas.microsoft.com/office/drawing/2014/main" id="{15DBB26F-8568-4611-97E0-660F1E254BE7}"/>
              </a:ext>
            </a:extLst>
          </p:cNvPr>
          <p:cNvCxnSpPr>
            <a:cxnSpLocks/>
          </p:cNvCxnSpPr>
          <p:nvPr/>
        </p:nvCxnSpPr>
        <p:spPr>
          <a:xfrm>
            <a:off x="10267406" y="4838248"/>
            <a:ext cx="1670947" cy="1"/>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a:extLst>
              <a:ext uri="{FF2B5EF4-FFF2-40B4-BE49-F238E27FC236}">
                <a16:creationId xmlns:a16="http://schemas.microsoft.com/office/drawing/2014/main" id="{CEABEF27-DDE7-41D0-953E-32E65727E994}"/>
              </a:ext>
            </a:extLst>
          </p:cNvPr>
          <p:cNvCxnSpPr>
            <a:cxnSpLocks/>
          </p:cNvCxnSpPr>
          <p:nvPr/>
        </p:nvCxnSpPr>
        <p:spPr>
          <a:xfrm>
            <a:off x="11121566" y="4619291"/>
            <a:ext cx="0" cy="1459196"/>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graphicFrame>
        <p:nvGraphicFramePr>
          <p:cNvPr id="21" name="Объект 20">
            <a:extLst>
              <a:ext uri="{FF2B5EF4-FFF2-40B4-BE49-F238E27FC236}">
                <a16:creationId xmlns:a16="http://schemas.microsoft.com/office/drawing/2014/main" id="{08A77F71-D7F6-4343-A0E4-3425C92EF301}"/>
              </a:ext>
            </a:extLst>
          </p:cNvPr>
          <p:cNvGraphicFramePr>
            <a:graphicFrameLocks noChangeAspect="1"/>
          </p:cNvGraphicFramePr>
          <p:nvPr>
            <p:extLst>
              <p:ext uri="{D42A27DB-BD31-4B8C-83A1-F6EECF244321}">
                <p14:modId xmlns:p14="http://schemas.microsoft.com/office/powerpoint/2010/main" val="1712251288"/>
              </p:ext>
            </p:extLst>
          </p:nvPr>
        </p:nvGraphicFramePr>
        <p:xfrm>
          <a:off x="10900672" y="4644896"/>
          <a:ext cx="152280" cy="177480"/>
        </p:xfrm>
        <a:graphic>
          <a:graphicData uri="http://schemas.openxmlformats.org/presentationml/2006/ole">
            <mc:AlternateContent xmlns:mc="http://schemas.openxmlformats.org/markup-compatibility/2006">
              <mc:Choice xmlns:v="urn:schemas-microsoft-com:vml" Requires="v">
                <p:oleObj spid="_x0000_s3197" name="Формула" r:id="rId13" imgW="152280" imgH="177480" progId="Equation.3">
                  <p:embed/>
                </p:oleObj>
              </mc:Choice>
              <mc:Fallback>
                <p:oleObj name="Формула" r:id="rId13" imgW="152280" imgH="177480" progId="Equation.3">
                  <p:embed/>
                  <p:pic>
                    <p:nvPicPr>
                      <p:cNvPr id="37" name="Объект 36">
                        <a:extLst>
                          <a:ext uri="{FF2B5EF4-FFF2-40B4-BE49-F238E27FC236}">
                            <a16:creationId xmlns:a16="http://schemas.microsoft.com/office/drawing/2014/main" id="{5FDDAAB1-210B-442A-930E-930A9E7DB9D6}"/>
                          </a:ext>
                        </a:extLst>
                      </p:cNvPr>
                      <p:cNvPicPr>
                        <a:picLocks noChangeAspect="1" noChangeArrowheads="1"/>
                      </p:cNvPicPr>
                      <p:nvPr/>
                    </p:nvPicPr>
                    <p:blipFill>
                      <a:blip r:embed="rId14"/>
                      <a:srcRect/>
                      <a:stretch>
                        <a:fillRect/>
                      </a:stretch>
                    </p:blipFill>
                    <p:spPr bwMode="auto">
                      <a:xfrm>
                        <a:off x="10900672" y="4644896"/>
                        <a:ext cx="152280" cy="17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Объект 21">
            <a:extLst>
              <a:ext uri="{FF2B5EF4-FFF2-40B4-BE49-F238E27FC236}">
                <a16:creationId xmlns:a16="http://schemas.microsoft.com/office/drawing/2014/main" id="{DE5B16F7-CCB9-43D6-B381-59829531C94B}"/>
              </a:ext>
            </a:extLst>
          </p:cNvPr>
          <p:cNvGraphicFramePr>
            <a:graphicFrameLocks noChangeAspect="1"/>
          </p:cNvGraphicFramePr>
          <p:nvPr>
            <p:extLst>
              <p:ext uri="{D42A27DB-BD31-4B8C-83A1-F6EECF244321}">
                <p14:modId xmlns:p14="http://schemas.microsoft.com/office/powerpoint/2010/main" val="516229475"/>
              </p:ext>
            </p:extLst>
          </p:nvPr>
        </p:nvGraphicFramePr>
        <p:xfrm>
          <a:off x="11897542" y="4785189"/>
          <a:ext cx="215640" cy="215640"/>
        </p:xfrm>
        <a:graphic>
          <a:graphicData uri="http://schemas.openxmlformats.org/presentationml/2006/ole">
            <mc:AlternateContent xmlns:mc="http://schemas.openxmlformats.org/markup-compatibility/2006">
              <mc:Choice xmlns:v="urn:schemas-microsoft-com:vml" Requires="v">
                <p:oleObj spid="_x0000_s3198" name="Формула" r:id="rId17" imgW="215640" imgH="215640" progId="Equation.3">
                  <p:embed/>
                </p:oleObj>
              </mc:Choice>
              <mc:Fallback>
                <p:oleObj name="Формула" r:id="rId17" imgW="215640" imgH="215640" progId="Equation.3">
                  <p:embed/>
                  <p:pic>
                    <p:nvPicPr>
                      <p:cNvPr id="43" name="Объект 42">
                        <a:extLst>
                          <a:ext uri="{FF2B5EF4-FFF2-40B4-BE49-F238E27FC236}">
                            <a16:creationId xmlns:a16="http://schemas.microsoft.com/office/drawing/2014/main" id="{C6ADAF67-6689-4A6F-95C4-262ED5998607}"/>
                          </a:ext>
                        </a:extLst>
                      </p:cNvPr>
                      <p:cNvPicPr>
                        <a:picLocks noChangeAspect="1" noChangeArrowheads="1"/>
                      </p:cNvPicPr>
                      <p:nvPr/>
                    </p:nvPicPr>
                    <p:blipFill>
                      <a:blip r:embed="rId8"/>
                      <a:srcRect/>
                      <a:stretch>
                        <a:fillRect/>
                      </a:stretch>
                    </p:blipFill>
                    <p:spPr bwMode="auto">
                      <a:xfrm>
                        <a:off x="11897542" y="4785189"/>
                        <a:ext cx="21564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Объект 22">
            <a:extLst>
              <a:ext uri="{FF2B5EF4-FFF2-40B4-BE49-F238E27FC236}">
                <a16:creationId xmlns:a16="http://schemas.microsoft.com/office/drawing/2014/main" id="{596FB9F3-374D-4B34-88EA-750BC599B353}"/>
              </a:ext>
            </a:extLst>
          </p:cNvPr>
          <p:cNvGraphicFramePr>
            <a:graphicFrameLocks noChangeAspect="1"/>
          </p:cNvGraphicFramePr>
          <p:nvPr>
            <p:extLst>
              <p:ext uri="{D42A27DB-BD31-4B8C-83A1-F6EECF244321}">
                <p14:modId xmlns:p14="http://schemas.microsoft.com/office/powerpoint/2010/main" val="1413123452"/>
              </p:ext>
            </p:extLst>
          </p:nvPr>
        </p:nvGraphicFramePr>
        <p:xfrm>
          <a:off x="11155353" y="5970652"/>
          <a:ext cx="241200" cy="215640"/>
        </p:xfrm>
        <a:graphic>
          <a:graphicData uri="http://schemas.openxmlformats.org/presentationml/2006/ole">
            <mc:AlternateContent xmlns:mc="http://schemas.openxmlformats.org/markup-compatibility/2006">
              <mc:Choice xmlns:v="urn:schemas-microsoft-com:vml" Requires="v">
                <p:oleObj spid="_x0000_s3199" name="Формула" r:id="rId18" imgW="241200" imgH="215640" progId="Equation.3">
                  <p:embed/>
                </p:oleObj>
              </mc:Choice>
              <mc:Fallback>
                <p:oleObj name="Формула" r:id="rId18" imgW="241200" imgH="215640" progId="Equation.3">
                  <p:embed/>
                  <p:pic>
                    <p:nvPicPr>
                      <p:cNvPr id="45" name="Объект 44">
                        <a:extLst>
                          <a:ext uri="{FF2B5EF4-FFF2-40B4-BE49-F238E27FC236}">
                            <a16:creationId xmlns:a16="http://schemas.microsoft.com/office/drawing/2014/main" id="{282A3AB2-168D-4556-ACFC-D7182039AE32}"/>
                          </a:ext>
                        </a:extLst>
                      </p:cNvPr>
                      <p:cNvPicPr>
                        <a:picLocks noChangeAspect="1" noChangeArrowheads="1"/>
                      </p:cNvPicPr>
                      <p:nvPr/>
                    </p:nvPicPr>
                    <p:blipFill>
                      <a:blip r:embed="rId6"/>
                      <a:srcRect/>
                      <a:stretch>
                        <a:fillRect/>
                      </a:stretch>
                    </p:blipFill>
                    <p:spPr bwMode="auto">
                      <a:xfrm>
                        <a:off x="11155353" y="5970652"/>
                        <a:ext cx="241200" cy="2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E2994FD-35BF-42A7-BEC6-A2A9016C31C3}"/>
                  </a:ext>
                </a:extLst>
              </p:cNvPr>
              <p:cNvSpPr txBox="1"/>
              <p:nvPr/>
            </p:nvSpPr>
            <p:spPr>
              <a:xfrm>
                <a:off x="2984944" y="1422297"/>
                <a:ext cx="9207056" cy="618183"/>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Функцию гидродинамической силы </a:t>
                </a:r>
                <a14:m>
                  <m:oMath xmlns:m="http://schemas.openxmlformats.org/officeDocument/2006/math">
                    <m:acc>
                      <m:accPr>
                        <m:chr m:val="⃗"/>
                        <m:ctrlPr>
                          <a:rPr lang="ru-RU" i="1">
                            <a:latin typeface="Cambria Math" panose="02040503050406030204" pitchFamily="18" charset="0"/>
                            <a:ea typeface="Calibri" panose="020F0502020204030204" pitchFamily="34" charset="0"/>
                          </a:rPr>
                        </m:ctrlPr>
                      </m:accPr>
                      <m:e>
                        <m:r>
                          <a:rPr lang="ru-RU" i="1">
                            <a:latin typeface="Cambria Math" panose="02040503050406030204" pitchFamily="18" charset="0"/>
                            <a:ea typeface="Calibri" panose="020F0502020204030204" pitchFamily="34" charset="0"/>
                          </a:rPr>
                          <m:t>𝐹</m:t>
                        </m:r>
                      </m:e>
                    </m:acc>
                    <m:r>
                      <a:rPr lang="ru-RU" i="1">
                        <a:latin typeface="Cambria Math" panose="02040503050406030204" pitchFamily="18" charset="0"/>
                        <a:ea typeface="Calibri" panose="020F0502020204030204" pitchFamily="34" charset="0"/>
                      </a:rPr>
                      <m:t>=</m:t>
                    </m:r>
                    <m:acc>
                      <m:accPr>
                        <m:chr m:val="⃗"/>
                        <m:ctrlPr>
                          <a:rPr lang="ru-RU" i="1">
                            <a:latin typeface="Cambria Math" panose="02040503050406030204" pitchFamily="18" charset="0"/>
                            <a:ea typeface="Calibri" panose="020F0502020204030204" pitchFamily="34" charset="0"/>
                          </a:rPr>
                        </m:ctrlPr>
                      </m:accPr>
                      <m:e>
                        <m:r>
                          <a:rPr lang="ru-RU" i="1">
                            <a:latin typeface="Cambria Math" panose="02040503050406030204" pitchFamily="18" charset="0"/>
                            <a:ea typeface="Calibri" panose="020F0502020204030204" pitchFamily="34" charset="0"/>
                          </a:rPr>
                          <m:t>𝐹</m:t>
                        </m:r>
                      </m:e>
                    </m:acc>
                    <m:d>
                      <m:dPr>
                        <m:ctrlPr>
                          <a:rPr lang="ru-RU" i="1">
                            <a:latin typeface="Cambria Math" panose="02040503050406030204" pitchFamily="18" charset="0"/>
                            <a:ea typeface="Calibri" panose="020F0502020204030204" pitchFamily="34" charset="0"/>
                          </a:rPr>
                        </m:ctrlPr>
                      </m:dPr>
                      <m:e>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𝑋</m:t>
                            </m:r>
                          </m:e>
                          <m:sub>
                            <m:r>
                              <a:rPr lang="ru-RU" b="0" i="1" smtClean="0">
                                <a:latin typeface="Cambria Math" panose="02040503050406030204" pitchFamily="18" charset="0"/>
                                <a:ea typeface="Calibri" panose="020F0502020204030204" pitchFamily="34" charset="0"/>
                              </a:rPr>
                              <m:t>1</m:t>
                            </m:r>
                          </m:sub>
                        </m:sSub>
                        <m:r>
                          <a:rPr lang="ru-RU" i="1">
                            <a:latin typeface="Cambria Math" panose="02040503050406030204" pitchFamily="18" charset="0"/>
                            <a:ea typeface="Calibri" panose="020F0502020204030204" pitchFamily="34" charset="0"/>
                          </a:rPr>
                          <m:t>,</m:t>
                        </m:r>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𝑋</m:t>
                            </m:r>
                          </m:e>
                          <m:sub>
                            <m:r>
                              <a:rPr lang="ru-RU" i="1">
                                <a:latin typeface="Cambria Math" panose="02040503050406030204" pitchFamily="18" charset="0"/>
                                <a:ea typeface="Calibri" panose="020F0502020204030204" pitchFamily="34" charset="0"/>
                              </a:rPr>
                              <m:t>1</m:t>
                            </m:r>
                          </m:sub>
                        </m:sSub>
                        <m:r>
                          <a:rPr lang="ru-RU" b="0" i="1" smtClean="0">
                            <a:latin typeface="Cambria Math" panose="02040503050406030204" pitchFamily="18" charset="0"/>
                            <a:ea typeface="Calibri" panose="020F0502020204030204" pitchFamily="34" charset="0"/>
                          </a:rPr>
                          <m:t>,</m:t>
                        </m:r>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𝑉</m:t>
                            </m:r>
                          </m:e>
                          <m:sub>
                            <m:r>
                              <a:rPr lang="ru-RU" b="0" i="1" smtClean="0">
                                <a:latin typeface="Cambria Math" panose="02040503050406030204" pitchFamily="18" charset="0"/>
                                <a:ea typeface="Calibri" panose="020F0502020204030204" pitchFamily="34" charset="0"/>
                              </a:rPr>
                              <m:t>1</m:t>
                            </m:r>
                          </m:sub>
                        </m:sSub>
                        <m:r>
                          <a:rPr lang="ru-RU" b="0" i="1" smtClean="0">
                            <a:latin typeface="Cambria Math" panose="02040503050406030204" pitchFamily="18" charset="0"/>
                            <a:ea typeface="Calibri" panose="020F0502020204030204" pitchFamily="34" charset="0"/>
                          </a:rPr>
                          <m:t>,</m:t>
                        </m:r>
                        <m:sSub>
                          <m:sSubPr>
                            <m:ctrlPr>
                              <a:rPr lang="ru-RU" i="1">
                                <a:latin typeface="Cambria Math" panose="02040503050406030204" pitchFamily="18" charset="0"/>
                                <a:ea typeface="Calibri" panose="020F0502020204030204" pitchFamily="34" charset="0"/>
                              </a:rPr>
                            </m:ctrlPr>
                          </m:sSubPr>
                          <m:e>
                            <m:r>
                              <a:rPr lang="ru-RU" i="1">
                                <a:latin typeface="Cambria Math" panose="02040503050406030204" pitchFamily="18" charset="0"/>
                                <a:ea typeface="Calibri" panose="020F0502020204030204" pitchFamily="34" charset="0"/>
                              </a:rPr>
                              <m:t>𝑉</m:t>
                            </m:r>
                          </m:e>
                          <m:sub>
                            <m:r>
                              <a:rPr lang="ru-RU" b="0" i="1" smtClean="0">
                                <a:latin typeface="Cambria Math" panose="02040503050406030204" pitchFamily="18" charset="0"/>
                                <a:ea typeface="Calibri" panose="020F0502020204030204" pitchFamily="34" charset="0"/>
                              </a:rPr>
                              <m:t>2</m:t>
                            </m:r>
                          </m:sub>
                        </m:sSub>
                      </m:e>
                    </m:d>
                    <m:r>
                      <a:rPr lang="ru-RU" i="1">
                        <a:latin typeface="Cambria Math" panose="02040503050406030204" pitchFamily="18" charset="0"/>
                        <a:ea typeface="Calibri" panose="020F0502020204030204" pitchFamily="34" charset="0"/>
                      </a:rPr>
                      <m:t> </m:t>
                    </m:r>
                  </m:oMath>
                </a14:m>
                <a:r>
                  <a:rPr lang="ru-RU" sz="1600" dirty="0">
                    <a:effectLst/>
                    <a:latin typeface="Times New Roman" panose="02020603050405020304" pitchFamily="18" charset="0"/>
                    <a:ea typeface="Calibri" panose="020F0502020204030204" pitchFamily="34" charset="0"/>
                  </a:rPr>
                  <a:t>можно разложить в ряд Тейлора в окрестности точки равновесия</a:t>
                </a:r>
                <a:r>
                  <a:rPr lang="ru-RU" dirty="0">
                    <a:ea typeface="Calibri" panose="020F0502020204030204" pitchFamily="34" charset="0"/>
                  </a:rPr>
                  <a:t> </a:t>
                </a:r>
                <a14:m>
                  <m:oMath xmlns:m="http://schemas.openxmlformats.org/officeDocument/2006/math">
                    <m:r>
                      <a:rPr lang="ru-RU" i="1">
                        <a:latin typeface="Cambria Math" panose="02040503050406030204" pitchFamily="18" charset="0"/>
                        <a:ea typeface="Calibri" panose="020F0502020204030204" pitchFamily="34" charset="0"/>
                      </a:rPr>
                      <m:t>𝐸</m:t>
                    </m:r>
                    <m:r>
                      <a:rPr lang="ru-RU" i="1">
                        <a:latin typeface="Cambria Math" panose="02040503050406030204" pitchFamily="18" charset="0"/>
                        <a:ea typeface="Calibri" panose="020F0502020204030204" pitchFamily="34" charset="0"/>
                      </a:rPr>
                      <m:t>(</m:t>
                    </m:r>
                    <m:sSubSup>
                      <m:sSubSupPr>
                        <m:ctrlPr>
                          <a:rPr lang="ru-RU" i="1">
                            <a:latin typeface="Cambria Math" panose="02040503050406030204" pitchFamily="18" charset="0"/>
                            <a:ea typeface="Calibri" panose="020F0502020204030204" pitchFamily="34" charset="0"/>
                          </a:rPr>
                        </m:ctrlPr>
                      </m:sSubSupPr>
                      <m:e>
                        <m:r>
                          <a:rPr lang="ru-RU" i="1">
                            <a:latin typeface="Cambria Math" panose="02040503050406030204" pitchFamily="18" charset="0"/>
                            <a:ea typeface="Calibri" panose="020F0502020204030204" pitchFamily="34" charset="0"/>
                          </a:rPr>
                          <m:t>𝑋</m:t>
                        </m:r>
                      </m:e>
                      <m:sub>
                        <m:r>
                          <a:rPr lang="ru-RU" b="0" i="1" smtClean="0">
                            <a:latin typeface="Cambria Math" panose="02040503050406030204" pitchFamily="18" charset="0"/>
                            <a:ea typeface="Calibri" panose="020F0502020204030204" pitchFamily="34" charset="0"/>
                          </a:rPr>
                          <m:t>1</m:t>
                        </m:r>
                      </m:sub>
                      <m:sup>
                        <m:r>
                          <a:rPr lang="ru-RU" i="1">
                            <a:latin typeface="Cambria Math" panose="02040503050406030204" pitchFamily="18" charset="0"/>
                            <a:ea typeface="Calibri" panose="020F0502020204030204" pitchFamily="34" charset="0"/>
                          </a:rPr>
                          <m:t>𝐸</m:t>
                        </m:r>
                      </m:sup>
                    </m:sSubSup>
                  </m:oMath>
                </a14:m>
                <a:r>
                  <a:rPr lang="en-US" sz="1600" dirty="0">
                    <a:effectLst/>
                    <a:latin typeface="Times New Roman" panose="02020603050405020304" pitchFamily="18" charset="0"/>
                    <a:ea typeface="Calibri" panose="020F0502020204030204" pitchFamily="34" charset="0"/>
                  </a:rPr>
                  <a:t>,</a:t>
                </a:r>
                <a:r>
                  <a:rPr lang="ru-RU" dirty="0">
                    <a:ea typeface="Calibri" panose="020F0502020204030204" pitchFamily="34" charset="0"/>
                  </a:rPr>
                  <a:t> </a:t>
                </a:r>
                <a14:m>
                  <m:oMath xmlns:m="http://schemas.openxmlformats.org/officeDocument/2006/math">
                    <m:sSubSup>
                      <m:sSubSupPr>
                        <m:ctrlPr>
                          <a:rPr lang="ru-RU" i="1">
                            <a:latin typeface="Cambria Math" panose="02040503050406030204" pitchFamily="18" charset="0"/>
                            <a:ea typeface="Calibri" panose="020F0502020204030204" pitchFamily="34" charset="0"/>
                          </a:rPr>
                        </m:ctrlPr>
                      </m:sSubSupPr>
                      <m:e>
                        <m:r>
                          <a:rPr lang="ru-RU" i="1">
                            <a:latin typeface="Cambria Math" panose="02040503050406030204" pitchFamily="18" charset="0"/>
                            <a:ea typeface="Calibri" panose="020F0502020204030204" pitchFamily="34" charset="0"/>
                          </a:rPr>
                          <m:t>𝑋</m:t>
                        </m:r>
                      </m:e>
                      <m:sub>
                        <m:r>
                          <a:rPr lang="en-US" b="0" i="1" smtClean="0">
                            <a:latin typeface="Cambria Math" panose="02040503050406030204" pitchFamily="18" charset="0"/>
                            <a:ea typeface="Calibri" panose="020F0502020204030204" pitchFamily="34" charset="0"/>
                          </a:rPr>
                          <m:t>2</m:t>
                        </m:r>
                      </m:sub>
                      <m:sup>
                        <m:r>
                          <a:rPr lang="ru-RU" i="1">
                            <a:latin typeface="Cambria Math" panose="02040503050406030204" pitchFamily="18" charset="0"/>
                            <a:ea typeface="Calibri" panose="020F0502020204030204" pitchFamily="34" charset="0"/>
                          </a:rPr>
                          <m:t>𝐸</m:t>
                        </m:r>
                      </m:sup>
                    </m:sSubSup>
                  </m:oMath>
                </a14:m>
                <a:r>
                  <a:rPr lang="ru-RU" sz="1600" dirty="0">
                    <a:effectLst/>
                    <a:latin typeface="Times New Roman" panose="02020603050405020304" pitchFamily="18" charset="0"/>
                    <a:ea typeface="Calibri" panose="020F0502020204030204" pitchFamily="34" charset="0"/>
                  </a:rPr>
                  <a:t>) следующим образом</a:t>
                </a:r>
                <a:r>
                  <a:rPr lang="en-US" dirty="0">
                    <a:ea typeface="Calibri" panose="020F0502020204030204" pitchFamily="34" charset="0"/>
                  </a:rPr>
                  <a:t>:</a:t>
                </a:r>
                <a:endParaRPr lang="ru-RU" dirty="0"/>
              </a:p>
            </p:txBody>
          </p:sp>
        </mc:Choice>
        <mc:Fallback xmlns="">
          <p:sp>
            <p:nvSpPr>
              <p:cNvPr id="32" name="TextBox 31">
                <a:extLst>
                  <a:ext uri="{FF2B5EF4-FFF2-40B4-BE49-F238E27FC236}">
                    <a16:creationId xmlns:a16="http://schemas.microsoft.com/office/drawing/2014/main" id="{AE2994FD-35BF-42A7-BEC6-A2A9016C31C3}"/>
                  </a:ext>
                </a:extLst>
              </p:cNvPr>
              <p:cNvSpPr txBox="1">
                <a:spLocks noRot="1" noChangeAspect="1" noMove="1" noResize="1" noEditPoints="1" noAdjustHandles="1" noChangeArrowheads="1" noChangeShapeType="1" noTextEdit="1"/>
              </p:cNvSpPr>
              <p:nvPr/>
            </p:nvSpPr>
            <p:spPr>
              <a:xfrm>
                <a:off x="2984944" y="1422297"/>
                <a:ext cx="9207056" cy="618183"/>
              </a:xfrm>
              <a:prstGeom prst="rect">
                <a:avLst/>
              </a:prstGeom>
              <a:blipFill>
                <a:blip r:embed="rId19"/>
                <a:stretch>
                  <a:fillRect l="-397" t="-7843" r="-662" b="-1176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29CC2E4-C7E4-49C0-99D9-54AF48DF070C}"/>
                  </a:ext>
                </a:extLst>
              </p:cNvPr>
              <p:cNvSpPr txBox="1"/>
              <p:nvPr/>
            </p:nvSpPr>
            <p:spPr>
              <a:xfrm>
                <a:off x="3397885" y="2087579"/>
                <a:ext cx="8786362" cy="833690"/>
              </a:xfrm>
              <a:prstGeom prst="rect">
                <a:avLst/>
              </a:prstGeom>
              <a:noFill/>
            </p:spPr>
            <p:txBody>
              <a:bodyPr wrap="square">
                <a:spAutoFit/>
              </a:bodyPr>
              <a:lstStyle/>
              <a:p>
                <a14:m>
                  <m:oMath xmlns:m="http://schemas.openxmlformats.org/officeDocument/2006/math">
                    <m:sSub>
                      <m:sSubPr>
                        <m:ctrlPr>
                          <a:rPr lang="ru-RU" sz="1400" i="1" smtClean="0">
                            <a:effectLst/>
                            <a:latin typeface="Cambria Math" panose="02040503050406030204" pitchFamily="18" charset="0"/>
                            <a:ea typeface="Calibri" panose="020F0502020204030204" pitchFamily="34" charset="0"/>
                          </a:rPr>
                        </m:ctrlPr>
                      </m:sSubPr>
                      <m:e>
                        <m:r>
                          <a:rPr lang="ru-RU" sz="1400" i="1">
                            <a:effectLst/>
                            <a:latin typeface="Cambria Math" panose="02040503050406030204" pitchFamily="18" charset="0"/>
                            <a:ea typeface="Calibri" panose="020F0502020204030204" pitchFamily="34" charset="0"/>
                          </a:rPr>
                          <m:t>𝐹</m:t>
                        </m:r>
                      </m:e>
                      <m:sub>
                        <m:r>
                          <a:rPr lang="en-US" sz="1400" b="0" i="1" smtClean="0">
                            <a:effectLst/>
                            <a:latin typeface="Cambria Math" panose="02040503050406030204" pitchFamily="18" charset="0"/>
                            <a:ea typeface="Calibri" panose="020F0502020204030204" pitchFamily="34" charset="0"/>
                          </a:rPr>
                          <m:t>1</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2</m:t>
                            </m:r>
                          </m:sub>
                        </m:sSub>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d>
                      <m:dPr>
                        <m:ctrlPr>
                          <a:rPr lang="ru-RU" sz="1400" i="1">
                            <a:latin typeface="Cambria Math" panose="02040503050406030204" pitchFamily="18" charset="0"/>
                            <a:ea typeface="Calibri" panose="020F0502020204030204" pitchFamily="34" charset="0"/>
                          </a:rPr>
                        </m:ctrlPr>
                      </m:dPr>
                      <m:e>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e>
                    </m:d>
                    <m:r>
                      <a:rPr lang="en-US" sz="1400" b="0" i="1" smtClean="0">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b="0" i="1" smtClean="0">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Sub>
                        <m:r>
                          <a:rPr lang="en-US" sz="1400" b="0" i="1" smtClean="0">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e>
                    </m:d>
                    <m:r>
                      <a:rPr lang="en-US" sz="1400" b="0" i="1" smtClean="0">
                        <a:latin typeface="Cambria Math" panose="02040503050406030204" pitchFamily="18" charset="0"/>
                        <a:ea typeface="Calibri" panose="020F0502020204030204" pitchFamily="34" charset="0"/>
                      </a:rPr>
                      <m:t>+</m:t>
                    </m:r>
                  </m:oMath>
                </a14:m>
                <a:r>
                  <a:rPr lang="ru-RU" sz="1400" b="0" i="1" dirty="0">
                    <a:latin typeface="Cambria Math" panose="02040503050406030204" pitchFamily="18" charset="0"/>
                    <a:ea typeface="Calibri" panose="020F0502020204030204" pitchFamily="34" charset="0"/>
                  </a:rPr>
                  <a:t> </a:t>
                </a:r>
                <a14:m>
                  <m:oMath xmlns:m="http://schemas.openxmlformats.org/officeDocument/2006/math">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e>
                    </m:d>
                    <m:r>
                      <a:rPr lang="en-US"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r>
                          <a:rPr lang="en-US" sz="1400" i="1">
                            <a:latin typeface="Cambria Math" panose="02040503050406030204" pitchFamily="18" charset="0"/>
                            <a:ea typeface="Calibri" panose="020F0502020204030204" pitchFamily="34" charset="0"/>
                          </a:rPr>
                          <m:t>−</m:t>
                        </m:r>
                        <m:r>
                          <a:rPr lang="en-US" sz="1400" b="0" i="1" smtClean="0">
                            <a:latin typeface="Cambria Math" panose="02040503050406030204" pitchFamily="18" charset="0"/>
                            <a:ea typeface="Calibri" panose="020F0502020204030204" pitchFamily="34" charset="0"/>
                          </a:rPr>
                          <m:t>0</m:t>
                        </m:r>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en-US" sz="1400" i="1">
                                            <a:latin typeface="Cambria Math" panose="02040503050406030204" pitchFamily="18" charset="0"/>
                                            <a:ea typeface="Calibri" panose="020F0502020204030204" pitchFamily="34" charset="0"/>
                                          </a:rPr>
                                          <m:t>1</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−0</m:t>
                        </m:r>
                      </m:e>
                    </m:d>
                    <m:r>
                      <a:rPr lang="en-US" sz="1400" b="0" i="1" smtClean="0">
                        <a:latin typeface="Cambria Math" panose="02040503050406030204" pitchFamily="18" charset="0"/>
                        <a:ea typeface="Calibri" panose="020F0502020204030204" pitchFamily="34" charset="0"/>
                      </a:rPr>
                      <m:t>,</m:t>
                    </m:r>
                  </m:oMath>
                </a14:m>
                <a:endParaRPr lang="ru-RU" sz="1400" dirty="0"/>
              </a:p>
              <a:p>
                <a14:m>
                  <m:oMath xmlns:m="http://schemas.openxmlformats.org/officeDocument/2006/math">
                    <m:sSub>
                      <m:sSubPr>
                        <m:ctrlPr>
                          <a:rPr lang="ru-RU" sz="1400" i="1" smtClean="0">
                            <a:effectLst/>
                            <a:latin typeface="Cambria Math" panose="02040503050406030204" pitchFamily="18" charset="0"/>
                            <a:ea typeface="Calibri" panose="020F0502020204030204" pitchFamily="34" charset="0"/>
                          </a:rPr>
                        </m:ctrlPr>
                      </m:sSubPr>
                      <m:e>
                        <m:r>
                          <a:rPr lang="ru-RU" sz="1400" i="1">
                            <a:effectLst/>
                            <a:latin typeface="Cambria Math" panose="02040503050406030204" pitchFamily="18" charset="0"/>
                            <a:ea typeface="Calibri" panose="020F0502020204030204" pitchFamily="34" charset="0"/>
                          </a:rPr>
                          <m:t>𝐹</m:t>
                        </m:r>
                      </m:e>
                      <m:sub>
                        <m:r>
                          <a:rPr lang="ru-RU" sz="1400" b="0" i="1" smtClean="0">
                            <a:effectLst/>
                            <a:latin typeface="Cambria Math" panose="02040503050406030204" pitchFamily="18" charset="0"/>
                            <a:ea typeface="Calibri" panose="020F0502020204030204" pitchFamily="34" charset="0"/>
                          </a:rPr>
                          <m:t>2</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1</m:t>
                            </m:r>
                          </m:sub>
                        </m:sSub>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𝑉</m:t>
                            </m:r>
                          </m:e>
                          <m:sub>
                            <m:r>
                              <a:rPr lang="ru-RU" sz="1400" i="1">
                                <a:latin typeface="Cambria Math" panose="02040503050406030204" pitchFamily="18" charset="0"/>
                                <a:ea typeface="Calibri" panose="020F0502020204030204" pitchFamily="34" charset="0"/>
                              </a:rPr>
                              <m:t>2</m:t>
                            </m:r>
                          </m:sub>
                        </m:sSub>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d>
                      <m:dPr>
                        <m:ctrlPr>
                          <a:rPr lang="ru-RU" sz="1400" i="1">
                            <a:latin typeface="Cambria Math" panose="02040503050406030204" pitchFamily="18" charset="0"/>
                            <a:ea typeface="Calibri" panose="020F0502020204030204" pitchFamily="34" charset="0"/>
                          </a:rPr>
                        </m:ctrlPr>
                      </m:dPr>
                      <m:e>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r>
                          <a:rPr lang="ru-RU"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0</m:t>
                        </m:r>
                      </m:e>
                    </m:d>
                    <m:r>
                      <a:rPr lang="en-US" sz="1400" b="0" i="1" smtClean="0">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Sub>
                        <m:r>
                          <a:rPr lang="en-US" sz="1400" b="0" i="1" smtClean="0">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i="1">
                                <a:latin typeface="Cambria Math" panose="02040503050406030204" pitchFamily="18" charset="0"/>
                                <a:ea typeface="Calibri" panose="020F0502020204030204" pitchFamily="34" charset="0"/>
                              </a:rPr>
                              <m:t>1</m:t>
                            </m:r>
                          </m:sub>
                          <m:sup>
                            <m:r>
                              <a:rPr lang="ru-RU" sz="1400" i="1">
                                <a:latin typeface="Cambria Math" panose="02040503050406030204" pitchFamily="18" charset="0"/>
                                <a:ea typeface="Calibri" panose="020F0502020204030204" pitchFamily="34" charset="0"/>
                              </a:rPr>
                              <m:t>𝐸</m:t>
                            </m:r>
                          </m:sup>
                        </m:sSubSup>
                      </m:e>
                    </m:d>
                    <m:r>
                      <a:rPr lang="en-US" sz="1400" b="0" i="1" smtClean="0">
                        <a:latin typeface="Cambria Math" panose="02040503050406030204" pitchFamily="18" charset="0"/>
                        <a:ea typeface="Calibri" panose="020F0502020204030204" pitchFamily="34" charset="0"/>
                      </a:rPr>
                      <m:t>+</m:t>
                    </m:r>
                  </m:oMath>
                </a14:m>
                <a:r>
                  <a:rPr lang="ru-RU" sz="1400" b="0" i="1" dirty="0">
                    <a:latin typeface="Cambria Math" panose="02040503050406030204" pitchFamily="18" charset="0"/>
                    <a:ea typeface="Calibri" panose="020F0502020204030204" pitchFamily="34" charset="0"/>
                  </a:rPr>
                  <a:t> </a:t>
                </a:r>
                <a14:m>
                  <m:oMath xmlns:m="http://schemas.openxmlformats.org/officeDocument/2006/math">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m:t>
                        </m:r>
                        <m:sSubSup>
                          <m:sSubSupPr>
                            <m:ctrlPr>
                              <a:rPr lang="ru-RU" sz="1400" i="1">
                                <a:latin typeface="Cambria Math" panose="02040503050406030204" pitchFamily="18" charset="0"/>
                                <a:ea typeface="Calibri" panose="020F0502020204030204" pitchFamily="34" charset="0"/>
                              </a:rPr>
                            </m:ctrlPr>
                          </m:sSubSupPr>
                          <m:e>
                            <m:r>
                              <a:rPr lang="ru-RU" sz="1400" i="1">
                                <a:latin typeface="Cambria Math" panose="02040503050406030204" pitchFamily="18" charset="0"/>
                                <a:ea typeface="Calibri" panose="020F0502020204030204" pitchFamily="34" charset="0"/>
                              </a:rPr>
                              <m:t>𝑋</m:t>
                            </m:r>
                          </m:e>
                          <m:sub>
                            <m:r>
                              <a:rPr lang="en-US" sz="1400" b="0" i="1" smtClean="0">
                                <a:latin typeface="Cambria Math" panose="02040503050406030204" pitchFamily="18" charset="0"/>
                                <a:ea typeface="Calibri" panose="020F0502020204030204" pitchFamily="34" charset="0"/>
                              </a:rPr>
                              <m:t>2</m:t>
                            </m:r>
                          </m:sub>
                          <m:sup>
                            <m:r>
                              <a:rPr lang="ru-RU" sz="1400" i="1">
                                <a:latin typeface="Cambria Math" panose="02040503050406030204" pitchFamily="18" charset="0"/>
                                <a:ea typeface="Calibri" panose="020F0502020204030204" pitchFamily="34" charset="0"/>
                              </a:rPr>
                              <m:t>𝐸</m:t>
                            </m:r>
                          </m:sup>
                        </m:sSubSup>
                      </m:e>
                    </m:d>
                    <m:r>
                      <a:rPr lang="en-US"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b="0" i="1" smtClean="0">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1</m:t>
                            </m:r>
                          </m:sub>
                        </m:sSub>
                        <m:r>
                          <a:rPr lang="en-US" sz="1400" i="1">
                            <a:latin typeface="Cambria Math" panose="02040503050406030204" pitchFamily="18" charset="0"/>
                            <a:ea typeface="Calibri" panose="020F0502020204030204" pitchFamily="34" charset="0"/>
                          </a:rPr>
                          <m:t>−</m:t>
                        </m:r>
                        <m:r>
                          <a:rPr lang="en-US" sz="1400" b="0" i="1" smtClean="0">
                            <a:latin typeface="Cambria Math" panose="02040503050406030204" pitchFamily="18" charset="0"/>
                            <a:ea typeface="Calibri" panose="020F0502020204030204" pitchFamily="34" charset="0"/>
                          </a:rPr>
                          <m:t>0</m:t>
                        </m:r>
                      </m:e>
                    </m:d>
                    <m:r>
                      <a:rPr lang="ru-RU" sz="1400" i="1">
                        <a:effectLst/>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d>
                          <m:dPr>
                            <m:begChr m:val=""/>
                            <m:endChr m:val="|"/>
                            <m:ctrlPr>
                              <a:rPr lang="ru-RU" sz="1400" i="1">
                                <a:latin typeface="Cambria Math" panose="02040503050406030204" pitchFamily="18" charset="0"/>
                                <a:ea typeface="Calibri" panose="020F0502020204030204" pitchFamily="34" charset="0"/>
                              </a:rPr>
                            </m:ctrlPr>
                          </m:dPr>
                          <m:e>
                            <m:d>
                              <m:dPr>
                                <m:ctrlPr>
                                  <a:rPr lang="ru-RU" sz="1400" i="1">
                                    <a:latin typeface="Cambria Math" panose="02040503050406030204" pitchFamily="18" charset="0"/>
                                    <a:ea typeface="Calibri" panose="020F0502020204030204" pitchFamily="34" charset="0"/>
                                  </a:rPr>
                                </m:ctrlPr>
                              </m:dPr>
                              <m:e>
                                <m:f>
                                  <m:fPr>
                                    <m:ctrlPr>
                                      <a:rPr lang="ru-RU" sz="1400" i="1">
                                        <a:latin typeface="Cambria Math" panose="02040503050406030204" pitchFamily="18" charset="0"/>
                                        <a:ea typeface="Calibri" panose="020F0502020204030204" pitchFamily="34" charset="0"/>
                                      </a:rPr>
                                    </m:ctrlPr>
                                  </m:fPr>
                                  <m:num>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ru-RU" sz="1400" i="1">
                                            <a:latin typeface="Cambria Math" panose="02040503050406030204" pitchFamily="18" charset="0"/>
                                            <a:ea typeface="Calibri" panose="020F0502020204030204" pitchFamily="34" charset="0"/>
                                          </a:rPr>
                                          <m:t>𝐹</m:t>
                                        </m:r>
                                      </m:e>
                                      <m:sub>
                                        <m:r>
                                          <a:rPr lang="ru-RU" sz="1400" b="0" i="1" smtClean="0">
                                            <a:latin typeface="Cambria Math" panose="02040503050406030204" pitchFamily="18" charset="0"/>
                                            <a:ea typeface="Calibri" panose="020F0502020204030204" pitchFamily="34" charset="0"/>
                                          </a:rPr>
                                          <m:t>2</m:t>
                                        </m:r>
                                      </m:sub>
                                    </m:sSub>
                                  </m:num>
                                  <m:den>
                                    <m:r>
                                      <a:rPr lang="ru-RU" sz="1400" i="1">
                                        <a:latin typeface="Cambria Math" panose="02040503050406030204" pitchFamily="18" charset="0"/>
                                        <a:ea typeface="Calibri" panose="020F0502020204030204" pitchFamily="34" charset="0"/>
                                      </a:rPr>
                                      <m:t>𝜕</m:t>
                                    </m:r>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den>
                                </m:f>
                              </m:e>
                            </m:d>
                          </m:e>
                        </m:d>
                      </m:e>
                      <m:sub>
                        <m:r>
                          <a:rPr lang="en-US" sz="1400" i="1">
                            <a:latin typeface="Cambria Math" panose="02040503050406030204" pitchFamily="18" charset="0"/>
                            <a:ea typeface="Calibri" panose="020F0502020204030204" pitchFamily="34" charset="0"/>
                          </a:rPr>
                          <m:t>𝐸</m:t>
                        </m:r>
                      </m:sub>
                    </m:sSub>
                    <m:d>
                      <m:dPr>
                        <m:ctrlPr>
                          <a:rPr lang="ru-RU" sz="1400" i="1">
                            <a:latin typeface="Cambria Math" panose="02040503050406030204" pitchFamily="18" charset="0"/>
                            <a:ea typeface="Calibri" panose="020F0502020204030204" pitchFamily="34" charset="0"/>
                          </a:rPr>
                        </m:ctrlPr>
                      </m:dPr>
                      <m:e>
                        <m:sSub>
                          <m:sSubPr>
                            <m:ctrlPr>
                              <a:rPr lang="ru-RU"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𝑉</m:t>
                            </m:r>
                          </m:e>
                          <m:sub>
                            <m:r>
                              <a:rPr lang="en-US" sz="1400" b="0" i="1" smtClean="0">
                                <a:latin typeface="Cambria Math" panose="02040503050406030204" pitchFamily="18" charset="0"/>
                                <a:ea typeface="Calibri" panose="020F0502020204030204" pitchFamily="34" charset="0"/>
                              </a:rPr>
                              <m:t>2</m:t>
                            </m:r>
                          </m:sub>
                        </m:sSub>
                        <m:r>
                          <a:rPr lang="en-US" sz="1400" i="1">
                            <a:latin typeface="Cambria Math" panose="02040503050406030204" pitchFamily="18" charset="0"/>
                            <a:ea typeface="Calibri" panose="020F0502020204030204" pitchFamily="34" charset="0"/>
                          </a:rPr>
                          <m:t>−0</m:t>
                        </m:r>
                      </m:e>
                    </m:d>
                    <m:r>
                      <a:rPr lang="ru-RU" sz="1400" b="0" i="1" smtClean="0">
                        <a:latin typeface="Cambria Math" panose="02040503050406030204" pitchFamily="18" charset="0"/>
                        <a:ea typeface="Calibri" panose="020F0502020204030204" pitchFamily="34" charset="0"/>
                      </a:rPr>
                      <m:t>.</m:t>
                    </m:r>
                  </m:oMath>
                </a14:m>
                <a:endParaRPr lang="ru-RU" sz="1400" dirty="0"/>
              </a:p>
            </p:txBody>
          </p:sp>
        </mc:Choice>
        <mc:Fallback xmlns="">
          <p:sp>
            <p:nvSpPr>
              <p:cNvPr id="33" name="TextBox 32">
                <a:extLst>
                  <a:ext uri="{FF2B5EF4-FFF2-40B4-BE49-F238E27FC236}">
                    <a16:creationId xmlns:a16="http://schemas.microsoft.com/office/drawing/2014/main" id="{129CC2E4-C7E4-49C0-99D9-54AF48DF070C}"/>
                  </a:ext>
                </a:extLst>
              </p:cNvPr>
              <p:cNvSpPr txBox="1">
                <a:spLocks noRot="1" noChangeAspect="1" noMove="1" noResize="1" noEditPoints="1" noAdjustHandles="1" noChangeArrowheads="1" noChangeShapeType="1" noTextEdit="1"/>
              </p:cNvSpPr>
              <p:nvPr/>
            </p:nvSpPr>
            <p:spPr>
              <a:xfrm>
                <a:off x="3397885" y="2087579"/>
                <a:ext cx="8786362" cy="833690"/>
              </a:xfrm>
              <a:prstGeom prst="rect">
                <a:avLst/>
              </a:prstGeom>
              <a:blipFill>
                <a:blip r:embed="rId20"/>
                <a:stretch>
                  <a:fillRect t="-78832" b="-110949"/>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FEF9F5-983D-4E8F-829F-C31E54F8CC4B}"/>
                  </a:ext>
                </a:extLst>
              </p:cNvPr>
              <p:cNvSpPr txBox="1"/>
              <p:nvPr/>
            </p:nvSpPr>
            <p:spPr>
              <a:xfrm>
                <a:off x="3134495" y="1022576"/>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Динамика центра масс ротора</a:t>
                </a:r>
                <a:r>
                  <a:rPr lang="ru-RU" dirty="0"/>
                  <a:t>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d>
                      <m:dPr>
                        <m:ctrlPr>
                          <a:rPr lang="ru-RU" i="1" smtClean="0">
                            <a:latin typeface="Cambria Math" panose="02040503050406030204" pitchFamily="18" charset="0"/>
                          </a:rPr>
                        </m:ctrlPr>
                      </m:dPr>
                      <m:e>
                        <m:sSub>
                          <m:sSubPr>
                            <m:ctrlPr>
                              <a:rPr lang="ru-RU"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e>
                    </m:d>
                  </m:oMath>
                </a14:m>
                <a:r>
                  <a:rPr lang="ru-RU" sz="1600" dirty="0">
                    <a:effectLst/>
                    <a:latin typeface="Times New Roman" panose="02020603050405020304" pitchFamily="18" charset="0"/>
                    <a:ea typeface="Calibri" panose="020F0502020204030204" pitchFamily="34" charset="0"/>
                  </a:rPr>
                  <a:t>:</a:t>
                </a:r>
                <a:endParaRPr lang="ru-RU" dirty="0"/>
              </a:p>
            </p:txBody>
          </p:sp>
        </mc:Choice>
        <mc:Fallback xmlns="">
          <p:sp>
            <p:nvSpPr>
              <p:cNvPr id="8" name="TextBox 7">
                <a:extLst>
                  <a:ext uri="{FF2B5EF4-FFF2-40B4-BE49-F238E27FC236}">
                    <a16:creationId xmlns:a16="http://schemas.microsoft.com/office/drawing/2014/main" id="{73FEF9F5-983D-4E8F-829F-C31E54F8CC4B}"/>
                  </a:ext>
                </a:extLst>
              </p:cNvPr>
              <p:cNvSpPr txBox="1">
                <a:spLocks noRot="1" noChangeAspect="1" noMove="1" noResize="1" noEditPoints="1" noAdjustHandles="1" noChangeArrowheads="1" noChangeShapeType="1" noTextEdit="1"/>
              </p:cNvSpPr>
              <p:nvPr/>
            </p:nvSpPr>
            <p:spPr>
              <a:xfrm>
                <a:off x="3134495" y="1022576"/>
                <a:ext cx="5078006" cy="338554"/>
              </a:xfrm>
              <a:prstGeom prst="rect">
                <a:avLst/>
              </a:prstGeom>
              <a:blipFill>
                <a:blip r:embed="rId21"/>
                <a:stretch>
                  <a:fillRect l="-600" t="-5455" b="-23636"/>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16FE51F-BC2E-4AAA-AA06-681835411685}"/>
                  </a:ext>
                </a:extLst>
              </p:cNvPr>
              <p:cNvSpPr txBox="1"/>
              <p:nvPr/>
            </p:nvSpPr>
            <p:spPr>
              <a:xfrm>
                <a:off x="6940442" y="992631"/>
                <a:ext cx="2394677" cy="368499"/>
              </a:xfrm>
              <a:prstGeom prst="rect">
                <a:avLst/>
              </a:prstGeom>
              <a:noFill/>
              <a:ln>
                <a:solidFill>
                  <a:srgbClr val="000099"/>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rPr>
                        <m:t>𝑚</m:t>
                      </m:r>
                      <m:f>
                        <m:fPr>
                          <m:type m:val="lin"/>
                          <m:ctrlPr>
                            <a:rPr lang="ru-RU" i="1">
                              <a:latin typeface="Cambria Math" panose="02040503050406030204" pitchFamily="18" charset="0"/>
                            </a:rPr>
                          </m:ctrlPr>
                        </m:fPr>
                        <m:num>
                          <m:r>
                            <a:rPr lang="ru-RU" i="1">
                              <a:latin typeface="Cambria Math" panose="02040503050406030204" pitchFamily="18" charset="0"/>
                            </a:rPr>
                            <m:t>𝑑</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𝑉</m:t>
                              </m:r>
                            </m:e>
                          </m:acc>
                        </m:num>
                        <m:den>
                          <m:r>
                            <a:rPr lang="ru-RU" i="1">
                              <a:latin typeface="Cambria Math" panose="02040503050406030204" pitchFamily="18" charset="0"/>
                            </a:rPr>
                            <m:t>𝑑𝑡</m:t>
                          </m:r>
                        </m:den>
                      </m:f>
                      <m:r>
                        <a:rPr lang="ru-RU" i="0">
                          <a:latin typeface="Cambria Math" panose="02040503050406030204" pitchFamily="18" charset="0"/>
                        </a:rPr>
                        <m:t>=</m:t>
                      </m:r>
                      <m:r>
                        <a:rPr lang="ru-RU" b="0" i="1" smtClean="0">
                          <a:latin typeface="Cambria Math" panose="02040503050406030204" pitchFamily="18" charset="0"/>
                        </a:rPr>
                        <m:t>2</m:t>
                      </m:r>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r>
                        <a:rPr lang="ru-RU" i="0">
                          <a:latin typeface="Cambria Math" panose="02040503050406030204" pitchFamily="18" charset="0"/>
                        </a:rPr>
                        <m:t>+</m:t>
                      </m:r>
                      <m:sSup>
                        <m:sSupPr>
                          <m:ctrlPr>
                            <a:rPr lang="ru-RU" i="1">
                              <a:solidFill>
                                <a:srgbClr val="836967"/>
                              </a:solidFill>
                              <a:latin typeface="Cambria Math" panose="02040503050406030204" pitchFamily="18" charset="0"/>
                            </a:rPr>
                          </m:ctrlPr>
                        </m:sSupPr>
                        <m:e>
                          <m:acc>
                            <m:accPr>
                              <m:chr m:val="⃗"/>
                              <m:ctrlPr>
                                <a:rPr lang="ru-RU" i="1">
                                  <a:solidFill>
                                    <a:srgbClr val="836967"/>
                                  </a:solidFill>
                                  <a:latin typeface="Cambria Math" panose="02040503050406030204" pitchFamily="18" charset="0"/>
                                </a:rPr>
                              </m:ctrlPr>
                            </m:accPr>
                            <m:e>
                              <m:r>
                                <a:rPr lang="ru-RU" i="1">
                                  <a:latin typeface="Cambria Math" panose="02040503050406030204" pitchFamily="18" charset="0"/>
                                </a:rPr>
                                <m:t>𝐹</m:t>
                              </m:r>
                            </m:e>
                          </m:acc>
                        </m:e>
                        <m:sup>
                          <m:r>
                            <a:rPr lang="ru-RU" i="1">
                              <a:latin typeface="Cambria Math" panose="02040503050406030204" pitchFamily="18" charset="0"/>
                            </a:rPr>
                            <m:t>𝛺</m:t>
                          </m:r>
                        </m:sup>
                      </m:sSup>
                      <m:r>
                        <a:rPr lang="en-US" b="0" i="1" smtClean="0">
                          <a:latin typeface="Cambria Math" panose="02040503050406030204" pitchFamily="18" charset="0"/>
                        </a:rPr>
                        <m:t>.</m:t>
                      </m:r>
                    </m:oMath>
                  </m:oMathPara>
                </a14:m>
                <a:endParaRPr lang="ru-RU" dirty="0"/>
              </a:p>
            </p:txBody>
          </p:sp>
        </mc:Choice>
        <mc:Fallback xmlns="">
          <p:sp>
            <p:nvSpPr>
              <p:cNvPr id="15" name="TextBox 14">
                <a:extLst>
                  <a:ext uri="{FF2B5EF4-FFF2-40B4-BE49-F238E27FC236}">
                    <a16:creationId xmlns:a16="http://schemas.microsoft.com/office/drawing/2014/main" id="{716FE51F-BC2E-4AAA-AA06-681835411685}"/>
                  </a:ext>
                </a:extLst>
              </p:cNvPr>
              <p:cNvSpPr txBox="1">
                <a:spLocks noRot="1" noChangeAspect="1" noMove="1" noResize="1" noEditPoints="1" noAdjustHandles="1" noChangeArrowheads="1" noChangeShapeType="1" noTextEdit="1"/>
              </p:cNvSpPr>
              <p:nvPr/>
            </p:nvSpPr>
            <p:spPr>
              <a:xfrm>
                <a:off x="6940442" y="992631"/>
                <a:ext cx="2394677" cy="368499"/>
              </a:xfrm>
              <a:prstGeom prst="rect">
                <a:avLst/>
              </a:prstGeom>
              <a:blipFill>
                <a:blip r:embed="rId22"/>
                <a:stretch>
                  <a:fillRect t="-80645" b="-148387"/>
                </a:stretch>
              </a:blipFill>
              <a:ln>
                <a:solidFill>
                  <a:srgbClr val="000099"/>
                </a:solidFill>
              </a:ln>
            </p:spPr>
            <p:txBody>
              <a:bodyPr/>
              <a:lstStyle/>
              <a:p>
                <a:r>
                  <a:rPr lang="ru-RU">
                    <a:noFill/>
                  </a:rPr>
                  <a:t> </a:t>
                </a:r>
              </a:p>
            </p:txBody>
          </p:sp>
        </mc:Fallback>
      </mc:AlternateContent>
      <p:sp>
        <p:nvSpPr>
          <p:cNvPr id="17" name="TextBox 16">
            <a:extLst>
              <a:ext uri="{FF2B5EF4-FFF2-40B4-BE49-F238E27FC236}">
                <a16:creationId xmlns:a16="http://schemas.microsoft.com/office/drawing/2014/main" id="{202F8AA2-87F2-4FB2-AC84-3185EF846CA1}"/>
              </a:ext>
            </a:extLst>
          </p:cNvPr>
          <p:cNvSpPr txBox="1"/>
          <p:nvPr/>
        </p:nvSpPr>
        <p:spPr>
          <a:xfrm>
            <a:off x="2984944" y="2990820"/>
            <a:ext cx="9207056" cy="338554"/>
          </a:xfrm>
          <a:prstGeom prst="rect">
            <a:avLst/>
          </a:prstGeom>
          <a:noFill/>
        </p:spPr>
        <p:txBody>
          <a:bodyPr wrap="square">
            <a:spAutoFit/>
          </a:bodyPr>
          <a:lstStyle/>
          <a:p>
            <a:r>
              <a:rPr lang="ru-RU" dirty="0">
                <a:ea typeface="Calibri" panose="020F0502020204030204" pitchFamily="34" charset="0"/>
              </a:rPr>
              <a:t>Вводится понятие матриц жесткости и демпфирования</a:t>
            </a:r>
            <a:r>
              <a:rPr lang="en-US" dirty="0">
                <a:ea typeface="Calibri" panose="020F0502020204030204" pitchFamily="34" charset="0"/>
              </a:rPr>
              <a:t>:</a:t>
            </a:r>
            <a:endParaRPr lang="ru-RU"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4574F5-3479-472A-9FBD-FFA8F00F9D8B}"/>
                  </a:ext>
                </a:extLst>
              </p:cNvPr>
              <p:cNvSpPr txBox="1"/>
              <p:nvPr/>
            </p:nvSpPr>
            <p:spPr>
              <a:xfrm>
                <a:off x="5869641" y="3373042"/>
                <a:ext cx="4834219" cy="763029"/>
              </a:xfrm>
              <a:prstGeom prst="rect">
                <a:avLst/>
              </a:prstGeom>
              <a:noFill/>
              <a:ln>
                <a:solidFill>
                  <a:srgbClr val="000099"/>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a:latin typeface="Cambria Math" panose="02040503050406030204" pitchFamily="18" charset="0"/>
                                  </a:rPr>
                                  <m:t>𝐾</m:t>
                                </m:r>
                              </m:e>
                              <m:sub>
                                <m:r>
                                  <a:rPr lang="ru-RU">
                                    <a:latin typeface="Cambria Math" panose="02040503050406030204" pitchFamily="18" charset="0"/>
                                  </a:rPr>
                                  <m:t>𝑖</m:t>
                                </m:r>
                                <m:r>
                                  <a:rPr lang="ru-RU">
                                    <a:latin typeface="Cambria Math" panose="02040503050406030204" pitchFamily="18" charset="0"/>
                                  </a:rPr>
                                  <m:t>,</m:t>
                                </m:r>
                                <m:r>
                                  <a:rPr lang="ru-RU">
                                    <a:latin typeface="Cambria Math" panose="02040503050406030204" pitchFamily="18" charset="0"/>
                                  </a:rPr>
                                  <m:t>𝑗</m:t>
                                </m:r>
                              </m:sub>
                            </m:sSub>
                            <m:r>
                              <a:rPr lang="ru-RU">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ru-RU">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𝐹</m:t>
                                                </m:r>
                                              </m:e>
                                              <m:sub>
                                                <m:r>
                                                  <a:rPr lang="ru-RU">
                                                    <a:latin typeface="Cambria Math" panose="02040503050406030204" pitchFamily="18" charset="0"/>
                                                  </a:rPr>
                                                  <m:t>𝑖</m:t>
                                                </m:r>
                                              </m:sub>
                                            </m:sSub>
                                          </m:num>
                                          <m:den>
                                            <m:r>
                                              <a:rPr lang="ru-RU">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𝑋</m:t>
                                                </m:r>
                                              </m:e>
                                              <m:sub>
                                                <m:r>
                                                  <a:rPr lang="ru-RU">
                                                    <a:latin typeface="Cambria Math" panose="02040503050406030204" pitchFamily="18" charset="0"/>
                                                  </a:rPr>
                                                  <m:t>𝑗</m:t>
                                                </m:r>
                                              </m:sub>
                                            </m:sSub>
                                          </m:den>
                                        </m:f>
                                      </m:e>
                                    </m:d>
                                  </m:e>
                                </m:d>
                              </m:e>
                              <m:sub>
                                <m:r>
                                  <a:rPr lang="en-US">
                                    <a:latin typeface="Cambria Math" panose="02040503050406030204" pitchFamily="18" charset="0"/>
                                  </a:rPr>
                                  <m:t>𝐸</m:t>
                                </m:r>
                              </m:sub>
                            </m:sSub>
                            <m:r>
                              <a:rPr lang="ru-RU">
                                <a:latin typeface="Cambria Math" panose="02040503050406030204" pitchFamily="18" charset="0"/>
                              </a:rPr>
                              <m:t>,</m:t>
                            </m:r>
                          </m:e>
                          <m:e>
                            <m:sSub>
                              <m:sSubPr>
                                <m:ctrlPr>
                                  <a:rPr lang="ru-RU" i="1">
                                    <a:latin typeface="Cambria Math" panose="02040503050406030204" pitchFamily="18" charset="0"/>
                                  </a:rPr>
                                </m:ctrlPr>
                              </m:sSubPr>
                              <m:e>
                                <m:r>
                                  <a:rPr lang="ru-RU">
                                    <a:latin typeface="Cambria Math" panose="02040503050406030204" pitchFamily="18" charset="0"/>
                                  </a:rPr>
                                  <m:t>𝐵</m:t>
                                </m:r>
                              </m:e>
                              <m:sub>
                                <m:r>
                                  <a:rPr lang="ru-RU">
                                    <a:latin typeface="Cambria Math" panose="02040503050406030204" pitchFamily="18" charset="0"/>
                                  </a:rPr>
                                  <m:t>𝑖</m:t>
                                </m:r>
                                <m:r>
                                  <a:rPr lang="ru-RU">
                                    <a:latin typeface="Cambria Math" panose="02040503050406030204" pitchFamily="18" charset="0"/>
                                  </a:rPr>
                                  <m:t>,</m:t>
                                </m:r>
                                <m:r>
                                  <a:rPr lang="ru-RU">
                                    <a:latin typeface="Cambria Math" panose="02040503050406030204" pitchFamily="18" charset="0"/>
                                  </a:rPr>
                                  <m:t>𝑗</m:t>
                                </m:r>
                              </m:sub>
                            </m:sSub>
                            <m:r>
                              <a:rPr lang="ru-RU">
                                <a:latin typeface="Cambria Math" panose="02040503050406030204" pitchFamily="18" charset="0"/>
                              </a:rPr>
                              <m:t>=−</m:t>
                            </m:r>
                            <m:sSub>
                              <m:sSubPr>
                                <m:ctrlPr>
                                  <a:rPr lang="ru-RU" i="1">
                                    <a:latin typeface="Cambria Math" panose="02040503050406030204" pitchFamily="18" charset="0"/>
                                  </a:rPr>
                                </m:ctrlPr>
                              </m:sSubPr>
                              <m:e>
                                <m:d>
                                  <m:dPr>
                                    <m:begChr m:val=""/>
                                    <m:endChr m:val="|"/>
                                    <m:ctrlPr>
                                      <a:rPr lang="ru-RU" i="1">
                                        <a:latin typeface="Cambria Math" panose="02040503050406030204" pitchFamily="18" charset="0"/>
                                      </a:rPr>
                                    </m:ctrlPr>
                                  </m:dPr>
                                  <m:e>
                                    <m:d>
                                      <m:dPr>
                                        <m:ctrlPr>
                                          <a:rPr lang="ru-RU" i="1">
                                            <a:latin typeface="Cambria Math" panose="02040503050406030204" pitchFamily="18" charset="0"/>
                                          </a:rPr>
                                        </m:ctrlPr>
                                      </m:dPr>
                                      <m:e>
                                        <m:f>
                                          <m:fPr>
                                            <m:ctrlPr>
                                              <a:rPr lang="ru-RU" i="1">
                                                <a:latin typeface="Cambria Math" panose="02040503050406030204" pitchFamily="18" charset="0"/>
                                              </a:rPr>
                                            </m:ctrlPr>
                                          </m:fPr>
                                          <m:num>
                                            <m:r>
                                              <a:rPr lang="ru-RU">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𝐹</m:t>
                                                </m:r>
                                              </m:e>
                                              <m:sub>
                                                <m:r>
                                                  <a:rPr lang="ru-RU">
                                                    <a:latin typeface="Cambria Math" panose="02040503050406030204" pitchFamily="18" charset="0"/>
                                                  </a:rPr>
                                                  <m:t>𝑖</m:t>
                                                </m:r>
                                              </m:sub>
                                            </m:sSub>
                                          </m:num>
                                          <m:den>
                                            <m:r>
                                              <a:rPr lang="ru-RU">
                                                <a:latin typeface="Cambria Math" panose="02040503050406030204" pitchFamily="18" charset="0"/>
                                              </a:rPr>
                                              <m:t>𝜕</m:t>
                                            </m:r>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𝑗</m:t>
                                                </m:r>
                                              </m:sub>
                                            </m:sSub>
                                          </m:den>
                                        </m:f>
                                      </m:e>
                                    </m:d>
                                  </m:e>
                                </m:d>
                              </m:e>
                              <m:sub>
                                <m:r>
                                  <a:rPr lang="en-US">
                                    <a:latin typeface="Cambria Math" panose="02040503050406030204" pitchFamily="18" charset="0"/>
                                  </a:rPr>
                                  <m:t>𝐸</m:t>
                                </m:r>
                              </m:sub>
                            </m:sSub>
                          </m:e>
                        </m:mr>
                      </m:m>
                      <m:r>
                        <a:rPr lang="en-US">
                          <a:latin typeface="Cambria Math" panose="02040503050406030204" pitchFamily="18" charset="0"/>
                        </a:rPr>
                        <m:t>,  </m:t>
                      </m:r>
                      <m:r>
                        <a:rPr lang="en-US">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𝑗</m:t>
                      </m:r>
                      <m:r>
                        <a:rPr lang="en-US">
                          <a:latin typeface="Cambria Math" panose="02040503050406030204" pitchFamily="18" charset="0"/>
                        </a:rPr>
                        <m:t>=1,2.</m:t>
                      </m:r>
                    </m:oMath>
                  </m:oMathPara>
                </a14:m>
                <a:endParaRPr lang="ru-RU" dirty="0"/>
              </a:p>
            </p:txBody>
          </p:sp>
        </mc:Choice>
        <mc:Fallback xmlns="">
          <p:sp>
            <p:nvSpPr>
              <p:cNvPr id="39" name="TextBox 38">
                <a:extLst>
                  <a:ext uri="{FF2B5EF4-FFF2-40B4-BE49-F238E27FC236}">
                    <a16:creationId xmlns:a16="http://schemas.microsoft.com/office/drawing/2014/main" id="{B54574F5-3479-472A-9FBD-FFA8F00F9D8B}"/>
                  </a:ext>
                </a:extLst>
              </p:cNvPr>
              <p:cNvSpPr txBox="1">
                <a:spLocks noRot="1" noChangeAspect="1" noMove="1" noResize="1" noEditPoints="1" noAdjustHandles="1" noChangeArrowheads="1" noChangeShapeType="1" noTextEdit="1"/>
              </p:cNvSpPr>
              <p:nvPr/>
            </p:nvSpPr>
            <p:spPr>
              <a:xfrm>
                <a:off x="5869641" y="3373042"/>
                <a:ext cx="4834219" cy="763029"/>
              </a:xfrm>
              <a:prstGeom prst="rect">
                <a:avLst/>
              </a:prstGeom>
              <a:blipFill>
                <a:blip r:embed="rId23"/>
                <a:stretch>
                  <a:fillRect/>
                </a:stretch>
              </a:blipFill>
              <a:ln>
                <a:solidFill>
                  <a:srgbClr val="000099"/>
                </a:solidFill>
              </a:ln>
            </p:spPr>
            <p:txBody>
              <a:bodyPr/>
              <a:lstStyle/>
              <a:p>
                <a:r>
                  <a:rPr lang="ru-RU">
                    <a:noFill/>
                  </a:rPr>
                  <a:t> </a:t>
                </a:r>
              </a:p>
            </p:txBody>
          </p:sp>
        </mc:Fallback>
      </mc:AlternateContent>
      <p:sp>
        <p:nvSpPr>
          <p:cNvPr id="41" name="TextBox 40">
            <a:extLst>
              <a:ext uri="{FF2B5EF4-FFF2-40B4-BE49-F238E27FC236}">
                <a16:creationId xmlns:a16="http://schemas.microsoft.com/office/drawing/2014/main" id="{E5E36B5A-44B5-4CAB-BDE5-0158EDE4B79D}"/>
              </a:ext>
            </a:extLst>
          </p:cNvPr>
          <p:cNvSpPr txBox="1"/>
          <p:nvPr/>
        </p:nvSpPr>
        <p:spPr>
          <a:xfrm>
            <a:off x="2994471" y="4246478"/>
            <a:ext cx="9207056" cy="338554"/>
          </a:xfrm>
          <a:prstGeom prst="rect">
            <a:avLst/>
          </a:prstGeom>
          <a:noFill/>
        </p:spPr>
        <p:txBody>
          <a:bodyPr wrap="square">
            <a:spAutoFit/>
          </a:bodyPr>
          <a:lstStyle/>
          <a:p>
            <a:r>
              <a:rPr lang="ru-RU" dirty="0">
                <a:ea typeface="Calibri" panose="020F0502020204030204" pitchFamily="34" charset="0"/>
              </a:rPr>
              <a:t>Тогда уравнение движения в матричной форме примет вид</a:t>
            </a:r>
            <a:r>
              <a:rPr lang="en-US" dirty="0">
                <a:ea typeface="Calibri" panose="020F0502020204030204" pitchFamily="34" charset="0"/>
              </a:rPr>
              <a:t>:</a:t>
            </a:r>
            <a:endParaRPr lang="ru-RU"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ABDAA7A-E64E-4D6A-BA3E-513C6D8C00E5}"/>
                  </a:ext>
                </a:extLst>
              </p:cNvPr>
              <p:cNvSpPr txBox="1"/>
              <p:nvPr/>
            </p:nvSpPr>
            <p:spPr>
              <a:xfrm>
                <a:off x="399759" y="4681664"/>
                <a:ext cx="9452449" cy="640303"/>
              </a:xfrm>
              <a:prstGeom prst="rect">
                <a:avLst/>
              </a:prstGeom>
              <a:noFill/>
              <a:ln>
                <a:solidFill>
                  <a:srgbClr val="000099"/>
                </a:solidFill>
              </a:ln>
            </p:spPr>
            <p:txBody>
              <a:bodyPr wrap="square">
                <a:spAutoFit/>
              </a:bodyPr>
              <a:lstStyle>
                <a:defPPr>
                  <a:defRPr lang="ru-RU"/>
                </a:defPPr>
                <a:lvl1pPr>
                  <a:defRPr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ru-RU" smtClean="0">
                          <a:latin typeface="Cambria Math" panose="02040503050406030204" pitchFamily="18" charset="0"/>
                        </a:rPr>
                        <m:t>𝑚</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f>
                                  <m:fPr>
                                    <m:type m:val="lin"/>
                                    <m:ctrlPr>
                                      <a:rPr lang="ru-RU" i="1">
                                        <a:latin typeface="Cambria Math" panose="02040503050406030204" pitchFamily="18" charset="0"/>
                                      </a:rPr>
                                    </m:ctrlPr>
                                  </m:fPr>
                                  <m:num>
                                    <m:r>
                                      <a:rPr lang="ru-RU">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1</m:t>
                                        </m:r>
                                      </m:sub>
                                    </m:sSub>
                                  </m:num>
                                  <m:den>
                                    <m:r>
                                      <a:rPr lang="ru-RU">
                                        <a:latin typeface="Cambria Math" panose="02040503050406030204" pitchFamily="18" charset="0"/>
                                      </a:rPr>
                                      <m:t>𝑑𝑡</m:t>
                                    </m:r>
                                  </m:den>
                                </m:f>
                              </m:e>
                            </m:mr>
                            <m:mr>
                              <m:e>
                                <m:f>
                                  <m:fPr>
                                    <m:type m:val="lin"/>
                                    <m:ctrlPr>
                                      <a:rPr lang="ru-RU" i="1">
                                        <a:latin typeface="Cambria Math" panose="02040503050406030204" pitchFamily="18" charset="0"/>
                                      </a:rPr>
                                    </m:ctrlPr>
                                  </m:fPr>
                                  <m:num>
                                    <m:r>
                                      <a:rPr lang="ru-RU">
                                        <a:latin typeface="Cambria Math" panose="02040503050406030204" pitchFamily="18" charset="0"/>
                                      </a:rPr>
                                      <m:t>𝑑</m:t>
                                    </m:r>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2</m:t>
                                        </m:r>
                                      </m:sub>
                                    </m:sSub>
                                  </m:num>
                                  <m:den>
                                    <m:r>
                                      <a:rPr lang="ru-RU">
                                        <a:latin typeface="Cambria Math" panose="02040503050406030204" pitchFamily="18" charset="0"/>
                                      </a:rPr>
                                      <m:t>𝑑𝑡</m:t>
                                    </m:r>
                                  </m:den>
                                </m:f>
                              </m:e>
                            </m:mr>
                          </m:m>
                        </m:e>
                      </m:d>
                      <m:r>
                        <a:rPr lang="ru-RU">
                          <a:latin typeface="Cambria Math" panose="02040503050406030204" pitchFamily="18" charset="0"/>
                        </a:rPr>
                        <m:t>=</m:t>
                      </m:r>
                      <m:r>
                        <a:rPr lang="ru-RU" b="0" i="1" smtClean="0">
                          <a:latin typeface="Cambria Math" panose="02040503050406030204" pitchFamily="18" charset="0"/>
                        </a:rPr>
                        <m:t>2</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sSubSup>
                                  <m:sSubSupPr>
                                    <m:ctrlPr>
                                      <a:rPr lang="ru-RU" i="1">
                                        <a:latin typeface="Cambria Math" panose="02040503050406030204" pitchFamily="18" charset="0"/>
                                      </a:rPr>
                                    </m:ctrlPr>
                                  </m:sSubSupPr>
                                  <m:e>
                                    <m:r>
                                      <a:rPr lang="ru-RU">
                                        <a:latin typeface="Cambria Math" panose="02040503050406030204" pitchFamily="18" charset="0"/>
                                      </a:rPr>
                                      <m:t>𝐹</m:t>
                                    </m:r>
                                  </m:e>
                                  <m:sub>
                                    <m:r>
                                      <a:rPr lang="ru-RU">
                                        <a:latin typeface="Cambria Math" panose="02040503050406030204" pitchFamily="18" charset="0"/>
                                      </a:rPr>
                                      <m:t>1</m:t>
                                    </m:r>
                                  </m:sub>
                                  <m:sup>
                                    <m:r>
                                      <a:rPr lang="ru-RU">
                                        <a:latin typeface="Cambria Math" panose="02040503050406030204" pitchFamily="18" charset="0"/>
                                      </a:rPr>
                                      <m:t>𝐸</m:t>
                                    </m:r>
                                  </m:sup>
                                </m:sSubSup>
                              </m:e>
                            </m:mr>
                            <m:mr>
                              <m:e>
                                <m:sSubSup>
                                  <m:sSubSupPr>
                                    <m:ctrlPr>
                                      <a:rPr lang="ru-RU" i="1">
                                        <a:latin typeface="Cambria Math" panose="02040503050406030204" pitchFamily="18" charset="0"/>
                                      </a:rPr>
                                    </m:ctrlPr>
                                  </m:sSubSupPr>
                                  <m:e>
                                    <m:r>
                                      <a:rPr lang="ru-RU">
                                        <a:latin typeface="Cambria Math" panose="02040503050406030204" pitchFamily="18" charset="0"/>
                                      </a:rPr>
                                      <m:t>𝐹</m:t>
                                    </m:r>
                                  </m:e>
                                  <m:sub>
                                    <m:r>
                                      <a:rPr lang="ru-RU">
                                        <a:latin typeface="Cambria Math" panose="02040503050406030204" pitchFamily="18" charset="0"/>
                                      </a:rPr>
                                      <m:t>2</m:t>
                                    </m:r>
                                  </m:sub>
                                  <m:sup>
                                    <m:r>
                                      <a:rPr lang="ru-RU">
                                        <a:latin typeface="Cambria Math" panose="02040503050406030204" pitchFamily="18" charset="0"/>
                                      </a:rPr>
                                      <m:t>𝐸</m:t>
                                    </m:r>
                                  </m:sup>
                                </m:sSubSup>
                              </m:e>
                            </m:mr>
                          </m:m>
                        </m:e>
                      </m:d>
                      <m:r>
                        <a:rPr lang="ru-RU">
                          <a:latin typeface="Cambria Math" panose="02040503050406030204" pitchFamily="18" charset="0"/>
                        </a:rPr>
                        <m:t>−</m:t>
                      </m:r>
                      <m:r>
                        <a:rPr lang="ru-RU" b="0" i="1" smtClean="0">
                          <a:latin typeface="Cambria Math" panose="02040503050406030204" pitchFamily="18" charset="0"/>
                        </a:rPr>
                        <m:t>2</m:t>
                      </m:r>
                      <m:d>
                        <m:dPr>
                          <m:begChr m:val="["/>
                          <m:endChr m:val="]"/>
                          <m:ctrlPr>
                            <a:rPr lang="ru-RU" i="1">
                              <a:latin typeface="Cambria Math" panose="02040503050406030204" pitchFamily="18" charset="0"/>
                            </a:rPr>
                          </m:ctrlPr>
                        </m:dPr>
                        <m:e>
                          <m:m>
                            <m:mPr>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a:latin typeface="Cambria Math" panose="02040503050406030204" pitchFamily="18" charset="0"/>
                                      </a:rPr>
                                      <m:t>𝐾</m:t>
                                    </m:r>
                                  </m:e>
                                  <m:sub>
                                    <m:r>
                                      <a:rPr lang="ru-RU">
                                        <a:latin typeface="Cambria Math" panose="02040503050406030204" pitchFamily="18" charset="0"/>
                                      </a:rPr>
                                      <m:t>11</m:t>
                                    </m:r>
                                  </m:sub>
                                </m:sSub>
                              </m:e>
                              <m:e>
                                <m:sSub>
                                  <m:sSubPr>
                                    <m:ctrlPr>
                                      <a:rPr lang="ru-RU" i="1">
                                        <a:latin typeface="Cambria Math" panose="02040503050406030204" pitchFamily="18" charset="0"/>
                                      </a:rPr>
                                    </m:ctrlPr>
                                  </m:sSubPr>
                                  <m:e>
                                    <m:r>
                                      <a:rPr lang="ru-RU">
                                        <a:latin typeface="Cambria Math" panose="02040503050406030204" pitchFamily="18" charset="0"/>
                                      </a:rPr>
                                      <m:t>𝐾</m:t>
                                    </m:r>
                                  </m:e>
                                  <m:sub>
                                    <m:r>
                                      <a:rPr lang="ru-RU">
                                        <a:latin typeface="Cambria Math" panose="02040503050406030204" pitchFamily="18" charset="0"/>
                                      </a:rPr>
                                      <m:t>12</m:t>
                                    </m:r>
                                  </m:sub>
                                </m:sSub>
                              </m:e>
                            </m:mr>
                            <m:mr>
                              <m:e>
                                <m:sSub>
                                  <m:sSubPr>
                                    <m:ctrlPr>
                                      <a:rPr lang="ru-RU" i="1">
                                        <a:latin typeface="Cambria Math" panose="02040503050406030204" pitchFamily="18" charset="0"/>
                                      </a:rPr>
                                    </m:ctrlPr>
                                  </m:sSubPr>
                                  <m:e>
                                    <m:r>
                                      <a:rPr lang="ru-RU">
                                        <a:latin typeface="Cambria Math" panose="02040503050406030204" pitchFamily="18" charset="0"/>
                                      </a:rPr>
                                      <m:t>𝐾</m:t>
                                    </m:r>
                                  </m:e>
                                  <m:sub>
                                    <m:r>
                                      <a:rPr lang="ru-RU">
                                        <a:latin typeface="Cambria Math" panose="02040503050406030204" pitchFamily="18" charset="0"/>
                                      </a:rPr>
                                      <m:t>21</m:t>
                                    </m:r>
                                  </m:sub>
                                </m:sSub>
                              </m:e>
                              <m:e>
                                <m:sSub>
                                  <m:sSubPr>
                                    <m:ctrlPr>
                                      <a:rPr lang="ru-RU" i="1">
                                        <a:latin typeface="Cambria Math" panose="02040503050406030204" pitchFamily="18" charset="0"/>
                                      </a:rPr>
                                    </m:ctrlPr>
                                  </m:sSubPr>
                                  <m:e>
                                    <m:r>
                                      <a:rPr lang="ru-RU">
                                        <a:latin typeface="Cambria Math" panose="02040503050406030204" pitchFamily="18" charset="0"/>
                                      </a:rPr>
                                      <m:t>𝐾</m:t>
                                    </m:r>
                                  </m:e>
                                  <m:sub>
                                    <m:r>
                                      <a:rPr lang="ru-RU">
                                        <a:latin typeface="Cambria Math" panose="02040503050406030204" pitchFamily="18" charset="0"/>
                                      </a:rPr>
                                      <m:t>22</m:t>
                                    </m:r>
                                  </m:sub>
                                </m:sSub>
                              </m:e>
                            </m:mr>
                          </m:m>
                        </m:e>
                      </m:d>
                      <m:r>
                        <a:rPr lang="ru-RU">
                          <a:latin typeface="Cambria Math" panose="02040503050406030204" pitchFamily="18" charset="0"/>
                        </a:rPr>
                        <m:t>⋅</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a:latin typeface="Cambria Math" panose="02040503050406030204" pitchFamily="18" charset="0"/>
                                      </a:rPr>
                                      <m:t>𝑋</m:t>
                                    </m:r>
                                  </m:e>
                                  <m:sub>
                                    <m:r>
                                      <a:rPr lang="ru-RU">
                                        <a:latin typeface="Cambria Math" panose="02040503050406030204" pitchFamily="18" charset="0"/>
                                      </a:rPr>
                                      <m:t>1</m:t>
                                    </m:r>
                                  </m:sub>
                                </m:sSub>
                                <m:r>
                                  <a:rPr lang="ru-RU">
                                    <a:latin typeface="Cambria Math" panose="02040503050406030204" pitchFamily="18" charset="0"/>
                                  </a:rPr>
                                  <m:t>−</m:t>
                                </m:r>
                                <m:sSubSup>
                                  <m:sSubSupPr>
                                    <m:ctrlPr>
                                      <a:rPr lang="ru-RU" i="1">
                                        <a:latin typeface="Cambria Math" panose="02040503050406030204" pitchFamily="18" charset="0"/>
                                      </a:rPr>
                                    </m:ctrlPr>
                                  </m:sSubSupPr>
                                  <m:e>
                                    <m:r>
                                      <a:rPr lang="ru-RU">
                                        <a:latin typeface="Cambria Math" panose="02040503050406030204" pitchFamily="18" charset="0"/>
                                      </a:rPr>
                                      <m:t>𝑋</m:t>
                                    </m:r>
                                  </m:e>
                                  <m:sub>
                                    <m:r>
                                      <a:rPr lang="ru-RU">
                                        <a:latin typeface="Cambria Math" panose="02040503050406030204" pitchFamily="18" charset="0"/>
                                      </a:rPr>
                                      <m:t>1</m:t>
                                    </m:r>
                                  </m:sub>
                                  <m:sup>
                                    <m:r>
                                      <a:rPr lang="ru-RU">
                                        <a:latin typeface="Cambria Math" panose="02040503050406030204" pitchFamily="18" charset="0"/>
                                      </a:rPr>
                                      <m:t>𝐸</m:t>
                                    </m:r>
                                  </m:sup>
                                </m:sSubSup>
                              </m:e>
                            </m:mr>
                            <m:mr>
                              <m:e>
                                <m:sSub>
                                  <m:sSubPr>
                                    <m:ctrlPr>
                                      <a:rPr lang="ru-RU" i="1">
                                        <a:latin typeface="Cambria Math" panose="02040503050406030204" pitchFamily="18" charset="0"/>
                                      </a:rPr>
                                    </m:ctrlPr>
                                  </m:sSubPr>
                                  <m:e>
                                    <m:r>
                                      <a:rPr lang="ru-RU">
                                        <a:latin typeface="Cambria Math" panose="02040503050406030204" pitchFamily="18" charset="0"/>
                                      </a:rPr>
                                      <m:t>𝑋</m:t>
                                    </m:r>
                                  </m:e>
                                  <m:sub>
                                    <m:r>
                                      <a:rPr lang="ru-RU">
                                        <a:latin typeface="Cambria Math" panose="02040503050406030204" pitchFamily="18" charset="0"/>
                                      </a:rPr>
                                      <m:t>2</m:t>
                                    </m:r>
                                  </m:sub>
                                </m:sSub>
                                <m:r>
                                  <a:rPr lang="ru-RU">
                                    <a:latin typeface="Cambria Math" panose="02040503050406030204" pitchFamily="18" charset="0"/>
                                  </a:rPr>
                                  <m:t>−</m:t>
                                </m:r>
                                <m:sSubSup>
                                  <m:sSubSupPr>
                                    <m:ctrlPr>
                                      <a:rPr lang="ru-RU" i="1">
                                        <a:latin typeface="Cambria Math" panose="02040503050406030204" pitchFamily="18" charset="0"/>
                                      </a:rPr>
                                    </m:ctrlPr>
                                  </m:sSubSupPr>
                                  <m:e>
                                    <m:r>
                                      <a:rPr lang="ru-RU">
                                        <a:latin typeface="Cambria Math" panose="02040503050406030204" pitchFamily="18" charset="0"/>
                                      </a:rPr>
                                      <m:t>𝑋</m:t>
                                    </m:r>
                                  </m:e>
                                  <m:sub>
                                    <m:r>
                                      <a:rPr lang="ru-RU">
                                        <a:latin typeface="Cambria Math" panose="02040503050406030204" pitchFamily="18" charset="0"/>
                                      </a:rPr>
                                      <m:t>2</m:t>
                                    </m:r>
                                  </m:sub>
                                  <m:sup>
                                    <m:r>
                                      <a:rPr lang="ru-RU">
                                        <a:latin typeface="Cambria Math" panose="02040503050406030204" pitchFamily="18" charset="0"/>
                                      </a:rPr>
                                      <m:t>𝐸</m:t>
                                    </m:r>
                                  </m:sup>
                                </m:sSubSup>
                              </m:e>
                            </m:mr>
                          </m:m>
                        </m:e>
                      </m:d>
                      <m:r>
                        <a:rPr lang="ru-RU">
                          <a:latin typeface="Cambria Math" panose="02040503050406030204" pitchFamily="18" charset="0"/>
                        </a:rPr>
                        <m:t>−</m:t>
                      </m:r>
                      <m:r>
                        <a:rPr lang="ru-RU" b="0" i="1" smtClean="0">
                          <a:latin typeface="Cambria Math" panose="02040503050406030204" pitchFamily="18" charset="0"/>
                        </a:rPr>
                        <m:t>2</m:t>
                      </m:r>
                      <m:d>
                        <m:dPr>
                          <m:begChr m:val="["/>
                          <m:endChr m:val="]"/>
                          <m:ctrlPr>
                            <a:rPr lang="ru-RU" i="1">
                              <a:latin typeface="Cambria Math" panose="02040503050406030204" pitchFamily="18" charset="0"/>
                            </a:rPr>
                          </m:ctrlPr>
                        </m:dPr>
                        <m:e>
                          <m:m>
                            <m:mPr>
                              <m:mcs>
                                <m:mc>
                                  <m:mcPr>
                                    <m:count m:val="2"/>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a:latin typeface="Cambria Math" panose="02040503050406030204" pitchFamily="18" charset="0"/>
                                      </a:rPr>
                                      <m:t>𝐵</m:t>
                                    </m:r>
                                  </m:e>
                                  <m:sub>
                                    <m:r>
                                      <a:rPr lang="ru-RU">
                                        <a:latin typeface="Cambria Math" panose="02040503050406030204" pitchFamily="18" charset="0"/>
                                      </a:rPr>
                                      <m:t>11</m:t>
                                    </m:r>
                                  </m:sub>
                                </m:sSub>
                              </m:e>
                              <m:e>
                                <m:sSub>
                                  <m:sSubPr>
                                    <m:ctrlPr>
                                      <a:rPr lang="ru-RU" i="1">
                                        <a:latin typeface="Cambria Math" panose="02040503050406030204" pitchFamily="18" charset="0"/>
                                      </a:rPr>
                                    </m:ctrlPr>
                                  </m:sSubPr>
                                  <m:e>
                                    <m:r>
                                      <a:rPr lang="ru-RU">
                                        <a:latin typeface="Cambria Math" panose="02040503050406030204" pitchFamily="18" charset="0"/>
                                      </a:rPr>
                                      <m:t>𝐵</m:t>
                                    </m:r>
                                  </m:e>
                                  <m:sub>
                                    <m:r>
                                      <a:rPr lang="ru-RU">
                                        <a:latin typeface="Cambria Math" panose="02040503050406030204" pitchFamily="18" charset="0"/>
                                      </a:rPr>
                                      <m:t>12</m:t>
                                    </m:r>
                                  </m:sub>
                                </m:sSub>
                              </m:e>
                            </m:mr>
                            <m:mr>
                              <m:e>
                                <m:sSub>
                                  <m:sSubPr>
                                    <m:ctrlPr>
                                      <a:rPr lang="ru-RU" i="1">
                                        <a:latin typeface="Cambria Math" panose="02040503050406030204" pitchFamily="18" charset="0"/>
                                      </a:rPr>
                                    </m:ctrlPr>
                                  </m:sSubPr>
                                  <m:e>
                                    <m:r>
                                      <a:rPr lang="ru-RU">
                                        <a:latin typeface="Cambria Math" panose="02040503050406030204" pitchFamily="18" charset="0"/>
                                      </a:rPr>
                                      <m:t>𝐵</m:t>
                                    </m:r>
                                  </m:e>
                                  <m:sub>
                                    <m:r>
                                      <a:rPr lang="ru-RU">
                                        <a:latin typeface="Cambria Math" panose="02040503050406030204" pitchFamily="18" charset="0"/>
                                      </a:rPr>
                                      <m:t>21</m:t>
                                    </m:r>
                                  </m:sub>
                                </m:sSub>
                              </m:e>
                              <m:e>
                                <m:sSub>
                                  <m:sSubPr>
                                    <m:ctrlPr>
                                      <a:rPr lang="ru-RU" i="1">
                                        <a:latin typeface="Cambria Math" panose="02040503050406030204" pitchFamily="18" charset="0"/>
                                      </a:rPr>
                                    </m:ctrlPr>
                                  </m:sSubPr>
                                  <m:e>
                                    <m:r>
                                      <a:rPr lang="ru-RU">
                                        <a:latin typeface="Cambria Math" panose="02040503050406030204" pitchFamily="18" charset="0"/>
                                      </a:rPr>
                                      <m:t>𝐵</m:t>
                                    </m:r>
                                  </m:e>
                                  <m:sub>
                                    <m:r>
                                      <a:rPr lang="ru-RU">
                                        <a:latin typeface="Cambria Math" panose="02040503050406030204" pitchFamily="18" charset="0"/>
                                      </a:rPr>
                                      <m:t>22</m:t>
                                    </m:r>
                                  </m:sub>
                                </m:sSub>
                              </m:e>
                            </m:mr>
                          </m:m>
                        </m:e>
                      </m:d>
                      <m:r>
                        <a:rPr lang="ru-RU">
                          <a:latin typeface="Cambria Math" panose="02040503050406030204" pitchFamily="18" charset="0"/>
                        </a:rPr>
                        <m:t>⋅</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1</m:t>
                                    </m:r>
                                  </m:sub>
                                </m:sSub>
                              </m:e>
                            </m:mr>
                            <m:mr>
                              <m:e>
                                <m:sSub>
                                  <m:sSubPr>
                                    <m:ctrlPr>
                                      <a:rPr lang="ru-RU" i="1">
                                        <a:latin typeface="Cambria Math" panose="02040503050406030204" pitchFamily="18" charset="0"/>
                                      </a:rPr>
                                    </m:ctrlPr>
                                  </m:sSubPr>
                                  <m:e>
                                    <m:r>
                                      <a:rPr lang="ru-RU">
                                        <a:latin typeface="Cambria Math" panose="02040503050406030204" pitchFamily="18" charset="0"/>
                                      </a:rPr>
                                      <m:t>𝑉</m:t>
                                    </m:r>
                                  </m:e>
                                  <m:sub>
                                    <m:r>
                                      <a:rPr lang="ru-RU">
                                        <a:latin typeface="Cambria Math" panose="02040503050406030204" pitchFamily="18" charset="0"/>
                                      </a:rPr>
                                      <m:t>2</m:t>
                                    </m:r>
                                  </m:sub>
                                </m:sSub>
                              </m:e>
                            </m:mr>
                          </m:m>
                        </m:e>
                      </m:d>
                      <m:r>
                        <a:rPr lang="ru-RU">
                          <a:latin typeface="Cambria Math" panose="02040503050406030204" pitchFamily="18" charset="0"/>
                        </a:rPr>
                        <m:t>+</m:t>
                      </m:r>
                      <m:r>
                        <a:rPr lang="ru-RU">
                          <a:latin typeface="Cambria Math" panose="02040503050406030204" pitchFamily="18" charset="0"/>
                        </a:rPr>
                        <m:t>𝑚</m:t>
                      </m:r>
                      <m:r>
                        <a:rPr lang="ru-RU">
                          <a:latin typeface="Cambria Math" panose="02040503050406030204" pitchFamily="18" charset="0"/>
                        </a:rPr>
                        <m:t>𝛥</m:t>
                      </m:r>
                      <m:sSup>
                        <m:sSupPr>
                          <m:ctrlPr>
                            <a:rPr lang="ru-RU" i="1">
                              <a:latin typeface="Cambria Math" panose="02040503050406030204" pitchFamily="18" charset="0"/>
                            </a:rPr>
                          </m:ctrlPr>
                        </m:sSupPr>
                        <m:e>
                          <m:r>
                            <a:rPr lang="ru-RU">
                              <a:latin typeface="Cambria Math" panose="02040503050406030204" pitchFamily="18" charset="0"/>
                            </a:rPr>
                            <m:t>𝜔</m:t>
                          </m:r>
                        </m:e>
                        <m:sup>
                          <m:r>
                            <a:rPr lang="ru-RU">
                              <a:latin typeface="Cambria Math" panose="02040503050406030204" pitchFamily="18" charset="0"/>
                            </a:rPr>
                            <m:t>2</m:t>
                          </m:r>
                        </m:sup>
                      </m:sSup>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func>
                                  <m:funcPr>
                                    <m:ctrlPr>
                                      <a:rPr lang="ru-RU" i="1">
                                        <a:latin typeface="Cambria Math" panose="02040503050406030204" pitchFamily="18" charset="0"/>
                                      </a:rPr>
                                    </m:ctrlPr>
                                  </m:funcPr>
                                  <m:fName>
                                    <m:r>
                                      <a:rPr lang="ru-RU">
                                        <a:latin typeface="Cambria Math" panose="02040503050406030204" pitchFamily="18" charset="0"/>
                                      </a:rPr>
                                      <m:t>𝑐𝑜𝑠</m:t>
                                    </m:r>
                                  </m:fName>
                                  <m:e>
                                    <m:r>
                                      <a:rPr lang="ru-RU">
                                        <a:latin typeface="Cambria Math" panose="02040503050406030204" pitchFamily="18" charset="0"/>
                                      </a:rPr>
                                      <m:t>𝜔</m:t>
                                    </m:r>
                                  </m:e>
                                </m:func>
                                <m:r>
                                  <a:rPr lang="ru-RU">
                                    <a:latin typeface="Cambria Math" panose="02040503050406030204" pitchFamily="18" charset="0"/>
                                  </a:rPr>
                                  <m:t>𝑡</m:t>
                                </m:r>
                              </m:e>
                            </m:mr>
                            <m:mr>
                              <m:e>
                                <m:func>
                                  <m:funcPr>
                                    <m:ctrlPr>
                                      <a:rPr lang="ru-RU" i="1">
                                        <a:latin typeface="Cambria Math" panose="02040503050406030204" pitchFamily="18" charset="0"/>
                                      </a:rPr>
                                    </m:ctrlPr>
                                  </m:funcPr>
                                  <m:fName>
                                    <m:r>
                                      <a:rPr lang="ru-RU">
                                        <a:latin typeface="Cambria Math" panose="02040503050406030204" pitchFamily="18" charset="0"/>
                                      </a:rPr>
                                      <m:t>𝑠𝑖𝑛</m:t>
                                    </m:r>
                                  </m:fName>
                                  <m:e>
                                    <m:r>
                                      <a:rPr lang="ru-RU">
                                        <a:latin typeface="Cambria Math" panose="02040503050406030204" pitchFamily="18" charset="0"/>
                                      </a:rPr>
                                      <m:t>𝜔</m:t>
                                    </m:r>
                                  </m:e>
                                </m:func>
                                <m:r>
                                  <a:rPr lang="ru-RU">
                                    <a:latin typeface="Cambria Math" panose="02040503050406030204" pitchFamily="18" charset="0"/>
                                  </a:rPr>
                                  <m:t>𝑡</m:t>
                                </m:r>
                              </m:e>
                            </m:mr>
                          </m:m>
                        </m:e>
                      </m:d>
                      <m:r>
                        <a:rPr lang="ru-RU">
                          <a:latin typeface="Cambria Math" panose="02040503050406030204" pitchFamily="18" charset="0"/>
                        </a:rPr>
                        <m:t>+</m:t>
                      </m:r>
                      <m:r>
                        <a:rPr lang="ru-RU">
                          <a:latin typeface="Cambria Math" panose="02040503050406030204" pitchFamily="18" charset="0"/>
                        </a:rPr>
                        <m:t>𝑚</m:t>
                      </m:r>
                      <m:d>
                        <m:dPr>
                          <m:begChr m:val="["/>
                          <m:endChr m:val="]"/>
                          <m:ctrlPr>
                            <a:rPr lang="ru-RU" i="1">
                              <a:latin typeface="Cambria Math" panose="02040503050406030204" pitchFamily="18" charset="0"/>
                            </a:rPr>
                          </m:ctrlPr>
                        </m:dPr>
                        <m:e>
                          <m:m>
                            <m:mPr>
                              <m:mcs>
                                <m:mc>
                                  <m:mcPr>
                                    <m:count m:val="1"/>
                                    <m:mcJc m:val="center"/>
                                  </m:mcPr>
                                </m:mc>
                              </m:mcs>
                              <m:ctrlPr>
                                <a:rPr lang="ru-RU" i="1">
                                  <a:latin typeface="Cambria Math" panose="02040503050406030204" pitchFamily="18" charset="0"/>
                                </a:rPr>
                              </m:ctrlPr>
                            </m:mPr>
                            <m:mr>
                              <m:e>
                                <m:r>
                                  <a:rPr lang="ru-RU">
                                    <a:latin typeface="Cambria Math" panose="02040503050406030204" pitchFamily="18" charset="0"/>
                                  </a:rPr>
                                  <m:t>0</m:t>
                                </m:r>
                              </m:e>
                            </m:mr>
                            <m:mr>
                              <m:e>
                                <m:r>
                                  <a:rPr lang="ru-RU">
                                    <a:latin typeface="Cambria Math" panose="02040503050406030204" pitchFamily="18" charset="0"/>
                                  </a:rPr>
                                  <m:t>−</m:t>
                                </m:r>
                                <m:r>
                                  <a:rPr lang="ru-RU">
                                    <a:latin typeface="Cambria Math" panose="02040503050406030204" pitchFamily="18" charset="0"/>
                                  </a:rPr>
                                  <m:t>𝑔</m:t>
                                </m:r>
                              </m:e>
                            </m:mr>
                          </m:m>
                        </m:e>
                      </m:d>
                      <m:r>
                        <a:rPr lang="ru-RU">
                          <a:latin typeface="Cambria Math" panose="02040503050406030204" pitchFamily="18" charset="0"/>
                        </a:rPr>
                        <m:t>.</m:t>
                      </m:r>
                    </m:oMath>
                  </m:oMathPara>
                </a14:m>
                <a:endParaRPr lang="ru-RU" dirty="0"/>
              </a:p>
            </p:txBody>
          </p:sp>
        </mc:Choice>
        <mc:Fallback xmlns="">
          <p:sp>
            <p:nvSpPr>
              <p:cNvPr id="43" name="TextBox 42">
                <a:extLst>
                  <a:ext uri="{FF2B5EF4-FFF2-40B4-BE49-F238E27FC236}">
                    <a16:creationId xmlns:a16="http://schemas.microsoft.com/office/drawing/2014/main" id="{FABDAA7A-E64E-4D6A-BA3E-513C6D8C00E5}"/>
                  </a:ext>
                </a:extLst>
              </p:cNvPr>
              <p:cNvSpPr txBox="1">
                <a:spLocks noRot="1" noChangeAspect="1" noMove="1" noResize="1" noEditPoints="1" noAdjustHandles="1" noChangeArrowheads="1" noChangeShapeType="1" noTextEdit="1"/>
              </p:cNvSpPr>
              <p:nvPr/>
            </p:nvSpPr>
            <p:spPr>
              <a:xfrm>
                <a:off x="399759" y="4681664"/>
                <a:ext cx="9452449" cy="640303"/>
              </a:xfrm>
              <a:prstGeom prst="rect">
                <a:avLst/>
              </a:prstGeom>
              <a:blipFill>
                <a:blip r:embed="rId24"/>
                <a:stretch>
                  <a:fillRect/>
                </a:stretch>
              </a:blipFill>
              <a:ln>
                <a:solidFill>
                  <a:srgbClr val="000099"/>
                </a:solidFill>
              </a:ln>
            </p:spPr>
            <p:txBody>
              <a:bodyPr/>
              <a:lstStyle/>
              <a:p>
                <a:r>
                  <a:rPr lang="ru-RU">
                    <a:noFill/>
                  </a:rPr>
                  <a:t> </a:t>
                </a:r>
              </a:p>
            </p:txBody>
          </p:sp>
        </mc:Fallback>
      </mc:AlternateContent>
      <mc:AlternateContent xmlns:mc="http://schemas.openxmlformats.org/markup-compatibility/2006">
        <mc:Choice xmlns:p14="http://schemas.microsoft.com/office/powerpoint/2010/main" Requires="p14">
          <p:contentPart p14:bwMode="auto" r:id="rId25">
            <p14:nvContentPartPr>
              <p14:cNvPr id="2" name="Рукописный ввод 1">
                <a:extLst>
                  <a:ext uri="{FF2B5EF4-FFF2-40B4-BE49-F238E27FC236}">
                    <a16:creationId xmlns:a16="http://schemas.microsoft.com/office/drawing/2014/main" id="{877384E5-6405-4980-BF75-39AE29AC4978}"/>
                  </a:ext>
                </a:extLst>
              </p14:cNvPr>
              <p14:cNvContentPartPr/>
              <p14:nvPr/>
            </p14:nvContentPartPr>
            <p14:xfrm>
              <a:off x="2013840" y="1667160"/>
              <a:ext cx="10130760" cy="3903840"/>
            </p14:xfrm>
          </p:contentPart>
        </mc:Choice>
        <mc:Fallback>
          <p:pic>
            <p:nvPicPr>
              <p:cNvPr id="2" name="Рукописный ввод 1">
                <a:extLst>
                  <a:ext uri="{FF2B5EF4-FFF2-40B4-BE49-F238E27FC236}">
                    <a16:creationId xmlns:a16="http://schemas.microsoft.com/office/drawing/2014/main" id="{877384E5-6405-4980-BF75-39AE29AC4978}"/>
                  </a:ext>
                </a:extLst>
              </p:cNvPr>
              <p:cNvPicPr/>
              <p:nvPr/>
            </p:nvPicPr>
            <p:blipFill>
              <a:blip r:embed="rId26"/>
              <a:stretch>
                <a:fillRect/>
              </a:stretch>
            </p:blipFill>
            <p:spPr>
              <a:xfrm>
                <a:off x="2004480" y="1657800"/>
                <a:ext cx="10149480" cy="3922560"/>
              </a:xfrm>
              <a:prstGeom prst="rect">
                <a:avLst/>
              </a:prstGeom>
            </p:spPr>
          </p:pic>
        </mc:Fallback>
      </mc:AlternateContent>
    </p:spTree>
    <p:extLst>
      <p:ext uri="{BB962C8B-B14F-4D97-AF65-F5344CB8AC3E}">
        <p14:creationId xmlns:p14="http://schemas.microsoft.com/office/powerpoint/2010/main" val="25941169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7" grpId="0"/>
      <p:bldP spid="39" grpId="0" animBg="1"/>
      <p:bldP spid="41" grpId="0"/>
      <p:bldP spid="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696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8">
            <a:extLst>
              <a:ext uri="{FF2B5EF4-FFF2-40B4-BE49-F238E27FC236}">
                <a16:creationId xmlns:a16="http://schemas.microsoft.com/office/drawing/2014/main" id="{4FA05650-44DF-4A28-A2C7-97F8439C01A3}"/>
              </a:ext>
            </a:extLst>
          </p:cNvPr>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Для заметок</a:t>
            </a:r>
            <a:endParaRPr lang="ru-RU" altLang="ru-RU" sz="2000" b="1" dirty="0">
              <a:solidFill>
                <a:srgbClr val="666699"/>
              </a:solidFill>
            </a:endParaRPr>
          </a:p>
        </p:txBody>
      </p:sp>
    </p:spTree>
    <p:extLst>
      <p:ext uri="{BB962C8B-B14F-4D97-AF65-F5344CB8AC3E}">
        <p14:creationId xmlns:p14="http://schemas.microsoft.com/office/powerpoint/2010/main" val="72702323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FE385C4-D456-4FDE-8741-741579C4C381}"/>
              </a:ext>
            </a:extLst>
          </p:cNvPr>
          <p:cNvPicPr/>
          <p:nvPr/>
        </p:nvPicPr>
        <p:blipFill rotWithShape="1">
          <a:blip r:embed="rId3"/>
          <a:srcRect r="58393"/>
          <a:stretch/>
        </p:blipFill>
        <p:spPr>
          <a:xfrm>
            <a:off x="338228" y="1022576"/>
            <a:ext cx="2678437" cy="289522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Рукописный ввод 3">
                <a:extLst>
                  <a:ext uri="{FF2B5EF4-FFF2-40B4-BE49-F238E27FC236}">
                    <a16:creationId xmlns:a16="http://schemas.microsoft.com/office/drawing/2014/main" id="{E83916EF-4D3C-4C52-A931-5CD0F363AD25}"/>
                  </a:ext>
                </a:extLst>
              </p14:cNvPr>
              <p14:cNvContentPartPr/>
              <p14:nvPr/>
            </p14:nvContentPartPr>
            <p14:xfrm>
              <a:off x="3736440" y="2895840"/>
              <a:ext cx="1176840" cy="2793960"/>
            </p14:xfrm>
          </p:contentPart>
        </mc:Choice>
        <mc:Fallback xmlns="">
          <p:pic>
            <p:nvPicPr>
              <p:cNvPr id="4" name="Рукописный ввод 3">
                <a:extLst>
                  <a:ext uri="{FF2B5EF4-FFF2-40B4-BE49-F238E27FC236}">
                    <a16:creationId xmlns:a16="http://schemas.microsoft.com/office/drawing/2014/main" id="{E83916EF-4D3C-4C52-A931-5CD0F363AD25}"/>
                  </a:ext>
                </a:extLst>
              </p:cNvPr>
              <p:cNvPicPr/>
              <p:nvPr/>
            </p:nvPicPr>
            <p:blipFill>
              <a:blip r:embed="rId5"/>
              <a:stretch>
                <a:fillRect/>
              </a:stretch>
            </p:blipFill>
            <p:spPr>
              <a:xfrm>
                <a:off x="3727080" y="2886480"/>
                <a:ext cx="1195560" cy="281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Рукописный ввод 4">
                <a:extLst>
                  <a:ext uri="{FF2B5EF4-FFF2-40B4-BE49-F238E27FC236}">
                    <a16:creationId xmlns:a16="http://schemas.microsoft.com/office/drawing/2014/main" id="{6A610A37-3082-4C3C-AAEF-E234D51F9E8C}"/>
                  </a:ext>
                </a:extLst>
              </p14:cNvPr>
              <p14:cNvContentPartPr/>
              <p14:nvPr/>
            </p14:nvContentPartPr>
            <p14:xfrm>
              <a:off x="887040" y="540360"/>
              <a:ext cx="11116800" cy="5659920"/>
            </p14:xfrm>
          </p:contentPart>
        </mc:Choice>
        <mc:Fallback xmlns="">
          <p:pic>
            <p:nvPicPr>
              <p:cNvPr id="5" name="Рукописный ввод 4">
                <a:extLst>
                  <a:ext uri="{FF2B5EF4-FFF2-40B4-BE49-F238E27FC236}">
                    <a16:creationId xmlns:a16="http://schemas.microsoft.com/office/drawing/2014/main" id="{6A610A37-3082-4C3C-AAEF-E234D51F9E8C}"/>
                  </a:ext>
                </a:extLst>
              </p:cNvPr>
              <p:cNvPicPr/>
              <p:nvPr/>
            </p:nvPicPr>
            <p:blipFill>
              <a:blip r:embed="rId7"/>
              <a:stretch>
                <a:fillRect/>
              </a:stretch>
            </p:blipFill>
            <p:spPr>
              <a:xfrm>
                <a:off x="877680" y="531000"/>
                <a:ext cx="11135520" cy="5678640"/>
              </a:xfrm>
              <a:prstGeom prst="rect">
                <a:avLst/>
              </a:prstGeom>
            </p:spPr>
          </p:pic>
        </mc:Fallback>
      </mc:AlternateContent>
    </p:spTree>
    <p:extLst>
      <p:ext uri="{BB962C8B-B14F-4D97-AF65-F5344CB8AC3E}">
        <p14:creationId xmlns:p14="http://schemas.microsoft.com/office/powerpoint/2010/main" val="316614181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2" name="Прямоугольник 7">
            <a:extLst>
              <a:ext uri="{FF2B5EF4-FFF2-40B4-BE49-F238E27FC236}">
                <a16:creationId xmlns:a16="http://schemas.microsoft.com/office/drawing/2014/main" id="{47487EA1-6CB1-4AB9-9901-BB24DC6FE190}"/>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4" name="Прямоугольник 8">
            <a:extLst>
              <a:ext uri="{FF2B5EF4-FFF2-40B4-BE49-F238E27FC236}">
                <a16:creationId xmlns:a16="http://schemas.microsoft.com/office/drawing/2014/main" id="{0544F130-44C7-4682-82AB-9EB3AB3D2432}"/>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6" name="Picture 9" descr="home Model (1)">
            <a:extLst>
              <a:ext uri="{FF2B5EF4-FFF2-40B4-BE49-F238E27FC236}">
                <a16:creationId xmlns:a16="http://schemas.microsoft.com/office/drawing/2014/main" id="{5C2FB22F-EF30-45A0-A029-6B2AC113C8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DC7AD86-D33A-4120-8238-B2AC5221FB97}"/>
              </a:ext>
            </a:extLst>
          </p:cNvPr>
          <p:cNvPicPr>
            <a:picLocks noChangeAspect="1" noChangeArrowheads="1"/>
          </p:cNvPicPr>
          <p:nvPr/>
        </p:nvPicPr>
        <p:blipFill>
          <a:blip r:embed="rId5" cstate="print"/>
          <a:srcRect/>
          <a:stretch>
            <a:fillRect/>
          </a:stretch>
        </p:blipFill>
        <p:spPr bwMode="auto">
          <a:xfrm rot="16200000">
            <a:off x="8791276" y="1590993"/>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91353322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66138E78-50E8-48CE-BF74-4CE51ED80FA6}"/>
              </a:ext>
            </a:extLst>
          </p:cNvPr>
          <p:cNvPicPr>
            <a:picLocks noChangeAspect="1"/>
          </p:cNvPicPr>
          <p:nvPr/>
        </p:nvPicPr>
        <p:blipFill>
          <a:blip r:embed="rId3"/>
          <a:stretch>
            <a:fillRect/>
          </a:stretch>
        </p:blipFill>
        <p:spPr>
          <a:xfrm>
            <a:off x="566835" y="3845670"/>
            <a:ext cx="8763000" cy="2600325"/>
          </a:xfrm>
          <a:prstGeom prst="rect">
            <a:avLst/>
          </a:prstGeom>
        </p:spPr>
      </p:pic>
      <mc:AlternateContent xmlns:mc="http://schemas.openxmlformats.org/markup-compatibility/2006" xmlns:p14="http://schemas.microsoft.com/office/powerpoint/2010/main">
        <mc:Choice Requires="p14">
          <p:contentPart p14:bwMode="auto" r:id="rId4">
            <p14:nvContentPartPr>
              <p14:cNvPr id="61" name="Рукописный ввод 60">
                <a:extLst>
                  <a:ext uri="{FF2B5EF4-FFF2-40B4-BE49-F238E27FC236}">
                    <a16:creationId xmlns:a16="http://schemas.microsoft.com/office/drawing/2014/main" id="{70C8ED37-ED0A-426A-AB59-A07AD5CE1421}"/>
                  </a:ext>
                </a:extLst>
              </p14:cNvPr>
              <p14:cNvContentPartPr/>
              <p14:nvPr/>
            </p14:nvContentPartPr>
            <p14:xfrm>
              <a:off x="53189" y="1075651"/>
              <a:ext cx="2577960" cy="1422360"/>
            </p14:xfrm>
          </p:contentPart>
        </mc:Choice>
        <mc:Fallback xmlns="">
          <p:pic>
            <p:nvPicPr>
              <p:cNvPr id="61" name="Рукописный ввод 60">
                <a:extLst>
                  <a:ext uri="{FF2B5EF4-FFF2-40B4-BE49-F238E27FC236}">
                    <a16:creationId xmlns:a16="http://schemas.microsoft.com/office/drawing/2014/main" id="{70C8ED37-ED0A-426A-AB59-A07AD5CE1421}"/>
                  </a:ext>
                </a:extLst>
              </p:cNvPr>
              <p:cNvPicPr/>
              <p:nvPr/>
            </p:nvPicPr>
            <p:blipFill>
              <a:blip r:embed="rId5"/>
              <a:stretch>
                <a:fillRect/>
              </a:stretch>
            </p:blipFill>
            <p:spPr>
              <a:xfrm>
                <a:off x="43829" y="1066291"/>
                <a:ext cx="2596680" cy="1441080"/>
              </a:xfrm>
              <a:prstGeom prst="rect">
                <a:avLst/>
              </a:prstGeom>
            </p:spPr>
          </p:pic>
        </mc:Fallback>
      </mc:AlternateContent>
      <p:sp>
        <p:nvSpPr>
          <p:cNvPr id="37" name="Прямоугольник 8"/>
          <p:cNvSpPr>
            <a:spLocks noChangeArrowheads="1"/>
          </p:cNvSpPr>
          <p:nvPr/>
        </p:nvSpPr>
        <p:spPr bwMode="auto">
          <a:xfrm>
            <a:off x="1355271" y="219983"/>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Уравнение О.Рейнольдса</a:t>
            </a:r>
            <a:endParaRPr lang="ru-RU" altLang="ru-RU" sz="2000" b="1" dirty="0">
              <a:solidFill>
                <a:srgbClr val="666699"/>
              </a:solidFill>
            </a:endParaRPr>
          </a:p>
        </p:txBody>
      </p:sp>
      <p:sp>
        <p:nvSpPr>
          <p:cNvPr id="7" name="TextBox 6">
            <a:extLst>
              <a:ext uri="{FF2B5EF4-FFF2-40B4-BE49-F238E27FC236}">
                <a16:creationId xmlns:a16="http://schemas.microsoft.com/office/drawing/2014/main" id="{094F9E40-1922-41EC-922A-765D0F6788A3}"/>
              </a:ext>
            </a:extLst>
          </p:cNvPr>
          <p:cNvSpPr txBox="1"/>
          <p:nvPr/>
        </p:nvSpPr>
        <p:spPr>
          <a:xfrm>
            <a:off x="3134495" y="825351"/>
            <a:ext cx="5078006" cy="338554"/>
          </a:xfrm>
          <a:prstGeom prst="rect">
            <a:avLst/>
          </a:prstGeom>
          <a:noFill/>
        </p:spPr>
        <p:txBody>
          <a:bodyPr wrap="square">
            <a:spAutoFit/>
          </a:bodyPr>
          <a:lstStyle/>
          <a:p>
            <a:r>
              <a:rPr lang="ru-RU" sz="1600" dirty="0">
                <a:effectLst/>
                <a:latin typeface="Times New Roman" panose="02020603050405020304" pitchFamily="18" charset="0"/>
                <a:ea typeface="Calibri" panose="020F0502020204030204" pitchFamily="34" charset="0"/>
              </a:rPr>
              <a:t>Уравнение Рейнольдса:</a:t>
            </a:r>
            <a:endParaRPr lang="ru-RU" dirty="0"/>
          </a:p>
        </p:txBody>
      </p:sp>
      <p:sp>
        <p:nvSpPr>
          <p:cNvPr id="17" name="Rectangle 10">
            <a:extLst>
              <a:ext uri="{FF2B5EF4-FFF2-40B4-BE49-F238E27FC236}">
                <a16:creationId xmlns:a16="http://schemas.microsoft.com/office/drawing/2014/main" id="{FCED7909-0644-459E-9899-146361C0870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cxnSp>
        <p:nvCxnSpPr>
          <p:cNvPr id="26" name="Прямая соединительная линия 25">
            <a:extLst>
              <a:ext uri="{FF2B5EF4-FFF2-40B4-BE49-F238E27FC236}">
                <a16:creationId xmlns:a16="http://schemas.microsoft.com/office/drawing/2014/main" id="{BE3AC091-9897-4588-BAA5-A50F2545C541}"/>
              </a:ext>
            </a:extLst>
          </p:cNvPr>
          <p:cNvCxnSpPr/>
          <p:nvPr/>
        </p:nvCxnSpPr>
        <p:spPr bwMode="auto">
          <a:xfrm flipV="1">
            <a:off x="624840" y="1541735"/>
            <a:ext cx="142925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Прямая соединительная линия 35">
            <a:extLst>
              <a:ext uri="{FF2B5EF4-FFF2-40B4-BE49-F238E27FC236}">
                <a16:creationId xmlns:a16="http://schemas.microsoft.com/office/drawing/2014/main" id="{5ED11471-1344-4E3C-A56E-0547AE309CBD}"/>
              </a:ext>
            </a:extLst>
          </p:cNvPr>
          <p:cNvCxnSpPr/>
          <p:nvPr/>
        </p:nvCxnSpPr>
        <p:spPr bwMode="auto">
          <a:xfrm>
            <a:off x="624840" y="1913210"/>
            <a:ext cx="1433697"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Прямая соединительная линия 37">
            <a:extLst>
              <a:ext uri="{FF2B5EF4-FFF2-40B4-BE49-F238E27FC236}">
                <a16:creationId xmlns:a16="http://schemas.microsoft.com/office/drawing/2014/main" id="{76CAF17D-5BDC-4161-B989-C6474DD04BB1}"/>
              </a:ext>
            </a:extLst>
          </p:cNvPr>
          <p:cNvCxnSpPr/>
          <p:nvPr/>
        </p:nvCxnSpPr>
        <p:spPr bwMode="auto">
          <a:xfrm>
            <a:off x="636270" y="2265635"/>
            <a:ext cx="1417820" cy="0"/>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Прямая соединительная линия 38">
            <a:extLst>
              <a:ext uri="{FF2B5EF4-FFF2-40B4-BE49-F238E27FC236}">
                <a16:creationId xmlns:a16="http://schemas.microsoft.com/office/drawing/2014/main" id="{790AB6DC-9368-4303-8C18-CD8BB9561F53}"/>
              </a:ext>
            </a:extLst>
          </p:cNvPr>
          <p:cNvCxnSpPr/>
          <p:nvPr/>
        </p:nvCxnSpPr>
        <p:spPr bwMode="auto">
          <a:xfrm>
            <a:off x="636270" y="2618062"/>
            <a:ext cx="1426715" cy="2484"/>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Прямая соединительная линия 39">
            <a:extLst>
              <a:ext uri="{FF2B5EF4-FFF2-40B4-BE49-F238E27FC236}">
                <a16:creationId xmlns:a16="http://schemas.microsoft.com/office/drawing/2014/main" id="{8F4B07CD-6B23-40C0-AFBB-0F2093DD6F8F}"/>
              </a:ext>
            </a:extLst>
          </p:cNvPr>
          <p:cNvCxnSpPr/>
          <p:nvPr/>
        </p:nvCxnSpPr>
        <p:spPr bwMode="auto">
          <a:xfrm flipV="1">
            <a:off x="636270" y="2971606"/>
            <a:ext cx="1417820" cy="9525"/>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Прямая соединительная линия 41">
            <a:extLst>
              <a:ext uri="{FF2B5EF4-FFF2-40B4-BE49-F238E27FC236}">
                <a16:creationId xmlns:a16="http://schemas.microsoft.com/office/drawing/2014/main" id="{606B002C-B261-420B-81A2-2CBB97C6A24A}"/>
              </a:ext>
            </a:extLst>
          </p:cNvPr>
          <p:cNvCxnSpPr/>
          <p:nvPr/>
        </p:nvCxnSpPr>
        <p:spPr bwMode="auto">
          <a:xfrm flipV="1">
            <a:off x="627836"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Прямая соединительная линия 42">
            <a:extLst>
              <a:ext uri="{FF2B5EF4-FFF2-40B4-BE49-F238E27FC236}">
                <a16:creationId xmlns:a16="http://schemas.microsoft.com/office/drawing/2014/main" id="{31483BC5-E2A1-4AAA-978C-0416FC5F362C}"/>
              </a:ext>
            </a:extLst>
          </p:cNvPr>
          <p:cNvCxnSpPr/>
          <p:nvPr/>
        </p:nvCxnSpPr>
        <p:spPr bwMode="auto">
          <a:xfrm flipV="1">
            <a:off x="991737" y="1551260"/>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Прямая соединительная линия 43">
            <a:extLst>
              <a:ext uri="{FF2B5EF4-FFF2-40B4-BE49-F238E27FC236}">
                <a16:creationId xmlns:a16="http://schemas.microsoft.com/office/drawing/2014/main" id="{7A632937-A2C7-42DE-A8D0-4A04ADA97F96}"/>
              </a:ext>
            </a:extLst>
          </p:cNvPr>
          <p:cNvCxnSpPr/>
          <p:nvPr/>
        </p:nvCxnSpPr>
        <p:spPr bwMode="auto">
          <a:xfrm flipV="1">
            <a:off x="1323161"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Прямая соединительная линия 44">
            <a:extLst>
              <a:ext uri="{FF2B5EF4-FFF2-40B4-BE49-F238E27FC236}">
                <a16:creationId xmlns:a16="http://schemas.microsoft.com/office/drawing/2014/main" id="{AFEC9EC7-85F5-4BA4-BDA9-D02A2DAF4A65}"/>
              </a:ext>
            </a:extLst>
          </p:cNvPr>
          <p:cNvCxnSpPr/>
          <p:nvPr/>
        </p:nvCxnSpPr>
        <p:spPr bwMode="auto">
          <a:xfrm flipV="1">
            <a:off x="1694636" y="1541735"/>
            <a:ext cx="0" cy="1429871"/>
          </a:xfrm>
          <a:prstGeom prst="line">
            <a:avLst/>
          </a:prstGeom>
          <a:solidFill>
            <a:schemeClr val="accent1"/>
          </a:solidFill>
          <a:ln w="15875" cap="flat" cmpd="sng" algn="ctr">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Прямая соединительная линия 45">
            <a:extLst>
              <a:ext uri="{FF2B5EF4-FFF2-40B4-BE49-F238E27FC236}">
                <a16:creationId xmlns:a16="http://schemas.microsoft.com/office/drawing/2014/main" id="{1435AF7B-328D-4A16-AABE-BA95F6E69E36}"/>
              </a:ext>
            </a:extLst>
          </p:cNvPr>
          <p:cNvCxnSpPr/>
          <p:nvPr/>
        </p:nvCxnSpPr>
        <p:spPr bwMode="auto">
          <a:xfrm flipV="1">
            <a:off x="2058537" y="1541735"/>
            <a:ext cx="0" cy="1429871"/>
          </a:xfrm>
          <a:prstGeom prst="line">
            <a:avLst/>
          </a:prstGeom>
          <a:solidFill>
            <a:schemeClr val="accent1"/>
          </a:solidFill>
          <a:ln w="1587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49F0515-900A-48D0-B3F3-BB7D78256B60}"/>
                  </a:ext>
                </a:extLst>
              </p:cNvPr>
              <p:cNvSpPr txBox="1"/>
              <p:nvPr/>
            </p:nvSpPr>
            <p:spPr>
              <a:xfrm>
                <a:off x="1241172" y="2247779"/>
                <a:ext cx="375557" cy="3596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ru-RU" i="1" smtClean="0">
                              <a:latin typeface="Cambria Math" panose="02040503050406030204" pitchFamily="18" charset="0"/>
                            </a:rPr>
                          </m:ctrlPr>
                        </m:sSupPr>
                        <m:e>
                          <m:r>
                            <a:rPr lang="ru-RU">
                              <a:latin typeface="Cambria Math" panose="02040503050406030204" pitchFamily="18" charset="0"/>
                            </a:rPr>
                            <m:t>𝑝</m:t>
                          </m:r>
                        </m:e>
                        <m:sup>
                          <m:d>
                            <m:dPr>
                              <m:ctrlPr>
                                <a:rPr lang="ru-RU" i="1" smtClean="0">
                                  <a:latin typeface="Cambria Math" panose="02040503050406030204" pitchFamily="18" charset="0"/>
                                </a:rPr>
                              </m:ctrlPr>
                            </m:dPr>
                            <m:e>
                              <m:r>
                                <a:rPr lang="en-US" b="0" i="1" smtClean="0">
                                  <a:solidFill>
                                    <a:srgbClr val="FF0000"/>
                                  </a:solidFill>
                                  <a:latin typeface="Cambria Math" panose="02040503050406030204" pitchFamily="18" charset="0"/>
                                </a:rPr>
                                <m:t>𝑖</m:t>
                              </m:r>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𝑗</m:t>
                              </m:r>
                            </m:e>
                          </m:d>
                        </m:sup>
                      </m:sSup>
                    </m:oMath>
                  </m:oMathPara>
                </a14:m>
                <a:endParaRPr lang="ru-RU" dirty="0"/>
              </a:p>
            </p:txBody>
          </p:sp>
        </mc:Choice>
        <mc:Fallback xmlns="">
          <p:sp>
            <p:nvSpPr>
              <p:cNvPr id="52" name="TextBox 51">
                <a:extLst>
                  <a:ext uri="{FF2B5EF4-FFF2-40B4-BE49-F238E27FC236}">
                    <a16:creationId xmlns:a16="http://schemas.microsoft.com/office/drawing/2014/main" id="{049F0515-900A-48D0-B3F3-BB7D78256B60}"/>
                  </a:ext>
                </a:extLst>
              </p:cNvPr>
              <p:cNvSpPr txBox="1">
                <a:spLocks noRot="1" noChangeAspect="1" noMove="1" noResize="1" noEditPoints="1" noAdjustHandles="1" noChangeArrowheads="1" noChangeShapeType="1" noTextEdit="1"/>
              </p:cNvSpPr>
              <p:nvPr/>
            </p:nvSpPr>
            <p:spPr>
              <a:xfrm>
                <a:off x="1241172" y="2247779"/>
                <a:ext cx="375557" cy="359650"/>
              </a:xfrm>
              <a:prstGeom prst="rect">
                <a:avLst/>
              </a:prstGeom>
              <a:blipFill>
                <a:blip r:embed="rId6"/>
                <a:stretch>
                  <a:fillRect r="-32787" b="-3390"/>
                </a:stretch>
              </a:blipFill>
            </p:spPr>
            <p:txBody>
              <a:bodyPr/>
              <a:lstStyle/>
              <a:p>
                <a:r>
                  <a:rPr lang="ru-RU">
                    <a:noFill/>
                  </a:rPr>
                  <a:t> </a:t>
                </a:r>
              </a:p>
            </p:txBody>
          </p:sp>
        </mc:Fallback>
      </mc:AlternateContent>
      <p:sp>
        <p:nvSpPr>
          <p:cNvPr id="53" name="Овал 52">
            <a:extLst>
              <a:ext uri="{FF2B5EF4-FFF2-40B4-BE49-F238E27FC236}">
                <a16:creationId xmlns:a16="http://schemas.microsoft.com/office/drawing/2014/main" id="{6361BB3C-6DEE-4E5A-9505-4B0097ABC253}"/>
              </a:ext>
            </a:extLst>
          </p:cNvPr>
          <p:cNvSpPr/>
          <p:nvPr/>
        </p:nvSpPr>
        <p:spPr bwMode="auto">
          <a:xfrm>
            <a:off x="1288894" y="2219871"/>
            <a:ext cx="72000" cy="7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xmlns:p14="http://schemas.microsoft.com/office/powerpoint/2010/main">
        <mc:Choice Requires="p14">
          <p:contentPart p14:bwMode="auto" r:id="rId7">
            <p14:nvContentPartPr>
              <p14:cNvPr id="60" name="Рукописный ввод 59">
                <a:extLst>
                  <a:ext uri="{FF2B5EF4-FFF2-40B4-BE49-F238E27FC236}">
                    <a16:creationId xmlns:a16="http://schemas.microsoft.com/office/drawing/2014/main" id="{C5AEE3F0-E679-4131-A0F6-2E8708A1DF91}"/>
                  </a:ext>
                </a:extLst>
              </p14:cNvPr>
              <p14:cNvContentPartPr/>
              <p14:nvPr/>
            </p14:nvContentPartPr>
            <p14:xfrm>
              <a:off x="73124" y="1228291"/>
              <a:ext cx="1005120" cy="495000"/>
            </p14:xfrm>
          </p:contentPart>
        </mc:Choice>
        <mc:Fallback xmlns="">
          <p:pic>
            <p:nvPicPr>
              <p:cNvPr id="60" name="Рукописный ввод 59">
                <a:extLst>
                  <a:ext uri="{FF2B5EF4-FFF2-40B4-BE49-F238E27FC236}">
                    <a16:creationId xmlns:a16="http://schemas.microsoft.com/office/drawing/2014/main" id="{C5AEE3F0-E679-4131-A0F6-2E8708A1DF91}"/>
                  </a:ext>
                </a:extLst>
              </p:cNvPr>
              <p:cNvPicPr/>
              <p:nvPr/>
            </p:nvPicPr>
            <p:blipFill>
              <a:blip r:embed="rId9"/>
              <a:stretch>
                <a:fillRect/>
              </a:stretch>
            </p:blipFill>
            <p:spPr>
              <a:xfrm>
                <a:off x="63764" y="1218931"/>
                <a:ext cx="1023840" cy="513720"/>
              </a:xfrm>
              <a:prstGeom prst="rect">
                <a:avLst/>
              </a:prstGeom>
            </p:spPr>
          </p:pic>
        </mc:Fallback>
      </mc:AlternateContent>
      <mc:AlternateContent xmlns:mc="http://schemas.openxmlformats.org/markup-compatibility/2006" xmlns:a14="http://schemas.microsoft.com/office/drawing/2010/main">
        <mc:Choice Requires="a14">
          <p:sp>
            <p:nvSpPr>
              <p:cNvPr id="63" name="Объект 21">
                <a:extLst>
                  <a:ext uri="{FF2B5EF4-FFF2-40B4-BE49-F238E27FC236}">
                    <a16:creationId xmlns:a16="http://schemas.microsoft.com/office/drawing/2014/main" id="{46FBE465-91CC-49C6-8A74-9E649C86EB28}"/>
                  </a:ext>
                </a:extLst>
              </p:cNvPr>
              <p:cNvSpPr txBox="1"/>
              <p:nvPr/>
            </p:nvSpPr>
            <p:spPr bwMode="auto">
              <a:xfrm>
                <a:off x="2071418" y="1436986"/>
                <a:ext cx="10120579" cy="223013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ru-RU" sz="1400" i="1" smtClean="0">
                          <a:solidFill>
                            <a:srgbClr val="FF0000"/>
                          </a:solidFill>
                          <a:latin typeface="Cambria Math" panose="02040503050406030204" pitchFamily="18" charset="0"/>
                        </a:rPr>
                        <m:t>𝑖</m:t>
                      </m:r>
                      <m:r>
                        <a:rPr lang="ru-RU" sz="1400" b="0" i="1" smtClean="0">
                          <a:solidFill>
                            <a:schemeClr val="tx1"/>
                          </a:solidFill>
                          <a:latin typeface="Cambria Math" panose="02040503050406030204" pitchFamily="18" charset="0"/>
                        </a:rPr>
                        <m:t>=1,</m:t>
                      </m:r>
                      <m:r>
                        <a:rPr lang="en-US" sz="1400" b="0" i="1" smtClean="0">
                          <a:solidFill>
                            <a:schemeClr val="tx1"/>
                          </a:solidFill>
                          <a:latin typeface="Cambria Math" panose="02040503050406030204" pitchFamily="18" charset="0"/>
                        </a:rPr>
                        <m:t> </m:t>
                      </m:r>
                      <m:r>
                        <a:rPr lang="en-US" sz="1400" i="1" smtClean="0">
                          <a:solidFill>
                            <a:srgbClr val="00B050"/>
                          </a:solidFill>
                          <a:latin typeface="Cambria Math" panose="02040503050406030204" pitchFamily="18" charset="0"/>
                        </a:rPr>
                        <m:t>𝑗</m:t>
                      </m:r>
                      <m:r>
                        <a:rPr lang="ru-RU" sz="1400" i="1">
                          <a:latin typeface="Cambria Math" panose="02040503050406030204" pitchFamily="18" charset="0"/>
                        </a:rPr>
                        <m:t>=1</m:t>
                      </m:r>
                      <m:r>
                        <a:rPr lang="en-US" sz="1400" b="0" i="1" smtClean="0">
                          <a:latin typeface="Cambria Math" panose="02040503050406030204" pitchFamily="18" charset="0"/>
                        </a:rPr>
                        <m:t>, </m:t>
                      </m:r>
                      <m:r>
                        <a:rPr lang="en-US" sz="1400" b="0" i="1" smtClean="0">
                          <a:solidFill>
                            <a:srgbClr val="7030A0"/>
                          </a:solidFill>
                          <a:latin typeface="Cambria Math" panose="02040503050406030204" pitchFamily="18" charset="0"/>
                        </a:rPr>
                        <m:t>𝑘</m:t>
                      </m:r>
                      <m:r>
                        <a:rPr lang="en-US" sz="1400" b="0" i="1" smtClean="0">
                          <a:latin typeface="Cambria Math" panose="02040503050406030204" pitchFamily="18" charset="0"/>
                        </a:rPr>
                        <m:t>=1</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oMath>
                  </m:oMathPara>
                </a14:m>
                <a:endParaRPr lang="ru-RU"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2</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i="1">
                              <a:solidFill>
                                <a:srgbClr val="00B050"/>
                              </a:solidFill>
                              <a:highlight>
                                <a:srgbClr val="FFFF00"/>
                              </a:highlight>
                              <a:latin typeface="Cambria Math" panose="02040503050406030204" pitchFamily="18" charset="0"/>
                            </a:rPr>
                            <m:t>2</m:t>
                          </m:r>
                          <m:r>
                            <a:rPr lang="en-US" sz="1400" i="1">
                              <a:solidFill>
                                <a:srgbClr val="000000"/>
                              </a:solidFill>
                              <a:highlight>
                                <a:srgbClr val="FFFF00"/>
                              </a:highlight>
                              <a:latin typeface="Cambria Math" panose="02040503050406030204" pitchFamily="18" charset="0"/>
                            </a:rPr>
                            <m:t>)</m:t>
                          </m:r>
                        </m:sup>
                      </m:sSup>
                      <m:sSub>
                        <m:sSubPr>
                          <m:ctrlPr>
                            <a:rPr lang="ru-RU" sz="1400" i="1" smtClean="0">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ru-RU" sz="1400" b="0" i="1" smtClean="0">
                          <a:latin typeface="Cambria Math" panose="02040503050406030204" pitchFamily="18" charset="0"/>
                        </a:rPr>
                        <m:t>3</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3</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3</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smtClean="0">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=1,</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4</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4</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𝐶</m:t>
                          </m:r>
                        </m:e>
                        <m:sup>
                          <m:r>
                            <a:rPr lang="en-US" sz="1400" i="1">
                              <a:solidFill>
                                <a:srgbClr val="000000"/>
                              </a:solidFill>
                              <a:highlight>
                                <a:srgbClr val="FFFF00"/>
                              </a:highlight>
                              <a:latin typeface="Cambria Math" panose="02040503050406030204" pitchFamily="18" charset="0"/>
                            </a:rPr>
                            <m:t>(</m:t>
                          </m:r>
                          <m:r>
                            <a:rPr lang="en-US" sz="1400" i="1">
                              <a:solidFill>
                                <a:srgbClr val="FF0000"/>
                              </a:solidFill>
                              <a:highlight>
                                <a:srgbClr val="FFFF00"/>
                              </a:highlight>
                              <a:latin typeface="Cambria Math" panose="02040503050406030204" pitchFamily="18" charset="0"/>
                            </a:rPr>
                            <m:t>1</m:t>
                          </m:r>
                          <m:r>
                            <a:rPr lang="en-US" sz="1400" i="1">
                              <a:solidFill>
                                <a:srgbClr val="000000"/>
                              </a:solidFill>
                              <a:highlight>
                                <a:srgbClr val="FFFF00"/>
                              </a:highlight>
                              <a:latin typeface="Cambria Math" panose="02040503050406030204" pitchFamily="18" charset="0"/>
                            </a:rPr>
                            <m:t>,</m:t>
                          </m:r>
                          <m:r>
                            <a:rPr lang="en-US" sz="1400" b="0" i="1" smtClean="0">
                              <a:solidFill>
                                <a:srgbClr val="00B050"/>
                              </a:solidFill>
                              <a:highlight>
                                <a:srgbClr val="FFFF00"/>
                              </a:highlight>
                              <a:latin typeface="Cambria Math" panose="02040503050406030204" pitchFamily="18" charset="0"/>
                            </a:rPr>
                            <m:t>4</m:t>
                          </m:r>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i="1">
                              <a:highlight>
                                <a:srgbClr val="FFFF00"/>
                              </a:highlight>
                              <a:latin typeface="Cambria Math" panose="02040503050406030204" pitchFamily="18" charset="0"/>
                            </a:rPr>
                            <m:t>0</m:t>
                          </m:r>
                        </m:sub>
                      </m:sSub>
                      <m:r>
                        <a:rPr lang="en-US" sz="1400" b="0" i="1" smtClean="0">
                          <a:highlight>
                            <a:srgbClr val="FFFF00"/>
                          </a:highlight>
                          <a:latin typeface="Cambria Math" panose="02040503050406030204" pitchFamily="18" charset="0"/>
                        </a:rPr>
                        <m:t>     </m:t>
                      </m:r>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3</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4</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dirty="0"/>
              </a:p>
              <a:p>
                <a:endParaRPr lang="en-US" sz="1400" dirty="0"/>
              </a:p>
              <a:p>
                <a:pPr/>
                <a14:m>
                  <m:oMathPara xmlns:m="http://schemas.openxmlformats.org/officeDocument/2006/math">
                    <m:oMathParaPr>
                      <m:jc m:val="left"/>
                    </m:oMathParaPr>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r>
                        <a:rPr lang="en-US" sz="1400" b="0" i="1" smtClean="0">
                          <a:latin typeface="Cambria Math" panose="02040503050406030204" pitchFamily="18" charset="0"/>
                        </a:rPr>
                        <m:t>2</m:t>
                      </m:r>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5</m:t>
                      </m:r>
                      <m:r>
                        <a:rPr lang="ru-RU" sz="1400" i="1">
                          <a:latin typeface="Cambria Math" panose="02040503050406030204" pitchFamily="18" charset="0"/>
                        </a:rPr>
                        <m:t>:</m:t>
                      </m:r>
                      <m:r>
                        <a:rPr lang="en-US" sz="1400" b="0" i="1" smtClean="0">
                          <a:latin typeface="Cambria Math" panose="02040503050406030204" pitchFamily="18" charset="0"/>
                        </a:rPr>
                        <m:t>                </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3</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2</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r>
                            <a:rPr lang="en-US" sz="1400" b="0" i="1" smtClean="0">
                              <a:solidFill>
                                <a:srgbClr val="FF0000"/>
                              </a:solidFill>
                              <a:latin typeface="Cambria Math" panose="02040503050406030204" pitchFamily="18" charset="0"/>
                            </a:rPr>
                            <m:t>2</m:t>
                          </m:r>
                          <m:r>
                            <a:rPr lang="ru-RU"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en-US" sz="1400" i="1">
                              <a:solidFill>
                                <a:srgbClr val="FF0000"/>
                              </a:solidFill>
                              <a:latin typeface="Cambria Math" panose="02040503050406030204" pitchFamily="18" charset="0"/>
                            </a:rPr>
                            <m:t>2</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oMath>
                  </m:oMathPara>
                </a14:m>
                <a:endParaRPr lang="ru-RU" sz="1400" i="1" dirty="0">
                  <a:latin typeface="Cambria Math" panose="02040503050406030204" pitchFamily="18" charset="0"/>
                </a:endParaRPr>
              </a:p>
              <a:p>
                <a:r>
                  <a:rPr lang="en-US" sz="1400" dirty="0"/>
                  <a:t>.</a:t>
                </a:r>
                <a:endParaRPr lang="ru-RU" sz="1400" dirty="0"/>
              </a:p>
              <a:p>
                <a:r>
                  <a:rPr lang="ru-RU" sz="1400" dirty="0"/>
                  <a:t>.</a:t>
                </a:r>
                <a:endParaRPr lang="en-US" sz="1400" dirty="0"/>
              </a:p>
              <a:p>
                <a:endParaRPr lang="ru-RU" sz="1400" dirty="0"/>
              </a:p>
              <a:p>
                <a14:m>
                  <m:oMath xmlns:m="http://schemas.openxmlformats.org/officeDocument/2006/math">
                    <m:r>
                      <a:rPr lang="ru-RU" sz="1400" i="1">
                        <a:solidFill>
                          <a:srgbClr val="FF0000"/>
                        </a:solidFill>
                        <a:latin typeface="Cambria Math" panose="02040503050406030204" pitchFamily="18" charset="0"/>
                      </a:rPr>
                      <m:t>𝑖</m:t>
                    </m:r>
                    <m:r>
                      <a:rPr lang="ru-RU"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b="0" i="1" smtClean="0">
                            <a:latin typeface="Cambria Math" panose="02040503050406030204" pitchFamily="18" charset="0"/>
                          </a:rPr>
                          <m:t>3</m:t>
                        </m:r>
                      </m:sub>
                    </m:sSub>
                    <m:r>
                      <a:rPr lang="ru-RU" sz="1400" i="1">
                        <a:latin typeface="Cambria Math" panose="02040503050406030204" pitchFamily="18" charset="0"/>
                      </a:rPr>
                      <m:t>,</m:t>
                    </m:r>
                    <m:r>
                      <a:rPr lang="en-US" sz="1400" i="1">
                        <a:solidFill>
                          <a:srgbClr val="00B050"/>
                        </a:solidFill>
                        <a:latin typeface="Cambria Math" panose="02040503050406030204" pitchFamily="18" charset="0"/>
                      </a:rPr>
                      <m:t>𝑗</m:t>
                    </m:r>
                    <m:r>
                      <a:rPr lang="ru-RU" sz="1400" i="1">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1</m:t>
                        </m:r>
                      </m:sub>
                    </m:sSub>
                    <m:r>
                      <a:rPr lang="en-US" sz="1400" i="1">
                        <a:latin typeface="Cambria Math" panose="02040503050406030204" pitchFamily="18" charset="0"/>
                      </a:rPr>
                      <m:t>, </m:t>
                    </m:r>
                    <m:r>
                      <a:rPr lang="en-US" sz="1400" i="1">
                        <a:solidFill>
                          <a:srgbClr val="7030A0"/>
                        </a:solidFill>
                        <a:latin typeface="Cambria Math" panose="02040503050406030204" pitchFamily="18" charset="0"/>
                      </a:rPr>
                      <m:t>𝑘</m:t>
                    </m:r>
                    <m:r>
                      <a:rPr lang="en-US" sz="1400" i="1">
                        <a:latin typeface="Cambria Math" panose="02040503050406030204" pitchFamily="18" charset="0"/>
                      </a:rPr>
                      <m:t>=</m:t>
                    </m:r>
                    <m:r>
                      <a:rPr lang="en-US" sz="1400" i="1" smtClean="0">
                        <a:latin typeface="Cambria Math" panose="02040503050406030204" pitchFamily="18" charset="0"/>
                      </a:rPr>
                      <m:t>𝑛</m:t>
                    </m:r>
                    <m:r>
                      <a:rPr lang="ru-RU" sz="1400" i="1">
                        <a:latin typeface="Cambria Math" panose="02040503050406030204" pitchFamily="18" charset="0"/>
                      </a:rPr>
                      <m:t>:</m:t>
                    </m:r>
                  </m:oMath>
                </a14:m>
                <a:r>
                  <a:rPr lang="en-US" sz="1400" dirty="0"/>
                  <a:t> </a:t>
                </a:r>
                <a14:m>
                  <m:oMath xmlns:m="http://schemas.openxmlformats.org/officeDocument/2006/math">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𝐴</m:t>
                        </m:r>
                      </m:e>
                      <m:sup>
                        <m:r>
                          <a:rPr lang="en-US" sz="1400" i="1">
                            <a:solidFill>
                              <a:srgbClr val="000000"/>
                            </a:solidFill>
                            <a:latin typeface="Cambria Math" panose="02040503050406030204" pitchFamily="18" charset="0"/>
                          </a:rPr>
                          <m:t>(</m:t>
                        </m:r>
                        <m:sSub>
                          <m:sSubPr>
                            <m:ctrlPr>
                              <a:rPr lang="en-US" sz="1400" i="1" smtClean="0">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smtClean="0">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b="0" i="1" smtClean="0">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i="1">
                        <a:solidFill>
                          <a:srgbClr val="000000"/>
                        </a:solidFill>
                        <a:latin typeface="Cambria Math" panose="02040503050406030204" pitchFamily="18" charset="0"/>
                      </a:rPr>
                      <m:t>+</m:t>
                    </m:r>
                    <m:sSup>
                      <m:sSupPr>
                        <m:ctrlPr>
                          <a:rPr lang="ru-RU" sz="1400" i="1">
                            <a:solidFill>
                              <a:srgbClr val="000000"/>
                            </a:solidFill>
                            <a:highlight>
                              <a:srgbClr val="FFFF00"/>
                            </a:highlight>
                            <a:latin typeface="Cambria Math" panose="02040503050406030204" pitchFamily="18" charset="0"/>
                          </a:rPr>
                        </m:ctrlPr>
                      </m:sSupPr>
                      <m:e>
                        <m:r>
                          <a:rPr lang="en-US" sz="1400" i="1">
                            <a:solidFill>
                              <a:srgbClr val="000000"/>
                            </a:solidFill>
                            <a:highlight>
                              <a:srgbClr val="FFFF00"/>
                            </a:highlight>
                            <a:latin typeface="Cambria Math" panose="02040503050406030204" pitchFamily="18" charset="0"/>
                          </a:rPr>
                          <m:t>𝐵</m:t>
                        </m:r>
                      </m:e>
                      <m:sup>
                        <m:r>
                          <a:rPr lang="en-US" sz="1400" i="1">
                            <a:solidFill>
                              <a:srgbClr val="000000"/>
                            </a:solidFill>
                            <a:highlight>
                              <a:srgbClr val="FFFF00"/>
                            </a:highlight>
                            <a:latin typeface="Cambria Math" panose="02040503050406030204" pitchFamily="18" charset="0"/>
                          </a:rPr>
                          <m:t>(</m:t>
                        </m:r>
                        <m:sSub>
                          <m:sSubPr>
                            <m:ctrlPr>
                              <a:rPr lang="en-US" sz="1400" i="1">
                                <a:solidFill>
                                  <a:srgbClr val="FF0000"/>
                                </a:solidFill>
                                <a:highlight>
                                  <a:srgbClr val="FFFF00"/>
                                </a:highlight>
                                <a:latin typeface="Cambria Math" panose="02040503050406030204" pitchFamily="18" charset="0"/>
                              </a:rPr>
                            </m:ctrlPr>
                          </m:sSubPr>
                          <m:e>
                            <m:r>
                              <a:rPr lang="en-US" sz="1400" i="1">
                                <a:solidFill>
                                  <a:srgbClr val="FF0000"/>
                                </a:solidFill>
                                <a:highlight>
                                  <a:srgbClr val="FFFF00"/>
                                </a:highlight>
                                <a:latin typeface="Cambria Math" panose="02040503050406030204" pitchFamily="18" charset="0"/>
                              </a:rPr>
                              <m:t>𝑚</m:t>
                            </m:r>
                          </m:e>
                          <m:sub>
                            <m:r>
                              <a:rPr lang="en-US" sz="1400" i="1">
                                <a:solidFill>
                                  <a:srgbClr val="FF0000"/>
                                </a:solidFill>
                                <a:highlight>
                                  <a:srgbClr val="FFFF00"/>
                                </a:highlight>
                                <a:latin typeface="Cambria Math" panose="02040503050406030204" pitchFamily="18" charset="0"/>
                              </a:rPr>
                              <m:t>3</m:t>
                            </m:r>
                          </m:sub>
                        </m:sSub>
                        <m:r>
                          <a:rPr lang="en-US" sz="1400" i="1">
                            <a:solidFill>
                              <a:srgbClr val="000000"/>
                            </a:solidFill>
                            <a:highlight>
                              <a:srgbClr val="FFFF00"/>
                            </a:highlight>
                            <a:latin typeface="Cambria Math" panose="02040503050406030204" pitchFamily="18" charset="0"/>
                          </a:rPr>
                          <m:t>,</m:t>
                        </m:r>
                        <m:sSub>
                          <m:sSubPr>
                            <m:ctrlPr>
                              <a:rPr lang="en-US" sz="1400" i="1">
                                <a:solidFill>
                                  <a:srgbClr val="00B050"/>
                                </a:solidFill>
                                <a:highlight>
                                  <a:srgbClr val="FFFF00"/>
                                </a:highlight>
                                <a:latin typeface="Cambria Math" panose="02040503050406030204" pitchFamily="18" charset="0"/>
                              </a:rPr>
                            </m:ctrlPr>
                          </m:sSubPr>
                          <m:e>
                            <m:r>
                              <a:rPr lang="en-US" sz="1400" i="1">
                                <a:solidFill>
                                  <a:srgbClr val="00B050"/>
                                </a:solidFill>
                                <a:highlight>
                                  <a:srgbClr val="FFFF00"/>
                                </a:highlight>
                                <a:latin typeface="Cambria Math" panose="02040503050406030204" pitchFamily="18" charset="0"/>
                              </a:rPr>
                              <m:t>𝑚</m:t>
                            </m:r>
                          </m:e>
                          <m:sub>
                            <m:r>
                              <a:rPr lang="en-US" sz="1400" i="1">
                                <a:solidFill>
                                  <a:srgbClr val="00B050"/>
                                </a:solidFill>
                                <a:highlight>
                                  <a:srgbClr val="FFFF00"/>
                                </a:highlight>
                                <a:latin typeface="Cambria Math" panose="02040503050406030204" pitchFamily="18" charset="0"/>
                              </a:rPr>
                              <m:t>1</m:t>
                            </m:r>
                          </m:sub>
                        </m:sSub>
                        <m:r>
                          <a:rPr lang="en-US" sz="1400" i="1">
                            <a:solidFill>
                              <a:srgbClr val="000000"/>
                            </a:solidFill>
                            <a:highlight>
                              <a:srgbClr val="FFFF00"/>
                            </a:highlight>
                            <a:latin typeface="Cambria Math" panose="02040503050406030204" pitchFamily="18" charset="0"/>
                          </a:rPr>
                          <m:t>)</m:t>
                        </m:r>
                      </m:sup>
                    </m:sSup>
                    <m:sSub>
                      <m:sSubPr>
                        <m:ctrlPr>
                          <a:rPr lang="ru-RU" sz="1400" i="1">
                            <a:highlight>
                              <a:srgbClr val="FFFF00"/>
                            </a:highlight>
                            <a:latin typeface="Cambria Math" panose="02040503050406030204" pitchFamily="18" charset="0"/>
                          </a:rPr>
                        </m:ctrlPr>
                      </m:sSubPr>
                      <m:e>
                        <m:r>
                          <a:rPr lang="ru-RU" sz="1400" i="1">
                            <a:highlight>
                              <a:srgbClr val="FFFF00"/>
                            </a:highlight>
                            <a:latin typeface="Cambria Math" panose="02040503050406030204" pitchFamily="18" charset="0"/>
                          </a:rPr>
                          <m:t>𝑝</m:t>
                        </m:r>
                      </m:e>
                      <m:sub>
                        <m:r>
                          <a:rPr lang="en-US" sz="1400" b="0" i="1" smtClean="0">
                            <a:highlight>
                              <a:srgbClr val="FFFF00"/>
                            </a:highlight>
                            <a:latin typeface="Cambria Math" panose="02040503050406030204" pitchFamily="18" charset="0"/>
                          </a:rPr>
                          <m:t>1</m:t>
                        </m:r>
                      </m:sub>
                    </m:sSub>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b="0" i="1" smtClean="0">
                            <a:solidFill>
                              <a:srgbClr val="FF0000"/>
                            </a:solidFill>
                            <a:latin typeface="Cambria Math" panose="02040503050406030204" pitchFamily="18" charset="0"/>
                          </a:rPr>
                          <m:t>−1</m:t>
                        </m:r>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 </m:t>
                        </m:r>
                        <m:r>
                          <a:rPr lang="en-US"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ru-RU" sz="1400" b="0" i="1" smtClean="0">
                            <a:solidFill>
                              <a:srgbClr val="00B050"/>
                            </a:solidFill>
                            <a:latin typeface="Cambria Math" panose="02040503050406030204" pitchFamily="18" charset="0"/>
                          </a:rPr>
                          <m:t>−1</m:t>
                        </m:r>
                        <m:r>
                          <a:rPr lang="en-US" sz="1400" i="1">
                            <a:solidFill>
                              <a:srgbClr val="000000"/>
                            </a:solidFill>
                            <a:latin typeface="Cambria Math" panose="02040503050406030204" pitchFamily="18" charset="0"/>
                          </a:rPr>
                          <m:t>)</m:t>
                        </m:r>
                      </m:sup>
                    </m:sSup>
                    <m:r>
                      <a:rPr lang="en-US" sz="1400" i="1">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i="1">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𝑚</m:t>
                            </m:r>
                          </m:e>
                          <m:sub>
                            <m:r>
                              <a:rPr lang="en-US" sz="1400" i="1">
                                <a:solidFill>
                                  <a:srgbClr val="FF0000"/>
                                </a:solidFill>
                                <a:latin typeface="Cambria Math" panose="02040503050406030204" pitchFamily="18" charset="0"/>
                              </a:rPr>
                              <m:t>3</m:t>
                            </m:r>
                          </m:sub>
                        </m:sSub>
                        <m:r>
                          <a:rPr lang="en-US" sz="1400" i="1">
                            <a:solidFill>
                              <a:srgbClr val="000000"/>
                            </a:solidFill>
                            <a:latin typeface="Cambria Math" panose="02040503050406030204" pitchFamily="18" charset="0"/>
                          </a:rPr>
                          <m:t>,</m:t>
                        </m:r>
                        <m:sSub>
                          <m:sSubPr>
                            <m:ctrlPr>
                              <a:rPr lang="en-US" sz="1400" i="1">
                                <a:solidFill>
                                  <a:srgbClr val="00B050"/>
                                </a:solidFill>
                                <a:latin typeface="Cambria Math" panose="02040503050406030204" pitchFamily="18" charset="0"/>
                              </a:rPr>
                            </m:ctrlPr>
                          </m:sSubPr>
                          <m:e>
                            <m:r>
                              <a:rPr lang="en-US" sz="1400" i="1">
                                <a:solidFill>
                                  <a:srgbClr val="00B050"/>
                                </a:solidFill>
                                <a:latin typeface="Cambria Math" panose="02040503050406030204" pitchFamily="18" charset="0"/>
                              </a:rPr>
                              <m:t>𝑚</m:t>
                            </m:r>
                          </m:e>
                          <m:sub>
                            <m:r>
                              <a:rPr lang="en-US" sz="1400" i="1">
                                <a:solidFill>
                                  <a:srgbClr val="00B050"/>
                                </a:solidFill>
                                <a:latin typeface="Cambria Math" panose="02040503050406030204" pitchFamily="18" charset="0"/>
                              </a:rPr>
                              <m:t>1</m:t>
                            </m:r>
                          </m:sub>
                        </m:sSub>
                        <m:r>
                          <a:rPr lang="en-US" sz="1400" i="1">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oMath>
                </a14:m>
                <a:endParaRPr lang="ru-RU" sz="1400" i="1" dirty="0">
                  <a:latin typeface="Cambria Math" panose="02040503050406030204" pitchFamily="18" charset="0"/>
                </a:endParaRPr>
              </a:p>
              <a:p>
                <a:endParaRPr lang="ru-RU" sz="1400" dirty="0"/>
              </a:p>
              <a:p>
                <a:endParaRPr lang="ru-RU" sz="1400" dirty="0"/>
              </a:p>
            </p:txBody>
          </p:sp>
        </mc:Choice>
        <mc:Fallback xmlns="">
          <p:sp>
            <p:nvSpPr>
              <p:cNvPr id="63" name="Объект 21">
                <a:extLst>
                  <a:ext uri="{FF2B5EF4-FFF2-40B4-BE49-F238E27FC236}">
                    <a16:creationId xmlns:a16="http://schemas.microsoft.com/office/drawing/2014/main" id="{46FBE465-91CC-49C6-8A74-9E649C86EB28}"/>
                  </a:ext>
                </a:extLst>
              </p:cNvPr>
              <p:cNvSpPr txBox="1">
                <a:spLocks noRot="1" noChangeAspect="1" noMove="1" noResize="1" noEditPoints="1" noAdjustHandles="1" noChangeArrowheads="1" noChangeShapeType="1" noTextEdit="1"/>
              </p:cNvSpPr>
              <p:nvPr/>
            </p:nvSpPr>
            <p:spPr bwMode="auto">
              <a:xfrm>
                <a:off x="2071418" y="1436986"/>
                <a:ext cx="10120579" cy="2230137"/>
              </a:xfrm>
              <a:prstGeom prst="rect">
                <a:avLst/>
              </a:prstGeom>
              <a:blipFill>
                <a:blip r:embed="rId10"/>
                <a:stretch>
                  <a:fillRect l="-181" b="-3552"/>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1" name="Объект 21">
                <a:extLst>
                  <a:ext uri="{FF2B5EF4-FFF2-40B4-BE49-F238E27FC236}">
                    <a16:creationId xmlns:a16="http://schemas.microsoft.com/office/drawing/2014/main" id="{2744DDB5-324C-4F76-AE89-554028F3AEC7}"/>
                  </a:ext>
                </a:extLst>
              </p:cNvPr>
              <p:cNvSpPr txBox="1"/>
              <p:nvPr/>
            </p:nvSpPr>
            <p:spPr bwMode="auto">
              <a:xfrm>
                <a:off x="4487228" y="1114480"/>
                <a:ext cx="6075997" cy="298186"/>
              </a:xfrm>
              <a:prstGeom prst="rect">
                <a:avLst/>
              </a:prstGeom>
              <a:solidFill>
                <a:schemeClr val="bg1">
                  <a:lumMod val="95000"/>
                </a:schemeClr>
              </a:solidFill>
              <a:ln>
                <a:noFill/>
              </a:ln>
            </p:spPr>
            <p:txBody>
              <a:bodyPr>
                <a:noAutofit/>
              </a:bodyPr>
              <a:lstStyle/>
              <a:p>
                <a14:m>
                  <m:oMath xmlns:m="http://schemas.openxmlformats.org/officeDocument/2006/math">
                    <m:sSup>
                      <m:sSupPr>
                        <m:ctrlPr>
                          <a:rPr lang="ru-RU"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𝐴</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ru-RU"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𝐵</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𝐶</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en-US" sz="1400" b="0" i="1" smtClean="0">
                            <a:solidFill>
                              <a:srgbClr val="FF0000"/>
                            </a:solidFill>
                            <a:latin typeface="Cambria Math" panose="02040503050406030204" pitchFamily="18" charset="0"/>
                          </a:rPr>
                          <m:t>−</m:t>
                        </m:r>
                        <m:r>
                          <a:rPr lang="ru-RU" sz="1400" i="1">
                            <a:solidFill>
                              <a:srgbClr val="FF0000"/>
                            </a:solidFill>
                            <a:latin typeface="Cambria Math" panose="02040503050406030204" pitchFamily="18" charset="0"/>
                          </a:rPr>
                          <m:t>1</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𝐷</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𝐸</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sSup>
                      <m:sSupPr>
                        <m:ctrlPr>
                          <a:rPr lang="ru-RU" sz="1400" i="1">
                            <a:solidFill>
                              <a:srgbClr val="000000"/>
                            </a:solidFill>
                            <a:latin typeface="Cambria Math" panose="02040503050406030204" pitchFamily="18" charset="0"/>
                          </a:rPr>
                        </m:ctrlPr>
                      </m:sSupPr>
                      <m:e>
                        <m:r>
                          <a:rPr lang="ru-RU" sz="1400" i="1">
                            <a:solidFill>
                              <a:srgbClr val="000000"/>
                            </a:solidFill>
                            <a:latin typeface="Cambria Math" panose="02040503050406030204" pitchFamily="18" charset="0"/>
                          </a:rPr>
                          <m:t>𝑝</m:t>
                        </m:r>
                      </m:e>
                      <m:sup>
                        <m:r>
                          <a:rPr lang="en-US" sz="1400" b="0" i="1" smtClean="0">
                            <a:solidFill>
                              <a:srgbClr val="000000"/>
                            </a:solidFill>
                            <a:latin typeface="Cambria Math" panose="02040503050406030204" pitchFamily="18" charset="0"/>
                          </a:rPr>
                          <m:t>(</m:t>
                        </m:r>
                        <m:r>
                          <a:rPr lang="ru-RU" sz="1400" i="1" smtClean="0">
                            <a:solidFill>
                              <a:srgbClr val="FF0000"/>
                            </a:solidFill>
                            <a:latin typeface="Cambria Math" panose="02040503050406030204" pitchFamily="18" charset="0"/>
                          </a:rPr>
                          <m:t>𝑖</m:t>
                        </m:r>
                        <m:r>
                          <a:rPr lang="ru-RU" sz="1400" i="1">
                            <a:solidFill>
                              <a:srgbClr val="000000"/>
                            </a:solidFill>
                            <a:latin typeface="Cambria Math" panose="02040503050406030204" pitchFamily="18" charset="0"/>
                          </a:rPr>
                          <m:t>,</m:t>
                        </m:r>
                        <m:r>
                          <a:rPr lang="en-US" sz="1400" i="1" smtClean="0">
                            <a:solidFill>
                              <a:srgbClr val="00B050"/>
                            </a:solidFill>
                            <a:latin typeface="Cambria Math" panose="02040503050406030204" pitchFamily="18" charset="0"/>
                          </a:rPr>
                          <m:t>𝑗</m:t>
                        </m:r>
                        <m:r>
                          <a:rPr lang="en-US" sz="1400" b="0" i="1" smtClean="0">
                            <a:solidFill>
                              <a:srgbClr val="00B050"/>
                            </a:solidFill>
                            <a:latin typeface="Cambria Math" panose="02040503050406030204" pitchFamily="18" charset="0"/>
                          </a:rPr>
                          <m:t>−1</m:t>
                        </m:r>
                        <m:r>
                          <a:rPr lang="en-US" sz="1400" b="0" i="1" smtClean="0">
                            <a:solidFill>
                              <a:srgbClr val="000000"/>
                            </a:solidFill>
                            <a:latin typeface="Cambria Math" panose="02040503050406030204" pitchFamily="18" charset="0"/>
                          </a:rPr>
                          <m:t>)</m:t>
                        </m:r>
                      </m:sup>
                    </m:sSup>
                    <m:r>
                      <a:rPr lang="en-US" sz="1400" b="0" i="1" smtClean="0">
                        <a:solidFill>
                          <a:srgbClr val="000000"/>
                        </a:solidFill>
                        <a:latin typeface="Cambria Math" panose="02040503050406030204" pitchFamily="18" charset="0"/>
                      </a:rPr>
                      <m:t>=</m:t>
                    </m:r>
                    <m:sSup>
                      <m:sSupPr>
                        <m:ctrlPr>
                          <a:rPr lang="ru-RU" sz="1400" i="1">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𝐺</m:t>
                        </m:r>
                      </m:e>
                      <m:sup>
                        <m:r>
                          <a:rPr lang="en-US" sz="1400" i="1">
                            <a:solidFill>
                              <a:srgbClr val="000000"/>
                            </a:solidFill>
                            <a:latin typeface="Cambria Math" panose="02040503050406030204" pitchFamily="18" charset="0"/>
                          </a:rPr>
                          <m:t>(</m:t>
                        </m:r>
                        <m:r>
                          <a:rPr lang="ru-RU" sz="1400" i="1">
                            <a:solidFill>
                              <a:srgbClr val="FF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B050"/>
                            </a:solidFill>
                            <a:latin typeface="Cambria Math" panose="02040503050406030204" pitchFamily="18" charset="0"/>
                          </a:rPr>
                          <m:t>𝑗</m:t>
                        </m:r>
                        <m:r>
                          <a:rPr lang="en-US" sz="1400" i="1">
                            <a:solidFill>
                              <a:srgbClr val="000000"/>
                            </a:solidFill>
                            <a:latin typeface="Cambria Math" panose="02040503050406030204" pitchFamily="18" charset="0"/>
                          </a:rPr>
                          <m:t>)</m:t>
                        </m:r>
                      </m:sup>
                    </m:sSup>
                  </m:oMath>
                </a14:m>
                <a:r>
                  <a:rPr lang="en-US" sz="1200" dirty="0"/>
                  <a:t>.</a:t>
                </a:r>
                <a:endParaRPr lang="ru-RU" sz="1200" dirty="0"/>
              </a:p>
            </p:txBody>
          </p:sp>
        </mc:Choice>
        <mc:Fallback xmlns="">
          <p:sp>
            <p:nvSpPr>
              <p:cNvPr id="41" name="Объект 21">
                <a:extLst>
                  <a:ext uri="{FF2B5EF4-FFF2-40B4-BE49-F238E27FC236}">
                    <a16:creationId xmlns:a16="http://schemas.microsoft.com/office/drawing/2014/main" id="{2744DDB5-324C-4F76-AE89-554028F3AEC7}"/>
                  </a:ext>
                </a:extLst>
              </p:cNvPr>
              <p:cNvSpPr txBox="1">
                <a:spLocks noRot="1" noChangeAspect="1" noMove="1" noResize="1" noEditPoints="1" noAdjustHandles="1" noChangeArrowheads="1" noChangeShapeType="1" noTextEdit="1"/>
              </p:cNvSpPr>
              <p:nvPr/>
            </p:nvSpPr>
            <p:spPr bwMode="auto">
              <a:xfrm>
                <a:off x="4487228" y="1114480"/>
                <a:ext cx="6075997" cy="298186"/>
              </a:xfrm>
              <a:prstGeom prst="rect">
                <a:avLst/>
              </a:prstGeom>
              <a:blipFill>
                <a:blip r:embed="rId11"/>
                <a:stretch>
                  <a:fillRect b="-20408"/>
                </a:stretch>
              </a:blipFill>
              <a:ln>
                <a:noFill/>
              </a:ln>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BF722BE-4650-4F51-9F3F-370846531A53}"/>
                  </a:ext>
                </a:extLst>
              </p:cNvPr>
              <p:cNvSpPr txBox="1"/>
              <p:nvPr/>
            </p:nvSpPr>
            <p:spPr>
              <a:xfrm>
                <a:off x="-46007" y="3249949"/>
                <a:ext cx="200734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7030A0"/>
                          </a:solidFill>
                          <a:latin typeface="Cambria Math" panose="02040503050406030204" pitchFamily="18" charset="0"/>
                        </a:rPr>
                        <m:t>𝑘</m:t>
                      </m:r>
                      <m:r>
                        <a:rPr lang="en-US" sz="1400" i="1">
                          <a:latin typeface="Cambria Math" panose="02040503050406030204" pitchFamily="18" charset="0"/>
                        </a:rPr>
                        <m:t>=</m:t>
                      </m:r>
                      <m:r>
                        <a:rPr lang="en-US" sz="1400" b="0" i="1" smtClean="0">
                          <a:latin typeface="Cambria Math" panose="02040503050406030204" pitchFamily="18" charset="0"/>
                        </a:rPr>
                        <m:t>1…</m:t>
                      </m:r>
                      <m:r>
                        <a:rPr lang="en-US" sz="1400" i="1">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solidFill>
                                <a:schemeClr val="tx1"/>
                              </a:solidFill>
                              <a:latin typeface="Cambria Math" panose="02040503050406030204" pitchFamily="18" charset="0"/>
                            </a:rPr>
                            <m:t>𝑛</m:t>
                          </m:r>
                          <m:r>
                            <a:rPr lang="ru-RU" sz="1400" i="1">
                              <a:latin typeface="Cambria Math" panose="02040503050406030204" pitchFamily="18" charset="0"/>
                            </a:rPr>
                            <m:t>=</m:t>
                          </m:r>
                          <m:sSub>
                            <m:sSubPr>
                              <m:ctrlPr>
                                <a:rPr lang="en-US" sz="1400" i="1">
                                  <a:latin typeface="Cambria Math" panose="02040503050406030204" pitchFamily="18" charset="0"/>
                                </a:rPr>
                              </m:ctrlPr>
                            </m:sSubPr>
                            <m:e>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1</m:t>
                                  </m:r>
                                </m:sub>
                              </m:sSub>
                              <m:r>
                                <a:rPr lang="en-US" sz="1400" i="1">
                                  <a:latin typeface="Cambria Math" panose="02040503050406030204" pitchFamily="18" charset="0"/>
                                </a:rPr>
                                <m:t>𝑚</m:t>
                              </m:r>
                            </m:e>
                            <m:sub>
                              <m:r>
                                <a:rPr lang="en-US" sz="1400" b="0" i="1" smtClean="0">
                                  <a:latin typeface="Cambria Math" panose="02040503050406030204" pitchFamily="18" charset="0"/>
                                </a:rPr>
                                <m:t>3</m:t>
                              </m:r>
                            </m:sub>
                          </m:sSub>
                        </m:e>
                      </m:d>
                      <m:r>
                        <a:rPr lang="en-US" sz="1400" b="0" i="1" smtClean="0">
                          <a:latin typeface="Cambria Math" panose="02040503050406030204" pitchFamily="18" charset="0"/>
                        </a:rPr>
                        <m:t>.</m:t>
                      </m:r>
                    </m:oMath>
                  </m:oMathPara>
                </a14:m>
                <a:endParaRPr lang="ru-RU" sz="1400" dirty="0"/>
              </a:p>
            </p:txBody>
          </p:sp>
        </mc:Choice>
        <mc:Fallback xmlns="">
          <p:sp>
            <p:nvSpPr>
              <p:cNvPr id="54" name="TextBox 53">
                <a:extLst>
                  <a:ext uri="{FF2B5EF4-FFF2-40B4-BE49-F238E27FC236}">
                    <a16:creationId xmlns:a16="http://schemas.microsoft.com/office/drawing/2014/main" id="{0BF722BE-4650-4F51-9F3F-370846531A53}"/>
                  </a:ext>
                </a:extLst>
              </p:cNvPr>
              <p:cNvSpPr txBox="1">
                <a:spLocks noRot="1" noChangeAspect="1" noMove="1" noResize="1" noEditPoints="1" noAdjustHandles="1" noChangeArrowheads="1" noChangeShapeType="1" noTextEdit="1"/>
              </p:cNvSpPr>
              <p:nvPr/>
            </p:nvSpPr>
            <p:spPr>
              <a:xfrm>
                <a:off x="-46007" y="3249949"/>
                <a:ext cx="2007343" cy="307777"/>
              </a:xfrm>
              <a:prstGeom prst="rect">
                <a:avLst/>
              </a:prstGeom>
              <a:blipFill>
                <a:blip r:embed="rId13"/>
                <a:stretch>
                  <a:fillRect/>
                </a:stretch>
              </a:blipFill>
            </p:spPr>
            <p:txBody>
              <a:bodyPr/>
              <a:lstStyle/>
              <a:p>
                <a:r>
                  <a:rPr lang="ru-RU">
                    <a:noFill/>
                  </a:rPr>
                  <a:t> </a:t>
                </a:r>
              </a:p>
            </p:txBody>
          </p:sp>
        </mc:Fallback>
      </mc:AlternateContent>
      <mc:AlternateContent xmlns:mc="http://schemas.openxmlformats.org/markup-compatibility/2006" xmlns:p14="http://schemas.microsoft.com/office/powerpoint/2010/main">
        <mc:Choice Requires="p14">
          <p:contentPart p14:bwMode="auto" r:id="rId14">
            <p14:nvContentPartPr>
              <p14:cNvPr id="16" name="Рукописный ввод 15">
                <a:extLst>
                  <a:ext uri="{FF2B5EF4-FFF2-40B4-BE49-F238E27FC236}">
                    <a16:creationId xmlns:a16="http://schemas.microsoft.com/office/drawing/2014/main" id="{6277C43A-AFF1-4988-A9DF-390830752A08}"/>
                  </a:ext>
                </a:extLst>
              </p14:cNvPr>
              <p14:cNvContentPartPr/>
              <p14:nvPr/>
            </p14:nvContentPartPr>
            <p14:xfrm>
              <a:off x="154080" y="850680"/>
              <a:ext cx="8754840" cy="3853080"/>
            </p14:xfrm>
          </p:contentPart>
        </mc:Choice>
        <mc:Fallback xmlns="">
          <p:pic>
            <p:nvPicPr>
              <p:cNvPr id="16" name="Рукописный ввод 15">
                <a:extLst>
                  <a:ext uri="{FF2B5EF4-FFF2-40B4-BE49-F238E27FC236}">
                    <a16:creationId xmlns:a16="http://schemas.microsoft.com/office/drawing/2014/main" id="{6277C43A-AFF1-4988-A9DF-390830752A08}"/>
                  </a:ext>
                </a:extLst>
              </p:cNvPr>
              <p:cNvPicPr/>
              <p:nvPr/>
            </p:nvPicPr>
            <p:blipFill>
              <a:blip r:embed="rId15"/>
              <a:stretch>
                <a:fillRect/>
              </a:stretch>
            </p:blipFill>
            <p:spPr>
              <a:xfrm>
                <a:off x="144720" y="841320"/>
                <a:ext cx="8773560" cy="3871800"/>
              </a:xfrm>
              <a:prstGeom prst="rect">
                <a:avLst/>
              </a:prstGeom>
            </p:spPr>
          </p:pic>
        </mc:Fallback>
      </mc:AlternateContent>
      <p:pic>
        <p:nvPicPr>
          <p:cNvPr id="3" name="Рисунок 2">
            <a:extLst>
              <a:ext uri="{FF2B5EF4-FFF2-40B4-BE49-F238E27FC236}">
                <a16:creationId xmlns:a16="http://schemas.microsoft.com/office/drawing/2014/main" id="{BB15B2D2-300F-45B7-A360-34CED94DE204}"/>
              </a:ext>
            </a:extLst>
          </p:cNvPr>
          <p:cNvPicPr>
            <a:picLocks noChangeAspect="1"/>
          </p:cNvPicPr>
          <p:nvPr/>
        </p:nvPicPr>
        <p:blipFill>
          <a:blip r:embed="rId16"/>
          <a:stretch>
            <a:fillRect/>
          </a:stretch>
        </p:blipFill>
        <p:spPr>
          <a:xfrm>
            <a:off x="10938588" y="3878619"/>
            <a:ext cx="914400" cy="2571750"/>
          </a:xfrm>
          <a:prstGeom prst="rect">
            <a:avLst/>
          </a:prstGeom>
        </p:spPr>
      </p:pic>
      <mc:AlternateContent xmlns:mc="http://schemas.openxmlformats.org/markup-compatibility/2006" xmlns:p14="http://schemas.microsoft.com/office/powerpoint/2010/main">
        <mc:Choice Requires="p14">
          <p:contentPart p14:bwMode="auto" r:id="rId17">
            <p14:nvContentPartPr>
              <p14:cNvPr id="4" name="Рукописный ввод 3">
                <a:extLst>
                  <a:ext uri="{FF2B5EF4-FFF2-40B4-BE49-F238E27FC236}">
                    <a16:creationId xmlns:a16="http://schemas.microsoft.com/office/drawing/2014/main" id="{D6238D46-CA6B-40D3-B2C8-B116CBAB9D86}"/>
                  </a:ext>
                </a:extLst>
              </p14:cNvPr>
              <p14:cNvContentPartPr/>
              <p14:nvPr/>
            </p14:nvContentPartPr>
            <p14:xfrm>
              <a:off x="384840" y="981720"/>
              <a:ext cx="2086560" cy="934560"/>
            </p14:xfrm>
          </p:contentPart>
        </mc:Choice>
        <mc:Fallback xmlns="">
          <p:pic>
            <p:nvPicPr>
              <p:cNvPr id="4" name="Рукописный ввод 3">
                <a:extLst>
                  <a:ext uri="{FF2B5EF4-FFF2-40B4-BE49-F238E27FC236}">
                    <a16:creationId xmlns:a16="http://schemas.microsoft.com/office/drawing/2014/main" id="{D6238D46-CA6B-40D3-B2C8-B116CBAB9D86}"/>
                  </a:ext>
                </a:extLst>
              </p:cNvPr>
              <p:cNvPicPr/>
              <p:nvPr/>
            </p:nvPicPr>
            <p:blipFill>
              <a:blip r:embed="rId18"/>
              <a:stretch>
                <a:fillRect/>
              </a:stretch>
            </p:blipFill>
            <p:spPr>
              <a:xfrm>
                <a:off x="375480" y="972360"/>
                <a:ext cx="2105280" cy="95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Рукописный ввод 4">
                <a:extLst>
                  <a:ext uri="{FF2B5EF4-FFF2-40B4-BE49-F238E27FC236}">
                    <a16:creationId xmlns:a16="http://schemas.microsoft.com/office/drawing/2014/main" id="{AC50BB31-CA88-48EA-9020-64E1C6E07AD9}"/>
                  </a:ext>
                </a:extLst>
              </p14:cNvPr>
              <p14:cNvContentPartPr/>
              <p14:nvPr/>
            </p14:nvContentPartPr>
            <p14:xfrm>
              <a:off x="57960" y="310320"/>
              <a:ext cx="11979720" cy="6246360"/>
            </p14:xfrm>
          </p:contentPart>
        </mc:Choice>
        <mc:Fallback xmlns="">
          <p:pic>
            <p:nvPicPr>
              <p:cNvPr id="5" name="Рукописный ввод 4">
                <a:extLst>
                  <a:ext uri="{FF2B5EF4-FFF2-40B4-BE49-F238E27FC236}">
                    <a16:creationId xmlns:a16="http://schemas.microsoft.com/office/drawing/2014/main" id="{AC50BB31-CA88-48EA-9020-64E1C6E07AD9}"/>
                  </a:ext>
                </a:extLst>
              </p:cNvPr>
              <p:cNvPicPr/>
              <p:nvPr/>
            </p:nvPicPr>
            <p:blipFill>
              <a:blip r:embed="rId20"/>
              <a:stretch>
                <a:fillRect/>
              </a:stretch>
            </p:blipFill>
            <p:spPr>
              <a:xfrm>
                <a:off x="48600" y="300960"/>
                <a:ext cx="11998440" cy="6265080"/>
              </a:xfrm>
              <a:prstGeom prst="rect">
                <a:avLst/>
              </a:prstGeom>
            </p:spPr>
          </p:pic>
        </mc:Fallback>
      </mc:AlternateContent>
    </p:spTree>
    <p:extLst>
      <p:ext uri="{BB962C8B-B14F-4D97-AF65-F5344CB8AC3E}">
        <p14:creationId xmlns:p14="http://schemas.microsoft.com/office/powerpoint/2010/main" val="50272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Силы и перемещения </a:t>
            </a:r>
            <a:r>
              <a:rPr lang="en-US" altLang="ru-RU" sz="2000" b="1" dirty="0">
                <a:solidFill>
                  <a:srgbClr val="FF0000"/>
                </a:solidFill>
              </a:rPr>
              <a:t>vs</a:t>
            </a:r>
            <a:r>
              <a:rPr lang="en-US" altLang="ru-RU" sz="2000" b="1" dirty="0">
                <a:solidFill>
                  <a:srgbClr val="000000"/>
                </a:solidFill>
              </a:rPr>
              <a:t> </a:t>
            </a:r>
            <a:r>
              <a:rPr lang="ru-RU" altLang="ru-RU" sz="2000" b="1" dirty="0">
                <a:solidFill>
                  <a:srgbClr val="000000"/>
                </a:solidFill>
              </a:rPr>
              <a:t>напряжения и деформации</a:t>
            </a:r>
            <a:endParaRPr lang="en-US" altLang="ru-RU" sz="2000" b="1" dirty="0">
              <a:solidFill>
                <a:srgbClr val="000000"/>
              </a:solidFill>
            </a:endParaRPr>
          </a:p>
          <a:p>
            <a:pPr algn="ctr" eaLnBrk="1" hangingPunct="1"/>
            <a:endParaRPr lang="ru-RU" altLang="ru-RU" sz="2000" b="1" dirty="0">
              <a:solidFill>
                <a:srgbClr val="666699"/>
              </a:solidFill>
            </a:endParaRPr>
          </a:p>
        </p:txBody>
      </p:sp>
      <mc:AlternateContent xmlns:mc="http://schemas.openxmlformats.org/markup-compatibility/2006" xmlns:a14="http://schemas.microsoft.com/office/drawing/2010/main">
        <mc:Choice Requires="a14">
          <p:sp>
            <p:nvSpPr>
              <p:cNvPr id="7" name="Объект 1">
                <a:extLst>
                  <a:ext uri="{FF2B5EF4-FFF2-40B4-BE49-F238E27FC236}">
                    <a16:creationId xmlns:a16="http://schemas.microsoft.com/office/drawing/2014/main" id="{942953E7-C83A-48A2-ADDB-6C63BBB2819E}"/>
                  </a:ext>
                </a:extLst>
              </p:cNvPr>
              <p:cNvSpPr txBox="1"/>
              <p:nvPr/>
            </p:nvSpPr>
            <p:spPr bwMode="auto">
              <a:xfrm>
                <a:off x="2557691" y="4185565"/>
                <a:ext cx="2022475"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ru-RU" i="1">
                          <a:solidFill>
                            <a:srgbClr val="000000"/>
                          </a:solidFill>
                          <a:latin typeface="Cambria Math" panose="02040503050406030204" pitchFamily="18" charset="0"/>
                        </a:rPr>
                        <m:t>𝑚</m:t>
                      </m:r>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𝑏</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𝑚</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𝑔</m:t>
                          </m:r>
                        </m:e>
                      </m:acc>
                      <m:r>
                        <a:rPr lang="ru-RU" i="1">
                          <a:solidFill>
                            <a:srgbClr val="000000"/>
                          </a:solidFill>
                          <a:latin typeface="Cambria Math" panose="02040503050406030204" pitchFamily="18" charset="0"/>
                        </a:rPr>
                        <m:t>.</m:t>
                      </m:r>
                    </m:oMath>
                  </m:oMathPara>
                </a14:m>
                <a:endParaRPr lang="ru-RU"/>
              </a:p>
            </p:txBody>
          </p:sp>
        </mc:Choice>
        <mc:Fallback xmlns="">
          <p:sp>
            <p:nvSpPr>
              <p:cNvPr id="7" name="Объект 1">
                <a:extLst>
                  <a:ext uri="{FF2B5EF4-FFF2-40B4-BE49-F238E27FC236}">
                    <a16:creationId xmlns:a16="http://schemas.microsoft.com/office/drawing/2014/main" id="{942953E7-C83A-48A2-ADDB-6C63BBB2819E}"/>
                  </a:ext>
                </a:extLst>
              </p:cNvPr>
              <p:cNvSpPr txBox="1">
                <a:spLocks noRot="1" noChangeAspect="1" noMove="1" noResize="1" noEditPoints="1" noAdjustHandles="1" noChangeArrowheads="1" noChangeShapeType="1" noTextEdit="1"/>
              </p:cNvSpPr>
              <p:nvPr/>
            </p:nvSpPr>
            <p:spPr bwMode="auto">
              <a:xfrm>
                <a:off x="2557691" y="4185565"/>
                <a:ext cx="2022475" cy="693738"/>
              </a:xfrm>
              <a:prstGeom prst="rect">
                <a:avLst/>
              </a:prstGeom>
              <a:blipFill>
                <a:blip r:embed="rId3"/>
                <a:stretch>
                  <a:fillRect/>
                </a:stretch>
              </a:blipFill>
              <a:ln>
                <a:noFill/>
              </a:ln>
            </p:spPr>
            <p:txBody>
              <a:bodyPr/>
              <a:lstStyle/>
              <a:p>
                <a:r>
                  <a:rPr lang="ru-RU">
                    <a:noFill/>
                  </a:rPr>
                  <a:t> </a:t>
                </a:r>
              </a:p>
            </p:txBody>
          </p:sp>
        </mc:Fallback>
      </mc:AlternateContent>
      <p:sp>
        <p:nvSpPr>
          <p:cNvPr id="9" name="Прямоугольник 2">
            <a:extLst>
              <a:ext uri="{FF2B5EF4-FFF2-40B4-BE49-F238E27FC236}">
                <a16:creationId xmlns:a16="http://schemas.microsoft.com/office/drawing/2014/main" id="{EF997D35-BC4E-4A15-9928-3B2104D36340}"/>
              </a:ext>
            </a:extLst>
          </p:cNvPr>
          <p:cNvSpPr>
            <a:spLocks noChangeArrowheads="1"/>
          </p:cNvSpPr>
          <p:nvPr/>
        </p:nvSpPr>
        <p:spPr bwMode="auto">
          <a:xfrm>
            <a:off x="4931004" y="3207665"/>
            <a:ext cx="23463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Уравнение движения</a:t>
            </a:r>
            <a:endParaRPr lang="ru-RU" altLang="ru-RU" sz="1600"/>
          </a:p>
        </p:txBody>
      </p:sp>
      <p:sp>
        <p:nvSpPr>
          <p:cNvPr id="10" name="Прямоугольник 8">
            <a:extLst>
              <a:ext uri="{FF2B5EF4-FFF2-40B4-BE49-F238E27FC236}">
                <a16:creationId xmlns:a16="http://schemas.microsoft.com/office/drawing/2014/main" id="{EBDAF1FF-23E2-47F5-ACD1-1FFFFF8E8B43}"/>
              </a:ext>
            </a:extLst>
          </p:cNvPr>
          <p:cNvSpPr>
            <a:spLocks noChangeArrowheads="1"/>
          </p:cNvSpPr>
          <p:nvPr/>
        </p:nvSpPr>
        <p:spPr bwMode="auto">
          <a:xfrm>
            <a:off x="2181454" y="3796628"/>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1" name="Прямая со стрелкой 4">
            <a:extLst>
              <a:ext uri="{FF2B5EF4-FFF2-40B4-BE49-F238E27FC236}">
                <a16:creationId xmlns:a16="http://schemas.microsoft.com/office/drawing/2014/main" id="{16E7294D-5564-412B-BDE6-59DA78393E79}"/>
              </a:ext>
            </a:extLst>
          </p:cNvPr>
          <p:cNvCxnSpPr>
            <a:cxnSpLocks noChangeShapeType="1"/>
            <a:stCxn id="9" idx="2"/>
            <a:endCxn id="10" idx="0"/>
          </p:cNvCxnSpPr>
          <p:nvPr/>
        </p:nvCxnSpPr>
        <p:spPr bwMode="auto">
          <a:xfrm flipH="1">
            <a:off x="3530829" y="3547390"/>
            <a:ext cx="2573337" cy="249238"/>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2" name="Объект 11">
                <a:extLst>
                  <a:ext uri="{FF2B5EF4-FFF2-40B4-BE49-F238E27FC236}">
                    <a16:creationId xmlns:a16="http://schemas.microsoft.com/office/drawing/2014/main" id="{FC358F4A-F156-4CF1-A243-758E458A34F1}"/>
                  </a:ext>
                </a:extLst>
              </p:cNvPr>
              <p:cNvSpPr txBox="1"/>
              <p:nvPr/>
            </p:nvSpPr>
            <p:spPr bwMode="auto">
              <a:xfrm>
                <a:off x="7966304" y="4166515"/>
                <a:ext cx="2470150" cy="693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m:t>
                          </m:r>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𝑇</m:t>
                          </m:r>
                        </m:e>
                        <m:sub>
                          <m:r>
                            <a:rPr lang="ru-RU" i="1">
                              <a:solidFill>
                                <a:srgbClr val="000000"/>
                              </a:solidFill>
                              <a:latin typeface="Cambria Math" panose="02040503050406030204" pitchFamily="18" charset="0"/>
                            </a:rPr>
                            <m:t>𝜎</m:t>
                          </m:r>
                        </m:sub>
                      </m:sSub>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𝑓</m:t>
                          </m:r>
                        </m:e>
                      </m:acc>
                      <m:r>
                        <a:rPr lang="ru-RU" i="1">
                          <a:solidFill>
                            <a:srgbClr val="000000"/>
                          </a:solidFill>
                          <a:latin typeface="Cambria Math" panose="02040503050406030204" pitchFamily="18" charset="0"/>
                        </a:rPr>
                        <m:t>.</m:t>
                      </m:r>
                    </m:oMath>
                  </m:oMathPara>
                </a14:m>
                <a:endParaRPr lang="ru-RU"/>
              </a:p>
            </p:txBody>
          </p:sp>
        </mc:Choice>
        <mc:Fallback xmlns="">
          <p:sp>
            <p:nvSpPr>
              <p:cNvPr id="12" name="Объект 11">
                <a:extLst>
                  <a:ext uri="{FF2B5EF4-FFF2-40B4-BE49-F238E27FC236}">
                    <a16:creationId xmlns:a16="http://schemas.microsoft.com/office/drawing/2014/main" id="{FC358F4A-F156-4CF1-A243-758E458A34F1}"/>
                  </a:ext>
                </a:extLst>
              </p:cNvPr>
              <p:cNvSpPr txBox="1">
                <a:spLocks noRot="1" noChangeAspect="1" noMove="1" noResize="1" noEditPoints="1" noAdjustHandles="1" noChangeArrowheads="1" noChangeShapeType="1" noTextEdit="1"/>
              </p:cNvSpPr>
              <p:nvPr/>
            </p:nvSpPr>
            <p:spPr bwMode="auto">
              <a:xfrm>
                <a:off x="7966304" y="4166515"/>
                <a:ext cx="2470150" cy="693738"/>
              </a:xfrm>
              <a:prstGeom prst="rect">
                <a:avLst/>
              </a:prstGeom>
              <a:blipFill>
                <a:blip r:embed="rId5"/>
                <a:stretch>
                  <a:fillRect/>
                </a:stretch>
              </a:blipFill>
              <a:ln>
                <a:noFill/>
              </a:ln>
            </p:spPr>
            <p:txBody>
              <a:bodyPr/>
              <a:lstStyle/>
              <a:p>
                <a:r>
                  <a:rPr lang="ru-RU">
                    <a:noFill/>
                  </a:rPr>
                  <a:t> </a:t>
                </a:r>
              </a:p>
            </p:txBody>
          </p:sp>
        </mc:Fallback>
      </mc:AlternateContent>
      <p:sp>
        <p:nvSpPr>
          <p:cNvPr id="13" name="Прямоугольник 12">
            <a:extLst>
              <a:ext uri="{FF2B5EF4-FFF2-40B4-BE49-F238E27FC236}">
                <a16:creationId xmlns:a16="http://schemas.microsoft.com/office/drawing/2014/main" id="{265FF213-FA53-44CE-9C93-11C3D9857AE0}"/>
              </a:ext>
            </a:extLst>
          </p:cNvPr>
          <p:cNvSpPr>
            <a:spLocks noChangeArrowheads="1"/>
          </p:cNvSpPr>
          <p:nvPr/>
        </p:nvSpPr>
        <p:spPr bwMode="auto">
          <a:xfrm>
            <a:off x="7634516" y="3799803"/>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14" name="Прямая со стрелкой 13">
            <a:extLst>
              <a:ext uri="{FF2B5EF4-FFF2-40B4-BE49-F238E27FC236}">
                <a16:creationId xmlns:a16="http://schemas.microsoft.com/office/drawing/2014/main" id="{08C0CDC7-EA2D-4261-B3D1-E6CE50F18716}"/>
              </a:ext>
            </a:extLst>
          </p:cNvPr>
          <p:cNvCxnSpPr>
            <a:cxnSpLocks noChangeShapeType="1"/>
            <a:stCxn id="9" idx="2"/>
            <a:endCxn id="13" idx="0"/>
          </p:cNvCxnSpPr>
          <p:nvPr/>
        </p:nvCxnSpPr>
        <p:spPr bwMode="auto">
          <a:xfrm>
            <a:off x="6104166" y="3547390"/>
            <a:ext cx="3103563" cy="252413"/>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5" name="Объект 16">
                <a:extLst>
                  <a:ext uri="{FF2B5EF4-FFF2-40B4-BE49-F238E27FC236}">
                    <a16:creationId xmlns:a16="http://schemas.microsoft.com/office/drawing/2014/main" id="{CAF8C911-4107-4BDF-A96E-752821717870}"/>
                  </a:ext>
                </a:extLst>
              </p:cNvPr>
              <p:cNvSpPr txBox="1"/>
              <p:nvPr/>
            </p:nvSpPr>
            <p:spPr bwMode="auto">
              <a:xfrm>
                <a:off x="3140304" y="5949278"/>
                <a:ext cx="862012" cy="660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𝑑𝑚</m:t>
                          </m:r>
                        </m:num>
                        <m:den>
                          <m:r>
                            <a:rPr lang="ru-RU" i="1">
                              <a:solidFill>
                                <a:srgbClr val="000000"/>
                              </a:solidFill>
                              <a:latin typeface="Cambria Math" panose="02040503050406030204" pitchFamily="18" charset="0"/>
                            </a:rPr>
                            <m:t>𝑑𝑡</m:t>
                          </m:r>
                        </m:den>
                      </m:f>
                      <m:r>
                        <a:rPr lang="ru-RU" i="1">
                          <a:solidFill>
                            <a:srgbClr val="000000"/>
                          </a:solidFill>
                          <a:latin typeface="Cambria Math" panose="02040503050406030204" pitchFamily="18" charset="0"/>
                        </a:rPr>
                        <m:t>=0.</m:t>
                      </m:r>
                    </m:oMath>
                  </m:oMathPara>
                </a14:m>
                <a:endParaRPr lang="ru-RU"/>
              </a:p>
            </p:txBody>
          </p:sp>
        </mc:Choice>
        <mc:Fallback xmlns="">
          <p:sp>
            <p:nvSpPr>
              <p:cNvPr id="15" name="Объект 16">
                <a:extLst>
                  <a:ext uri="{FF2B5EF4-FFF2-40B4-BE49-F238E27FC236}">
                    <a16:creationId xmlns:a16="http://schemas.microsoft.com/office/drawing/2014/main" id="{CAF8C911-4107-4BDF-A96E-752821717870}"/>
                  </a:ext>
                </a:extLst>
              </p:cNvPr>
              <p:cNvSpPr txBox="1">
                <a:spLocks noRot="1" noChangeAspect="1" noMove="1" noResize="1" noEditPoints="1" noAdjustHandles="1" noChangeArrowheads="1" noChangeShapeType="1" noTextEdit="1"/>
              </p:cNvSpPr>
              <p:nvPr/>
            </p:nvSpPr>
            <p:spPr bwMode="auto">
              <a:xfrm>
                <a:off x="3140304" y="5949278"/>
                <a:ext cx="862012" cy="660400"/>
              </a:xfrm>
              <a:prstGeom prst="rect">
                <a:avLst/>
              </a:prstGeom>
              <a:blipFill>
                <a:blip r:embed="rId6"/>
                <a:stretch>
                  <a:fillRect/>
                </a:stretch>
              </a:blipFill>
              <a:ln>
                <a:noFill/>
              </a:ln>
            </p:spPr>
            <p:txBody>
              <a:bodyPr/>
              <a:lstStyle/>
              <a:p>
                <a:r>
                  <a:rPr lang="ru-RU">
                    <a:noFill/>
                  </a:rPr>
                  <a:t> </a:t>
                </a:r>
              </a:p>
            </p:txBody>
          </p:sp>
        </mc:Fallback>
      </mc:AlternateContent>
      <p:sp>
        <p:nvSpPr>
          <p:cNvPr id="16" name="Прямоугольник 17">
            <a:extLst>
              <a:ext uri="{FF2B5EF4-FFF2-40B4-BE49-F238E27FC236}">
                <a16:creationId xmlns:a16="http://schemas.microsoft.com/office/drawing/2014/main" id="{C93CD513-5AE8-4953-9907-A76090B93B94}"/>
              </a:ext>
            </a:extLst>
          </p:cNvPr>
          <p:cNvSpPr>
            <a:spLocks noChangeArrowheads="1"/>
          </p:cNvSpPr>
          <p:nvPr/>
        </p:nvSpPr>
        <p:spPr bwMode="auto">
          <a:xfrm>
            <a:off x="4934179" y="4955503"/>
            <a:ext cx="27590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Закон сохранения массы</a:t>
            </a:r>
            <a:endParaRPr lang="ru-RU" altLang="ru-RU" sz="1600"/>
          </a:p>
        </p:txBody>
      </p:sp>
      <p:sp>
        <p:nvSpPr>
          <p:cNvPr id="17" name="Прямоугольник 18">
            <a:extLst>
              <a:ext uri="{FF2B5EF4-FFF2-40B4-BE49-F238E27FC236}">
                <a16:creationId xmlns:a16="http://schemas.microsoft.com/office/drawing/2014/main" id="{BBDB0544-3FEB-457F-9DD4-1B272EB26BA9}"/>
              </a:ext>
            </a:extLst>
          </p:cNvPr>
          <p:cNvSpPr>
            <a:spLocks noChangeArrowheads="1"/>
          </p:cNvSpPr>
          <p:nvPr/>
        </p:nvSpPr>
        <p:spPr bwMode="auto">
          <a:xfrm>
            <a:off x="2184629" y="5544465"/>
            <a:ext cx="26987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Материальная частица</a:t>
            </a:r>
            <a:endParaRPr lang="ru-RU" altLang="ru-RU" sz="1600"/>
          </a:p>
        </p:txBody>
      </p:sp>
      <p:cxnSp>
        <p:nvCxnSpPr>
          <p:cNvPr id="18" name="Прямая со стрелкой 19">
            <a:extLst>
              <a:ext uri="{FF2B5EF4-FFF2-40B4-BE49-F238E27FC236}">
                <a16:creationId xmlns:a16="http://schemas.microsoft.com/office/drawing/2014/main" id="{99013E2E-2F24-4C79-A9DE-13FB3F3D0BEC}"/>
              </a:ext>
            </a:extLst>
          </p:cNvPr>
          <p:cNvCxnSpPr>
            <a:cxnSpLocks noChangeShapeType="1"/>
            <a:stCxn id="16" idx="2"/>
            <a:endCxn id="17" idx="0"/>
          </p:cNvCxnSpPr>
          <p:nvPr/>
        </p:nvCxnSpPr>
        <p:spPr bwMode="auto">
          <a:xfrm flipH="1">
            <a:off x="3534004" y="5295228"/>
            <a:ext cx="2779712" cy="249237"/>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mc:AlternateContent xmlns:mc="http://schemas.openxmlformats.org/markup-compatibility/2006" xmlns:a14="http://schemas.microsoft.com/office/drawing/2010/main">
        <mc:Choice Requires="a14">
          <p:sp>
            <p:nvSpPr>
              <p:cNvPr id="19" name="Объект 20">
                <a:extLst>
                  <a:ext uri="{FF2B5EF4-FFF2-40B4-BE49-F238E27FC236}">
                    <a16:creationId xmlns:a16="http://schemas.microsoft.com/office/drawing/2014/main" id="{BBE54BC3-9B99-4C40-A788-1414A53142C0}"/>
                  </a:ext>
                </a:extLst>
              </p:cNvPr>
              <p:cNvSpPr txBox="1"/>
              <p:nvPr/>
            </p:nvSpPr>
            <p:spPr bwMode="auto">
              <a:xfrm>
                <a:off x="8085366" y="5930228"/>
                <a:ext cx="2236788" cy="660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ru-RU" i="1">
                              <a:solidFill>
                                <a:srgbClr val="000000"/>
                              </a:solidFill>
                              <a:latin typeface="Cambria Math" panose="02040503050406030204" pitchFamily="18" charset="0"/>
                            </a:rPr>
                          </m:ctrlPr>
                        </m:fPr>
                        <m:num>
                          <m:r>
                            <a:rPr lang="ru-RU" i="1">
                              <a:solidFill>
                                <a:srgbClr val="000000"/>
                              </a:solidFill>
                              <a:latin typeface="Cambria Math" panose="02040503050406030204" pitchFamily="18" charset="0"/>
                            </a:rPr>
                            <m:t>𝜕</m:t>
                          </m:r>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num>
                        <m:den>
                          <m: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𝑡</m:t>
                          </m:r>
                        </m:den>
                      </m:f>
                      <m:r>
                        <a:rPr lang="ru-RU" i="1">
                          <a:solidFill>
                            <a:srgbClr val="000000"/>
                          </a:solidFill>
                          <a:latin typeface="Cambria Math" panose="02040503050406030204" pitchFamily="18" charset="0"/>
                        </a:rPr>
                        <m:t>+</m:t>
                      </m:r>
                      <m:r>
                        <m:rPr>
                          <m:sty m:val="p"/>
                        </m:rPr>
                        <a:rPr lang="ru-RU" i="1">
                          <a:solidFill>
                            <a:srgbClr val="000000"/>
                          </a:solidFill>
                          <a:latin typeface="Cambria Math" panose="02040503050406030204" pitchFamily="18" charset="0"/>
                        </a:rPr>
                        <m:t>∇</m:t>
                      </m:r>
                      <m:r>
                        <a:rPr lang="ru-RU" i="1">
                          <a:solidFill>
                            <a:srgbClr val="000000"/>
                          </a:solidFill>
                          <a:latin typeface="Cambria Math" panose="02040503050406030204" pitchFamily="18" charset="0"/>
                        </a:rPr>
                        <m:t>⋅</m:t>
                      </m:r>
                      <m:d>
                        <m:dPr>
                          <m:ctrlPr>
                            <a:rPr lang="ru-RU" i="1">
                              <a:solidFill>
                                <a:srgbClr val="000000"/>
                              </a:solidFill>
                              <a:latin typeface="Cambria Math" panose="02040503050406030204" pitchFamily="18" charset="0"/>
                            </a:rPr>
                          </m:ctrlPr>
                        </m:dPr>
                        <m:e>
                          <m:sSub>
                            <m:sSubPr>
                              <m:ctrlPr>
                                <a:rPr lang="ru-RU" i="1">
                                  <a:solidFill>
                                    <a:srgbClr val="000000"/>
                                  </a:solidFill>
                                  <a:latin typeface="Cambria Math" panose="02040503050406030204" pitchFamily="18" charset="0"/>
                                </a:rPr>
                              </m:ctrlPr>
                            </m:sSubPr>
                            <m:e>
                              <m:r>
                                <a:rPr lang="ru-RU" i="1">
                                  <a:solidFill>
                                    <a:srgbClr val="000000"/>
                                  </a:solidFill>
                                  <a:latin typeface="Cambria Math" panose="02040503050406030204" pitchFamily="18" charset="0"/>
                                </a:rPr>
                                <m:t>𝜌</m:t>
                              </m:r>
                            </m:e>
                            <m:sub>
                              <m:r>
                                <a:rPr lang="ru-RU" i="1">
                                  <a:solidFill>
                                    <a:srgbClr val="000000"/>
                                  </a:solidFill>
                                  <a:latin typeface="Cambria Math" panose="02040503050406030204" pitchFamily="18" charset="0"/>
                                </a:rPr>
                                <m:t>ж</m:t>
                              </m:r>
                            </m:sub>
                          </m:sSub>
                          <m:acc>
                            <m:accPr>
                              <m:chr m:val="⃗"/>
                              <m:ctrlPr>
                                <a:rPr lang="ru-RU" i="1">
                                  <a:solidFill>
                                    <a:srgbClr val="000000"/>
                                  </a:solidFill>
                                  <a:latin typeface="Cambria Math" panose="02040503050406030204" pitchFamily="18" charset="0"/>
                                </a:rPr>
                              </m:ctrlPr>
                            </m:accPr>
                            <m:e>
                              <m:r>
                                <a:rPr lang="ru-RU" i="1">
                                  <a:solidFill>
                                    <a:srgbClr val="000000"/>
                                  </a:solidFill>
                                  <a:latin typeface="Cambria Math" panose="02040503050406030204" pitchFamily="18" charset="0"/>
                                </a:rPr>
                                <m:t>𝑉</m:t>
                              </m:r>
                            </m:e>
                          </m:acc>
                        </m:e>
                      </m:d>
                      <m:r>
                        <a:rPr lang="ru-RU" i="1">
                          <a:solidFill>
                            <a:srgbClr val="000000"/>
                          </a:solidFill>
                          <a:latin typeface="Cambria Math" panose="02040503050406030204" pitchFamily="18" charset="0"/>
                        </a:rPr>
                        <m:t>=0.</m:t>
                      </m:r>
                    </m:oMath>
                  </m:oMathPara>
                </a14:m>
                <a:endParaRPr lang="ru-RU"/>
              </a:p>
            </p:txBody>
          </p:sp>
        </mc:Choice>
        <mc:Fallback xmlns="">
          <p:sp>
            <p:nvSpPr>
              <p:cNvPr id="19" name="Объект 20">
                <a:extLst>
                  <a:ext uri="{FF2B5EF4-FFF2-40B4-BE49-F238E27FC236}">
                    <a16:creationId xmlns:a16="http://schemas.microsoft.com/office/drawing/2014/main" id="{BBE54BC3-9B99-4C40-A788-1414A53142C0}"/>
                  </a:ext>
                </a:extLst>
              </p:cNvPr>
              <p:cNvSpPr txBox="1">
                <a:spLocks noRot="1" noChangeAspect="1" noMove="1" noResize="1" noEditPoints="1" noAdjustHandles="1" noChangeArrowheads="1" noChangeShapeType="1" noTextEdit="1"/>
              </p:cNvSpPr>
              <p:nvPr/>
            </p:nvSpPr>
            <p:spPr bwMode="auto">
              <a:xfrm>
                <a:off x="8085366" y="5930228"/>
                <a:ext cx="2236788" cy="660400"/>
              </a:xfrm>
              <a:prstGeom prst="rect">
                <a:avLst/>
              </a:prstGeom>
              <a:blipFill>
                <a:blip r:embed="rId7"/>
                <a:stretch>
                  <a:fillRect/>
                </a:stretch>
              </a:blipFill>
              <a:ln>
                <a:noFill/>
              </a:ln>
            </p:spPr>
            <p:txBody>
              <a:bodyPr/>
              <a:lstStyle/>
              <a:p>
                <a:r>
                  <a:rPr lang="ru-RU">
                    <a:noFill/>
                  </a:rPr>
                  <a:t> </a:t>
                </a:r>
              </a:p>
            </p:txBody>
          </p:sp>
        </mc:Fallback>
      </mc:AlternateContent>
      <p:sp>
        <p:nvSpPr>
          <p:cNvPr id="20" name="Прямоугольник 21">
            <a:extLst>
              <a:ext uri="{FF2B5EF4-FFF2-40B4-BE49-F238E27FC236}">
                <a16:creationId xmlns:a16="http://schemas.microsoft.com/office/drawing/2014/main" id="{51A6597D-9E49-44A4-B935-D8EEA5F1AAEA}"/>
              </a:ext>
            </a:extLst>
          </p:cNvPr>
          <p:cNvSpPr>
            <a:spLocks noChangeArrowheads="1"/>
          </p:cNvSpPr>
          <p:nvPr/>
        </p:nvSpPr>
        <p:spPr bwMode="auto">
          <a:xfrm>
            <a:off x="7637691" y="5547640"/>
            <a:ext cx="314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a:solidFill>
                  <a:srgbClr val="0070C0"/>
                </a:solidFill>
              </a:rPr>
              <a:t>Сплошная среда (жидкость)</a:t>
            </a:r>
            <a:endParaRPr lang="ru-RU" altLang="ru-RU" sz="1600"/>
          </a:p>
        </p:txBody>
      </p:sp>
      <p:cxnSp>
        <p:nvCxnSpPr>
          <p:cNvPr id="21" name="Прямая со стрелкой 22">
            <a:extLst>
              <a:ext uri="{FF2B5EF4-FFF2-40B4-BE49-F238E27FC236}">
                <a16:creationId xmlns:a16="http://schemas.microsoft.com/office/drawing/2014/main" id="{AC734999-91FC-460F-9266-9F967964D2CA}"/>
              </a:ext>
            </a:extLst>
          </p:cNvPr>
          <p:cNvCxnSpPr>
            <a:cxnSpLocks noChangeShapeType="1"/>
            <a:stCxn id="16" idx="2"/>
            <a:endCxn id="20" idx="0"/>
          </p:cNvCxnSpPr>
          <p:nvPr/>
        </p:nvCxnSpPr>
        <p:spPr bwMode="auto">
          <a:xfrm>
            <a:off x="6313716" y="5295228"/>
            <a:ext cx="2897188" cy="252412"/>
          </a:xfrm>
          <a:prstGeom prst="straightConnector1">
            <a:avLst/>
          </a:prstGeom>
          <a:noFill/>
          <a:ln w="9525" algn="ctr">
            <a:solidFill>
              <a:srgbClr val="0070C0"/>
            </a:solidFill>
            <a:round/>
            <a:headEnd/>
            <a:tailEnd type="arrow" w="med" len="med"/>
          </a:ln>
          <a:extLst>
            <a:ext uri="{909E8E84-426E-40DD-AFC4-6F175D3DCCD1}">
              <a14:hiddenFill xmlns:a14="http://schemas.microsoft.com/office/drawing/2010/main">
                <a:noFill/>
              </a14:hiddenFill>
            </a:ext>
          </a:extLst>
        </p:spPr>
      </p:cxnSp>
      <p:sp>
        <p:nvSpPr>
          <p:cNvPr id="3" name="Прямоугольник 7">
            <a:extLst>
              <a:ext uri="{FF2B5EF4-FFF2-40B4-BE49-F238E27FC236}">
                <a16:creationId xmlns:a16="http://schemas.microsoft.com/office/drawing/2014/main" id="{92DCEAA6-811D-49B3-BF5C-9BBF8FCD0EDB}"/>
              </a:ext>
            </a:extLst>
          </p:cNvPr>
          <p:cNvSpPr>
            <a:spLocks noChangeArrowheads="1"/>
          </p:cNvSpPr>
          <p:nvPr/>
        </p:nvSpPr>
        <p:spPr bwMode="auto">
          <a:xfrm>
            <a:off x="2050830" y="2359705"/>
            <a:ext cx="269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Материальная частица</a:t>
            </a:r>
            <a:endParaRPr lang="ru-RU" altLang="ru-RU" sz="1600" dirty="0"/>
          </a:p>
        </p:txBody>
      </p:sp>
      <p:sp>
        <p:nvSpPr>
          <p:cNvPr id="5" name="Прямоугольник 8">
            <a:extLst>
              <a:ext uri="{FF2B5EF4-FFF2-40B4-BE49-F238E27FC236}">
                <a16:creationId xmlns:a16="http://schemas.microsoft.com/office/drawing/2014/main" id="{16FA237E-B48C-456C-8BF8-34BEF3300444}"/>
              </a:ext>
            </a:extLst>
          </p:cNvPr>
          <p:cNvSpPr>
            <a:spLocks noChangeArrowheads="1"/>
          </p:cNvSpPr>
          <p:nvPr/>
        </p:nvSpPr>
        <p:spPr bwMode="auto">
          <a:xfrm>
            <a:off x="7503892" y="2362880"/>
            <a:ext cx="3146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Blip>
                <a:blip r:embed="rId4"/>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4"/>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4"/>
              </a:buBlip>
              <a:defRPr sz="2000">
                <a:solidFill>
                  <a:schemeClr val="tx1"/>
                </a:solidFill>
                <a:latin typeface="Arial" panose="020B0604020202020204" pitchFamily="34" charset="0"/>
              </a:defRPr>
            </a:lvl9pPr>
          </a:lstStyle>
          <a:p>
            <a:pPr eaLnBrk="1" hangingPunct="1">
              <a:spcBef>
                <a:spcPct val="0"/>
              </a:spcBef>
              <a:buClrTx/>
              <a:buFontTx/>
              <a:buNone/>
            </a:pPr>
            <a:r>
              <a:rPr kumimoji="0" lang="ru-RU" altLang="ru-RU" sz="1600" b="1" i="1" dirty="0">
                <a:solidFill>
                  <a:srgbClr val="0070C0"/>
                </a:solidFill>
              </a:rPr>
              <a:t>Сплошная среда (жидкость)</a:t>
            </a:r>
            <a:endParaRPr lang="ru-RU" altLang="ru-RU" sz="1600" dirty="0"/>
          </a:p>
        </p:txBody>
      </p:sp>
      <p:pic>
        <p:nvPicPr>
          <p:cNvPr id="24" name="Picture 9" descr="home Model (1)">
            <a:extLst>
              <a:ext uri="{FF2B5EF4-FFF2-40B4-BE49-F238E27FC236}">
                <a16:creationId xmlns:a16="http://schemas.microsoft.com/office/drawing/2014/main" id="{6C6D967D-D376-477E-84C3-CC8EED0DA6A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r="49944"/>
          <a:stretch>
            <a:fillRect/>
          </a:stretch>
        </p:blipFill>
        <p:spPr bwMode="auto">
          <a:xfrm>
            <a:off x="2718444" y="916993"/>
            <a:ext cx="1047686" cy="14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a:extLst>
              <a:ext uri="{FF2B5EF4-FFF2-40B4-BE49-F238E27FC236}">
                <a16:creationId xmlns:a16="http://schemas.microsoft.com/office/drawing/2014/main" id="{914955AD-B36F-41A4-BD7A-B3231B321FF3}"/>
              </a:ext>
            </a:extLst>
          </p:cNvPr>
          <p:cNvPicPr>
            <a:picLocks noChangeAspect="1" noChangeArrowheads="1"/>
          </p:cNvPicPr>
          <p:nvPr/>
        </p:nvPicPr>
        <p:blipFill>
          <a:blip r:embed="rId9" cstate="print"/>
          <a:srcRect/>
          <a:stretch>
            <a:fillRect/>
          </a:stretch>
        </p:blipFill>
        <p:spPr bwMode="auto">
          <a:xfrm rot="16200000">
            <a:off x="8791276" y="1313405"/>
            <a:ext cx="1055550" cy="669636"/>
          </a:xfrm>
          <a:prstGeom prst="rect">
            <a:avLst/>
          </a:prstGeom>
          <a:noFill/>
          <a:ln>
            <a:noFill/>
          </a:ln>
          <a:effectLst>
            <a:outerShdw dist="35921" dir="2700000" algn="ctr" rotWithShape="0">
              <a:schemeClr val="bg2"/>
            </a:outerShdw>
            <a:softEdge rad="127000"/>
          </a:effectLst>
        </p:spPr>
      </p:pic>
    </p:spTree>
    <p:extLst>
      <p:ext uri="{BB962C8B-B14F-4D97-AF65-F5344CB8AC3E}">
        <p14:creationId xmlns:p14="http://schemas.microsoft.com/office/powerpoint/2010/main" val="7725675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Математическая постановка задач в механике сплошных сред (для вязких сред)</a:t>
            </a:r>
            <a:endParaRPr lang="en-US" altLang="ru-RU" sz="2000" b="1" dirty="0">
              <a:solidFill>
                <a:srgbClr val="000000"/>
              </a:solidFill>
            </a:endParaRPr>
          </a:p>
          <a:p>
            <a:pPr algn="ctr" eaLnBrk="1" hangingPunct="1"/>
            <a:endParaRPr lang="ru-RU" altLang="ru-RU" sz="2000" b="1" dirty="0">
              <a:solidFill>
                <a:srgbClr val="666699"/>
              </a:solidFill>
            </a:endParaRPr>
          </a:p>
        </p:txBody>
      </p:sp>
      <p:sp>
        <p:nvSpPr>
          <p:cNvPr id="3" name="Блок-схема: процесс 2">
            <a:extLst>
              <a:ext uri="{FF2B5EF4-FFF2-40B4-BE49-F238E27FC236}">
                <a16:creationId xmlns:a16="http://schemas.microsoft.com/office/drawing/2014/main" id="{75A90BC6-9751-441E-A2BF-33DBAF9B57E7}"/>
              </a:ext>
            </a:extLst>
          </p:cNvPr>
          <p:cNvSpPr/>
          <p:nvPr/>
        </p:nvSpPr>
        <p:spPr>
          <a:xfrm>
            <a:off x="8579304" y="1054100"/>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0" name="Плюс 131">
            <a:extLst>
              <a:ext uri="{FF2B5EF4-FFF2-40B4-BE49-F238E27FC236}">
                <a16:creationId xmlns:a16="http://schemas.microsoft.com/office/drawing/2014/main" id="{367C833A-1F5D-4D84-8D6E-6B59669E1333}"/>
              </a:ext>
            </a:extLst>
          </p:cNvPr>
          <p:cNvSpPr/>
          <p:nvPr/>
        </p:nvSpPr>
        <p:spPr>
          <a:xfrm>
            <a:off x="8110992" y="1093788"/>
            <a:ext cx="441325" cy="35083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2" name="Rectangle 8">
            <a:extLst>
              <a:ext uri="{FF2B5EF4-FFF2-40B4-BE49-F238E27FC236}">
                <a16:creationId xmlns:a16="http://schemas.microsoft.com/office/drawing/2014/main" id="{CB4D23C3-7706-48B2-B1A2-1DF19EB5E208}"/>
              </a:ext>
            </a:extLst>
          </p:cNvPr>
          <p:cNvSpPr>
            <a:spLocks noChangeArrowheads="1"/>
          </p:cNvSpPr>
          <p:nvPr/>
        </p:nvSpPr>
        <p:spPr bwMode="auto">
          <a:xfrm>
            <a:off x="8569779" y="114617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Граничные условия</a:t>
            </a:r>
          </a:p>
        </p:txBody>
      </p:sp>
      <p:sp>
        <p:nvSpPr>
          <p:cNvPr id="14" name="Блок-схема: процесс 13">
            <a:extLst>
              <a:ext uri="{FF2B5EF4-FFF2-40B4-BE49-F238E27FC236}">
                <a16:creationId xmlns:a16="http://schemas.microsoft.com/office/drawing/2014/main" id="{275B5A20-7713-4480-9ABC-7280766FA0E2}"/>
              </a:ext>
            </a:extLst>
          </p:cNvPr>
          <p:cNvSpPr/>
          <p:nvPr/>
        </p:nvSpPr>
        <p:spPr>
          <a:xfrm>
            <a:off x="4416879" y="1044575"/>
            <a:ext cx="37068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16" name="Rectangle 8">
            <a:extLst>
              <a:ext uri="{FF2B5EF4-FFF2-40B4-BE49-F238E27FC236}">
                <a16:creationId xmlns:a16="http://schemas.microsoft.com/office/drawing/2014/main" id="{0B296C32-A86D-40F7-8E63-C23B3FA54D1E}"/>
              </a:ext>
            </a:extLst>
          </p:cNvPr>
          <p:cNvSpPr>
            <a:spLocks noChangeArrowheads="1"/>
          </p:cNvSpPr>
          <p:nvPr/>
        </p:nvSpPr>
        <p:spPr bwMode="auto">
          <a:xfrm>
            <a:off x="4521654" y="1028700"/>
            <a:ext cx="3590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Множество уравнений в математической постановке задачи</a:t>
            </a:r>
          </a:p>
        </p:txBody>
      </p:sp>
      <p:sp>
        <p:nvSpPr>
          <p:cNvPr id="18" name="Стрелка вниз 69">
            <a:extLst>
              <a:ext uri="{FF2B5EF4-FFF2-40B4-BE49-F238E27FC236}">
                <a16:creationId xmlns:a16="http://schemas.microsoft.com/office/drawing/2014/main" id="{D95C14C1-4E81-42CA-B328-4FA53683C647}"/>
              </a:ext>
            </a:extLst>
          </p:cNvPr>
          <p:cNvSpPr/>
          <p:nvPr/>
        </p:nvSpPr>
        <p:spPr>
          <a:xfrm>
            <a:off x="6145667" y="1558925"/>
            <a:ext cx="314325" cy="209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pic>
        <p:nvPicPr>
          <p:cNvPr id="20" name="Picture 19">
            <a:extLst>
              <a:ext uri="{FF2B5EF4-FFF2-40B4-BE49-F238E27FC236}">
                <a16:creationId xmlns:a16="http://schemas.microsoft.com/office/drawing/2014/main" id="{94981585-E0E9-483F-A692-A49842923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467" y="1801813"/>
            <a:ext cx="8683625" cy="50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Блок-схема: процесс 23">
            <a:extLst>
              <a:ext uri="{FF2B5EF4-FFF2-40B4-BE49-F238E27FC236}">
                <a16:creationId xmlns:a16="http://schemas.microsoft.com/office/drawing/2014/main" id="{A8F44D09-59C3-4646-99CD-02EBD18A096F}"/>
              </a:ext>
            </a:extLst>
          </p:cNvPr>
          <p:cNvSpPr/>
          <p:nvPr/>
        </p:nvSpPr>
        <p:spPr>
          <a:xfrm>
            <a:off x="1953079" y="1052513"/>
            <a:ext cx="1954213" cy="466725"/>
          </a:xfrm>
          <a:prstGeom prst="flowChartProcess">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6" name="Плюс 24">
            <a:extLst>
              <a:ext uri="{FF2B5EF4-FFF2-40B4-BE49-F238E27FC236}">
                <a16:creationId xmlns:a16="http://schemas.microsoft.com/office/drawing/2014/main" id="{11FE55B0-DA89-4614-8071-EE07E04040A6}"/>
              </a:ext>
            </a:extLst>
          </p:cNvPr>
          <p:cNvSpPr/>
          <p:nvPr/>
        </p:nvSpPr>
        <p:spPr>
          <a:xfrm>
            <a:off x="3951742" y="1111250"/>
            <a:ext cx="439737" cy="35083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ru-RU"/>
          </a:p>
        </p:txBody>
      </p:sp>
      <p:sp>
        <p:nvSpPr>
          <p:cNvPr id="28" name="Rectangle 8">
            <a:extLst>
              <a:ext uri="{FF2B5EF4-FFF2-40B4-BE49-F238E27FC236}">
                <a16:creationId xmlns:a16="http://schemas.microsoft.com/office/drawing/2014/main" id="{FF374EE8-146C-4C9E-B1E9-B9CE2005C777}"/>
              </a:ext>
            </a:extLst>
          </p:cNvPr>
          <p:cNvSpPr>
            <a:spLocks noChangeArrowheads="1"/>
          </p:cNvSpPr>
          <p:nvPr/>
        </p:nvSpPr>
        <p:spPr bwMode="auto">
          <a:xfrm>
            <a:off x="1964192" y="1125538"/>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hlink"/>
              </a:buClr>
              <a:buFont typeface="Wingdings" panose="05000000000000000000" pitchFamily="2" charset="2"/>
              <a:buBlip>
                <a:blip r:embed="rId3"/>
              </a:buBlip>
              <a:defRPr sz="3200">
                <a:solidFill>
                  <a:schemeClr val="tx1"/>
                </a:solidFill>
                <a:latin typeface="Arial" panose="020B0604020202020204" pitchFamily="34" charset="0"/>
              </a:defRPr>
            </a:lvl1pPr>
            <a:lvl2pPr marL="742950" indent="-285750">
              <a:spcBef>
                <a:spcPct val="20000"/>
              </a:spcBef>
              <a:buClr>
                <a:schemeClr val="folHlink"/>
              </a:buClr>
              <a:buSzPct val="50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hlink"/>
              </a:buClr>
              <a:buFont typeface="Wingdings" panose="05000000000000000000" pitchFamily="2" charset="2"/>
              <a:buBlip>
                <a:blip r:embed="rId3"/>
              </a:buBlip>
              <a:defRPr sz="2400">
                <a:solidFill>
                  <a:schemeClr val="tx1"/>
                </a:solidFill>
                <a:latin typeface="Arial" panose="020B0604020202020204" pitchFamily="34" charset="0"/>
              </a:defRPr>
            </a:lvl3pPr>
            <a:lvl4pPr marL="1600200" indent="-228600">
              <a:spcBef>
                <a:spcPct val="20000"/>
              </a:spcBef>
              <a:buClr>
                <a:schemeClr val="folHlink"/>
              </a:buClr>
              <a:buSzPct val="50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Blip>
                <a:blip r:embed="rId3"/>
              </a:buBlip>
              <a:defRPr sz="2000">
                <a:solidFill>
                  <a:schemeClr val="tx1"/>
                </a:solidFill>
                <a:latin typeface="Arial" panose="020B0604020202020204" pitchFamily="34" charset="0"/>
              </a:defRPr>
            </a:lvl9pPr>
          </a:lstStyle>
          <a:p>
            <a:pPr algn="ctr" eaLnBrk="1" hangingPunct="1">
              <a:spcBef>
                <a:spcPct val="0"/>
              </a:spcBef>
              <a:buClrTx/>
              <a:buFontTx/>
              <a:buNone/>
            </a:pPr>
            <a:r>
              <a:rPr kumimoji="0" lang="ru-RU" altLang="ru-RU" sz="1400">
                <a:solidFill>
                  <a:srgbClr val="000000"/>
                </a:solidFill>
              </a:rPr>
              <a:t>Начальные условия</a:t>
            </a:r>
          </a:p>
        </p:txBody>
      </p:sp>
    </p:spTree>
    <p:extLst>
      <p:ext uri="{BB962C8B-B14F-4D97-AF65-F5344CB8AC3E}">
        <p14:creationId xmlns:p14="http://schemas.microsoft.com/office/powerpoint/2010/main" val="424236609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en-US" altLang="ru-RU" sz="2000" b="1" dirty="0">
                <a:solidFill>
                  <a:srgbClr val="000000"/>
                </a:solidFill>
              </a:rPr>
              <a:t>Content</a:t>
            </a:r>
          </a:p>
          <a:p>
            <a:pPr algn="ctr" eaLnBrk="1" hangingPunct="1"/>
            <a:r>
              <a:rPr lang="ru-RU" altLang="ru-RU" sz="2000" b="1" dirty="0">
                <a:solidFill>
                  <a:srgbClr val="666699"/>
                </a:solidFill>
              </a:rPr>
              <a:t>Содержание</a:t>
            </a:r>
          </a:p>
        </p:txBody>
      </p:sp>
      <p:sp>
        <p:nvSpPr>
          <p:cNvPr id="4" name="Прямоугольник 9"/>
          <p:cNvSpPr>
            <a:spLocks noChangeArrowheads="1"/>
          </p:cNvSpPr>
          <p:nvPr/>
        </p:nvSpPr>
        <p:spPr bwMode="auto">
          <a:xfrm>
            <a:off x="340963" y="901472"/>
            <a:ext cx="11489734" cy="253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eaLnBrk="1" hangingPunct="1">
              <a:lnSpc>
                <a:spcPct val="150000"/>
              </a:lnSpc>
              <a:buAutoNum type="arabicPeriod"/>
            </a:pPr>
            <a:r>
              <a:rPr lang="ru-RU" altLang="ru-RU" sz="1800" b="1" dirty="0">
                <a:solidFill>
                  <a:srgbClr val="000000"/>
                </a:solidFill>
                <a:latin typeface="Cambria" pitchFamily="18" charset="0"/>
              </a:rPr>
              <a:t>Напоминание</a:t>
            </a:r>
          </a:p>
          <a:p>
            <a:pPr marL="342900" indent="-342900" eaLnBrk="1" hangingPunct="1">
              <a:lnSpc>
                <a:spcPct val="150000"/>
              </a:lnSpc>
              <a:buAutoNum type="arabicPeriod"/>
            </a:pPr>
            <a:r>
              <a:rPr lang="ru-RU" sz="1800" b="1" dirty="0">
                <a:solidFill>
                  <a:srgbClr val="000000"/>
                </a:solidFill>
                <a:latin typeface="Cambria" pitchFamily="18" charset="0"/>
              </a:rPr>
              <a:t>Теоретические предпосылки гидродинамического трения и история возникновения гидродинамической теории смазки</a:t>
            </a:r>
          </a:p>
          <a:p>
            <a:pPr marL="342900" indent="-342900" eaLnBrk="1" hangingPunct="1">
              <a:lnSpc>
                <a:spcPct val="150000"/>
              </a:lnSpc>
              <a:buFontTx/>
              <a:buAutoNum type="arabicPeriod"/>
            </a:pPr>
            <a:r>
              <a:rPr lang="ru-RU" sz="1800" b="1" dirty="0">
                <a:solidFill>
                  <a:srgbClr val="000000"/>
                </a:solidFill>
                <a:latin typeface="Cambria" pitchFamily="18" charset="0"/>
              </a:rPr>
              <a:t>Критерии подобия и анализ размерностей уравнений гидродинамики</a:t>
            </a:r>
          </a:p>
          <a:p>
            <a:pPr marL="342900" indent="-342900" eaLnBrk="1" hangingPunct="1">
              <a:lnSpc>
                <a:spcPct val="150000"/>
              </a:lnSpc>
              <a:buAutoNum type="arabicPeriod"/>
            </a:pPr>
            <a:r>
              <a:rPr lang="ru-RU" sz="1800" b="1" dirty="0">
                <a:solidFill>
                  <a:srgbClr val="000000"/>
                </a:solidFill>
                <a:latin typeface="Cambria" pitchFamily="18" charset="0"/>
              </a:rPr>
              <a:t>Физический смысл уравнения О.Рейнольдса</a:t>
            </a:r>
          </a:p>
          <a:p>
            <a:pPr marL="342900" indent="-342900" eaLnBrk="1" hangingPunct="1">
              <a:lnSpc>
                <a:spcPct val="150000"/>
              </a:lnSpc>
              <a:buFontTx/>
              <a:buAutoNum type="arabicPeriod"/>
            </a:pPr>
            <a:r>
              <a:rPr lang="ru-RU" sz="1800" b="1" dirty="0">
                <a:solidFill>
                  <a:srgbClr val="000000"/>
                </a:solidFill>
                <a:latin typeface="Cambria" pitchFamily="18" charset="0"/>
              </a:rPr>
              <a:t>Численное решение уравнения О.Рейнольдса</a:t>
            </a:r>
          </a:p>
        </p:txBody>
      </p:sp>
      <p:sp>
        <p:nvSpPr>
          <p:cNvPr id="5" name="Скругленный прямоугольник 4"/>
          <p:cNvSpPr/>
          <p:nvPr/>
        </p:nvSpPr>
        <p:spPr bwMode="auto">
          <a:xfrm>
            <a:off x="361303" y="1442805"/>
            <a:ext cx="9893040" cy="707886"/>
          </a:xfrm>
          <a:prstGeom prst="roundRect">
            <a:avLst/>
          </a:prstGeom>
          <a:noFill/>
          <a:ln w="15875" cap="flat" cmpd="sng" algn="ctr">
            <a:solidFill>
              <a:schemeClr val="bg2">
                <a:lumMod val="6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endParaRPr lang="ru-RU"/>
          </a:p>
        </p:txBody>
      </p:sp>
      <p:pic>
        <p:nvPicPr>
          <p:cNvPr id="2" name="Picture 5">
            <a:extLst>
              <a:ext uri="{FF2B5EF4-FFF2-40B4-BE49-F238E27FC236}">
                <a16:creationId xmlns:a16="http://schemas.microsoft.com/office/drawing/2014/main" id="{4FE44C54-58D8-45A7-A1A3-92D0540F8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044" y="4089624"/>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Рисунок 10">
            <a:extLst>
              <a:ext uri="{FF2B5EF4-FFF2-40B4-BE49-F238E27FC236}">
                <a16:creationId xmlns:a16="http://schemas.microsoft.com/office/drawing/2014/main" id="{ECBE41F7-819A-48A3-801C-0487C2461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316" y="4174215"/>
            <a:ext cx="1761276" cy="990718"/>
          </a:xfrm>
          <a:prstGeom prst="rect">
            <a:avLst/>
          </a:prstGeom>
          <a:ln>
            <a:solidFill>
              <a:srgbClr val="00B050"/>
            </a:solidFill>
          </a:ln>
          <a:effectLst>
            <a:softEdge rad="127000"/>
          </a:effectLst>
        </p:spPr>
      </p:pic>
      <p:pic>
        <p:nvPicPr>
          <p:cNvPr id="12" name="Рисунок 11">
            <a:extLst>
              <a:ext uri="{FF2B5EF4-FFF2-40B4-BE49-F238E27FC236}">
                <a16:creationId xmlns:a16="http://schemas.microsoft.com/office/drawing/2014/main" id="{44FC9EE7-36C7-45A7-87D7-8CF813E634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53" y="5238530"/>
            <a:ext cx="1761276" cy="1202410"/>
          </a:xfrm>
          <a:prstGeom prst="rect">
            <a:avLst/>
          </a:prstGeom>
          <a:effectLst>
            <a:softEdge rad="127000"/>
          </a:effectLst>
        </p:spPr>
      </p:pic>
      <p:pic>
        <p:nvPicPr>
          <p:cNvPr id="3" name="Picture 9">
            <a:extLst>
              <a:ext uri="{FF2B5EF4-FFF2-40B4-BE49-F238E27FC236}">
                <a16:creationId xmlns:a16="http://schemas.microsoft.com/office/drawing/2014/main" id="{6000CD7C-FCED-49AA-9C1F-FECFD3595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977" y="4048349"/>
            <a:ext cx="1362075" cy="232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поверхность подшипника">
            <a:extLst>
              <a:ext uri="{FF2B5EF4-FFF2-40B4-BE49-F238E27FC236}">
                <a16:creationId xmlns:a16="http://schemas.microsoft.com/office/drawing/2014/main" id="{AADE01B0-3D04-4788-8E37-B80989B11CC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t="23871" b="22266"/>
          <a:stretch>
            <a:fillRect/>
          </a:stretch>
        </p:blipFill>
        <p:spPr bwMode="auto">
          <a:xfrm>
            <a:off x="6457466" y="3295874"/>
            <a:ext cx="39544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DAA9786-F015-4E15-9D1C-4CAF1C14B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4975" y="4827588"/>
            <a:ext cx="42719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9523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Прямоугольник 8"/>
          <p:cNvSpPr>
            <a:spLocks noChangeArrowheads="1"/>
          </p:cNvSpPr>
          <p:nvPr/>
        </p:nvSpPr>
        <p:spPr bwMode="auto">
          <a:xfrm>
            <a:off x="1355271" y="234497"/>
            <a:ext cx="104255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Times New Roman" pitchFamily="18" charset="0"/>
              </a:defRPr>
            </a:lvl1pPr>
            <a:lvl2pPr marL="742950" indent="-285750" eaLnBrk="0" hangingPunct="0">
              <a:defRPr sz="1600">
                <a:solidFill>
                  <a:schemeClr val="tx1"/>
                </a:solidFill>
                <a:latin typeface="Times New Roman" pitchFamily="18" charset="0"/>
              </a:defRPr>
            </a:lvl2pPr>
            <a:lvl3pPr marL="1143000" indent="-228600" eaLnBrk="0" hangingPunct="0">
              <a:defRPr sz="1600">
                <a:solidFill>
                  <a:schemeClr val="tx1"/>
                </a:solidFill>
                <a:latin typeface="Times New Roman" pitchFamily="18" charset="0"/>
              </a:defRPr>
            </a:lvl3pPr>
            <a:lvl4pPr marL="1600200" indent="-228600" eaLnBrk="0" hangingPunct="0">
              <a:defRPr sz="1600">
                <a:solidFill>
                  <a:schemeClr val="tx1"/>
                </a:solidFill>
                <a:latin typeface="Times New Roman" pitchFamily="18" charset="0"/>
              </a:defRPr>
            </a:lvl4pPr>
            <a:lvl5pPr marL="2057400" indent="-228600" eaLnBrk="0" hangingPunct="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eaLnBrk="1" hangingPunct="1"/>
            <a:r>
              <a:rPr lang="ru-RU" altLang="ru-RU" sz="2000" b="1" dirty="0">
                <a:solidFill>
                  <a:srgbClr val="000000"/>
                </a:solidFill>
              </a:rPr>
              <a:t>Движение в природе и в технике</a:t>
            </a:r>
            <a:endParaRPr lang="ru-RU" altLang="ru-RU" sz="2000" b="1" dirty="0">
              <a:solidFill>
                <a:srgbClr val="666699"/>
              </a:solidFill>
            </a:endParaRPr>
          </a:p>
        </p:txBody>
      </p:sp>
      <p:pic>
        <p:nvPicPr>
          <p:cNvPr id="24" name="Picture 13">
            <a:extLst>
              <a:ext uri="{FF2B5EF4-FFF2-40B4-BE49-F238E27FC236}">
                <a16:creationId xmlns:a16="http://schemas.microsoft.com/office/drawing/2014/main" id="{D3797CE1-0A89-4735-82F5-0D90F830FD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9"/>
          <a:stretch/>
        </p:blipFill>
        <p:spPr bwMode="auto">
          <a:xfrm>
            <a:off x="3763151" y="3195049"/>
            <a:ext cx="1293812" cy="1407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87BEFAA9-4412-4350-AFAF-F93D796D6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974" y="2248066"/>
            <a:ext cx="101282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a:extLst>
              <a:ext uri="{FF2B5EF4-FFF2-40B4-BE49-F238E27FC236}">
                <a16:creationId xmlns:a16="http://schemas.microsoft.com/office/drawing/2014/main" id="{B6D9B632-1E57-4BD1-8A39-54B691DC16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511" y="2330616"/>
            <a:ext cx="823913"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8">
            <a:extLst>
              <a:ext uri="{FF2B5EF4-FFF2-40B4-BE49-F238E27FC236}">
                <a16:creationId xmlns:a16="http://schemas.microsoft.com/office/drawing/2014/main" id="{FC7055A9-734A-48C0-9F51-F244D1AF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1261" y="3440279"/>
            <a:ext cx="15255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0">
            <a:extLst>
              <a:ext uri="{FF2B5EF4-FFF2-40B4-BE49-F238E27FC236}">
                <a16:creationId xmlns:a16="http://schemas.microsoft.com/office/drawing/2014/main" id="{A9DDA67A-9147-4994-97E0-1238D8BA7F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5399" y="2263941"/>
            <a:ext cx="1325562"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Стрелка вниз 48">
            <a:extLst>
              <a:ext uri="{FF2B5EF4-FFF2-40B4-BE49-F238E27FC236}">
                <a16:creationId xmlns:a16="http://schemas.microsoft.com/office/drawing/2014/main" id="{18D779E3-7366-41C3-A123-1E115BE43237}"/>
              </a:ext>
            </a:extLst>
          </p:cNvPr>
          <p:cNvSpPr>
            <a:spLocks noChangeArrowheads="1"/>
          </p:cNvSpPr>
          <p:nvPr/>
        </p:nvSpPr>
        <p:spPr bwMode="auto">
          <a:xfrm>
            <a:off x="8370699" y="2946566"/>
            <a:ext cx="301625" cy="933450"/>
          </a:xfrm>
          <a:prstGeom prst="downArrow">
            <a:avLst>
              <a:gd name="adj1" fmla="val 50000"/>
              <a:gd name="adj2" fmla="val 499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5" name="Стрелка вниз 49">
            <a:extLst>
              <a:ext uri="{FF2B5EF4-FFF2-40B4-BE49-F238E27FC236}">
                <a16:creationId xmlns:a16="http://schemas.microsoft.com/office/drawing/2014/main" id="{929216CD-8153-4F45-9918-B127E8B695D6}"/>
              </a:ext>
            </a:extLst>
          </p:cNvPr>
          <p:cNvSpPr>
            <a:spLocks noChangeArrowheads="1"/>
          </p:cNvSpPr>
          <p:nvPr/>
        </p:nvSpPr>
        <p:spPr bwMode="auto">
          <a:xfrm>
            <a:off x="9658161" y="2954504"/>
            <a:ext cx="301625" cy="1846262"/>
          </a:xfrm>
          <a:prstGeom prst="downArrow">
            <a:avLst>
              <a:gd name="adj1" fmla="val 50000"/>
              <a:gd name="adj2" fmla="val 50017"/>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46" name="Picture 3">
            <a:extLst>
              <a:ext uri="{FF2B5EF4-FFF2-40B4-BE49-F238E27FC236}">
                <a16:creationId xmlns:a16="http://schemas.microsoft.com/office/drawing/2014/main" id="{496F0013-1496-4A62-BD7A-512AA9862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0774" y="4499141"/>
            <a:ext cx="1660525"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9">
            <a:extLst>
              <a:ext uri="{FF2B5EF4-FFF2-40B4-BE49-F238E27FC236}">
                <a16:creationId xmlns:a16="http://schemas.microsoft.com/office/drawing/2014/main" id="{EACC4C29-364A-4F29-BF47-FDDA4A84118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99183" y="5078093"/>
            <a:ext cx="1647690" cy="1127174"/>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 name="Стрелка вниз 52">
            <a:extLst>
              <a:ext uri="{FF2B5EF4-FFF2-40B4-BE49-F238E27FC236}">
                <a16:creationId xmlns:a16="http://schemas.microsoft.com/office/drawing/2014/main" id="{6CC72A43-E5FA-4ABB-9738-2313F2C95753}"/>
              </a:ext>
            </a:extLst>
          </p:cNvPr>
          <p:cNvSpPr>
            <a:spLocks noChangeArrowheads="1"/>
          </p:cNvSpPr>
          <p:nvPr/>
        </p:nvSpPr>
        <p:spPr bwMode="auto">
          <a:xfrm>
            <a:off x="7132449" y="2937041"/>
            <a:ext cx="301625" cy="503238"/>
          </a:xfrm>
          <a:prstGeom prst="downArrow">
            <a:avLst>
              <a:gd name="adj1" fmla="val 50000"/>
              <a:gd name="adj2" fmla="val 49945"/>
            </a:avLst>
          </a:prstGeom>
          <a:solidFill>
            <a:schemeClr val="accent1">
              <a:alpha val="41960"/>
            </a:schemeClr>
          </a:solidFill>
          <a:ln w="9525" algn="ctr">
            <a:solidFill>
              <a:schemeClr val="tx1"/>
            </a:solidFill>
            <a:round/>
            <a:headEnd/>
            <a:tailEnd/>
          </a:ln>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sp>
        <p:nvSpPr>
          <p:cNvPr id="49" name="Rectangle 8">
            <a:extLst>
              <a:ext uri="{FF2B5EF4-FFF2-40B4-BE49-F238E27FC236}">
                <a16:creationId xmlns:a16="http://schemas.microsoft.com/office/drawing/2014/main" id="{61F32B9B-36D0-4FDF-9817-367DE609E3B3}"/>
              </a:ext>
            </a:extLst>
          </p:cNvPr>
          <p:cNvSpPr>
            <a:spLocks noChangeArrowheads="1"/>
          </p:cNvSpPr>
          <p:nvPr/>
        </p:nvSpPr>
        <p:spPr bwMode="auto">
          <a:xfrm>
            <a:off x="1730829" y="106899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lgn="ctr"/>
            <a:r>
              <a:rPr kumimoji="0" lang="en-US" sz="1600" dirty="0">
                <a:solidFill>
                  <a:srgbClr val="7030A0"/>
                </a:solidFill>
              </a:rPr>
              <a:t>The most resent types of motion and energy transmission.</a:t>
            </a:r>
          </a:p>
          <a:p>
            <a:pPr algn="ctr"/>
            <a:r>
              <a:rPr kumimoji="0" lang="en-US" sz="1600" b="1" dirty="0">
                <a:solidFill>
                  <a:srgbClr val="7030A0"/>
                </a:solidFill>
              </a:rPr>
              <a:t>Nature</a:t>
            </a:r>
            <a:r>
              <a:rPr kumimoji="0" lang="en-US" sz="1600" dirty="0">
                <a:solidFill>
                  <a:srgbClr val="7030A0"/>
                </a:solidFill>
              </a:rPr>
              <a:t>       vs.     </a:t>
            </a:r>
            <a:r>
              <a:rPr kumimoji="0" lang="en-US" sz="1600" b="1" dirty="0">
                <a:solidFill>
                  <a:srgbClr val="7030A0"/>
                </a:solidFill>
              </a:rPr>
              <a:t>Technique</a:t>
            </a:r>
          </a:p>
          <a:p>
            <a:pPr algn="just"/>
            <a:endParaRPr kumimoji="0" lang="en-US" sz="1600" dirty="0">
              <a:solidFill>
                <a:srgbClr val="7030A0"/>
              </a:solidFill>
            </a:endParaRPr>
          </a:p>
          <a:p>
            <a:pPr indent="806450" algn="just">
              <a:tabLst>
                <a:tab pos="6011863" algn="l"/>
              </a:tabLst>
            </a:pPr>
            <a:r>
              <a:rPr kumimoji="0" lang="en-US" sz="1600" dirty="0">
                <a:solidFill>
                  <a:srgbClr val="7030A0"/>
                </a:solidFill>
              </a:rPr>
              <a:t>Forward and backward motion	Rotation</a:t>
            </a:r>
            <a:endParaRPr kumimoji="0" lang="ru-RU" sz="1600" dirty="0">
              <a:solidFill>
                <a:srgbClr val="7030A0"/>
              </a:solidFill>
            </a:endParaRPr>
          </a:p>
        </p:txBody>
      </p:sp>
      <p:sp>
        <p:nvSpPr>
          <p:cNvPr id="50" name="Номер слайда 1">
            <a:extLst>
              <a:ext uri="{FF2B5EF4-FFF2-40B4-BE49-F238E27FC236}">
                <a16:creationId xmlns:a16="http://schemas.microsoft.com/office/drawing/2014/main" id="{D66D4AB4-4DF3-494D-9F5B-73CF96851248}"/>
              </a:ext>
            </a:extLst>
          </p:cNvPr>
          <p:cNvSpPr>
            <a:spLocks noGrp="1"/>
          </p:cNvSpPr>
          <p:nvPr/>
        </p:nvSpPr>
        <p:spPr bwMode="auto">
          <a:xfrm>
            <a:off x="8242111" y="572945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ru-RU"/>
            </a:defPPr>
            <a:lvl1pPr algn="r" rtl="0" fontAlgn="base">
              <a:spcBef>
                <a:spcPct val="0"/>
              </a:spcBef>
              <a:spcAft>
                <a:spcPct val="0"/>
              </a:spcAft>
              <a:defRPr kumimoji="0" sz="1200" kern="1200">
                <a:solidFill>
                  <a:schemeClr val="tx1"/>
                </a:solidFill>
                <a:effectLst>
                  <a:outerShdw blurRad="38100" dist="38100" dir="2700000" algn="tl">
                    <a:srgbClr val="000000"/>
                  </a:outerShdw>
                </a:effectLst>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pPr>
              <a:defRPr/>
            </a:pPr>
            <a:fld id="{CB6A9628-8EFD-4BF4-855F-1CA06EBC3C22}" type="slidenum">
              <a:rPr lang="ru-RU" smtClean="0"/>
              <a:pPr>
                <a:defRPr/>
              </a:pPr>
              <a:t>9</a:t>
            </a:fld>
            <a:endParaRPr lang="ru-RU"/>
          </a:p>
        </p:txBody>
      </p:sp>
      <p:pic>
        <p:nvPicPr>
          <p:cNvPr id="51" name="Picture 11">
            <a:extLst>
              <a:ext uri="{FF2B5EF4-FFF2-40B4-BE49-F238E27FC236}">
                <a16:creationId xmlns:a16="http://schemas.microsoft.com/office/drawing/2014/main" id="{38F3C26B-0742-4827-9173-47416FC19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1892" y="2416916"/>
            <a:ext cx="841375"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2">
            <a:extLst>
              <a:ext uri="{FF2B5EF4-FFF2-40B4-BE49-F238E27FC236}">
                <a16:creationId xmlns:a16="http://schemas.microsoft.com/office/drawing/2014/main" id="{F7E3AF6F-B375-422A-80D7-76E86771E6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56279" y="2358179"/>
            <a:ext cx="1471613"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4">
            <a:extLst>
              <a:ext uri="{FF2B5EF4-FFF2-40B4-BE49-F238E27FC236}">
                <a16:creationId xmlns:a16="http://schemas.microsoft.com/office/drawing/2014/main" id="{3314C16D-B723-426C-98B1-F7BBCB950C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3004" y="2197841"/>
            <a:ext cx="796925"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 name="Правая фигурная скобка 53">
            <a:extLst>
              <a:ext uri="{FF2B5EF4-FFF2-40B4-BE49-F238E27FC236}">
                <a16:creationId xmlns:a16="http://schemas.microsoft.com/office/drawing/2014/main" id="{7AA4B70D-F839-48DC-836B-3B4A673D9F7D}"/>
              </a:ext>
            </a:extLst>
          </p:cNvPr>
          <p:cNvSpPr>
            <a:spLocks/>
          </p:cNvSpPr>
          <p:nvPr/>
        </p:nvSpPr>
        <p:spPr bwMode="auto">
          <a:xfrm rot="5400000">
            <a:off x="3947129" y="1181202"/>
            <a:ext cx="471487" cy="3952875"/>
          </a:xfrm>
          <a:prstGeom prst="rightBrace">
            <a:avLst>
              <a:gd name="adj1" fmla="val 8345"/>
              <a:gd name="adj2" fmla="val 50000"/>
            </a:avLst>
          </a:prstGeom>
          <a:noFill/>
          <a:ln w="9525" algn="ctr">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defPPr>
              <a:defRPr lang="ru-RU"/>
            </a:defPPr>
            <a:lvl1pPr algn="l" rtl="0" fontAlgn="base">
              <a:spcBef>
                <a:spcPct val="0"/>
              </a:spcBef>
              <a:spcAft>
                <a:spcPct val="0"/>
              </a:spcAft>
              <a:defRPr kumimoji="1" sz="2000" kern="1200">
                <a:solidFill>
                  <a:schemeClr val="tx1"/>
                </a:solidFill>
                <a:latin typeface="Arial" charset="0"/>
                <a:ea typeface="+mn-ea"/>
                <a:cs typeface="+mn-cs"/>
              </a:defRPr>
            </a:lvl1pPr>
            <a:lvl2pPr marL="457200" algn="l" rtl="0" fontAlgn="base">
              <a:spcBef>
                <a:spcPct val="0"/>
              </a:spcBef>
              <a:spcAft>
                <a:spcPct val="0"/>
              </a:spcAft>
              <a:defRPr kumimoji="1" sz="2000" kern="1200">
                <a:solidFill>
                  <a:schemeClr val="tx1"/>
                </a:solidFill>
                <a:latin typeface="Arial" charset="0"/>
                <a:ea typeface="+mn-ea"/>
                <a:cs typeface="+mn-cs"/>
              </a:defRPr>
            </a:lvl2pPr>
            <a:lvl3pPr marL="914400" algn="l" rtl="0" fontAlgn="base">
              <a:spcBef>
                <a:spcPct val="0"/>
              </a:spcBef>
              <a:spcAft>
                <a:spcPct val="0"/>
              </a:spcAft>
              <a:defRPr kumimoji="1" sz="2000" kern="1200">
                <a:solidFill>
                  <a:schemeClr val="tx1"/>
                </a:solidFill>
                <a:latin typeface="Arial" charset="0"/>
                <a:ea typeface="+mn-ea"/>
                <a:cs typeface="+mn-cs"/>
              </a:defRPr>
            </a:lvl3pPr>
            <a:lvl4pPr marL="1371600" algn="l" rtl="0" fontAlgn="base">
              <a:spcBef>
                <a:spcPct val="0"/>
              </a:spcBef>
              <a:spcAft>
                <a:spcPct val="0"/>
              </a:spcAft>
              <a:defRPr kumimoji="1" sz="2000" kern="1200">
                <a:solidFill>
                  <a:schemeClr val="tx1"/>
                </a:solidFill>
                <a:latin typeface="Arial" charset="0"/>
                <a:ea typeface="+mn-ea"/>
                <a:cs typeface="+mn-cs"/>
              </a:defRPr>
            </a:lvl4pPr>
            <a:lvl5pPr marL="1828800" algn="l" rtl="0" fontAlgn="base">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a:lstStyle>
          <a:p>
            <a:endParaRPr lang="ru-RU"/>
          </a:p>
        </p:txBody>
      </p:sp>
      <p:pic>
        <p:nvPicPr>
          <p:cNvPr id="55" name="Рисунок 54">
            <a:extLst>
              <a:ext uri="{FF2B5EF4-FFF2-40B4-BE49-F238E27FC236}">
                <a16:creationId xmlns:a16="http://schemas.microsoft.com/office/drawing/2014/main" id="{554B04A9-7367-4CA0-BAC8-3E928E95D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6420" y="4618647"/>
            <a:ext cx="3048000" cy="1714500"/>
          </a:xfrm>
          <a:prstGeom prst="rect">
            <a:avLst/>
          </a:prstGeom>
          <a:effectLst>
            <a:softEdge rad="127000"/>
          </a:effectLst>
        </p:spPr>
      </p:pic>
      <p:pic>
        <p:nvPicPr>
          <p:cNvPr id="56" name="Picture 2">
            <a:extLst>
              <a:ext uri="{FF2B5EF4-FFF2-40B4-BE49-F238E27FC236}">
                <a16:creationId xmlns:a16="http://schemas.microsoft.com/office/drawing/2014/main" id="{0008C056-F880-4D6F-9956-872494B06E3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012074" y="1329539"/>
            <a:ext cx="598983" cy="602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850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Международный">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23">
  <a:themeElements>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1_Международный">
      <a:majorFont>
        <a:latin typeface="Times New Roman"/>
        <a:ea typeface=""/>
        <a:cs typeface=""/>
      </a:majorFont>
      <a:minorFont>
        <a:latin typeface="Technic"/>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32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Международный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1_Международный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1_Международный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1_Международный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1_Международный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1_Международный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1_Международный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1_Международный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31567</TotalTime>
  <Words>3863</Words>
  <Application>Microsoft Office PowerPoint</Application>
  <PresentationFormat>Широкоэкранный</PresentationFormat>
  <Paragraphs>515</Paragraphs>
  <Slides>50</Slides>
  <Notes>50</Notes>
  <HiddenSlides>0</HiddenSlides>
  <MMClips>0</MMClips>
  <ScaleCrop>false</ScaleCrop>
  <HeadingPairs>
    <vt:vector size="8" baseType="variant">
      <vt:variant>
        <vt:lpstr>Использованные шрифты</vt:lpstr>
      </vt:variant>
      <vt:variant>
        <vt:i4>7</vt:i4>
      </vt:variant>
      <vt:variant>
        <vt:lpstr>Тема</vt:lpstr>
      </vt:variant>
      <vt:variant>
        <vt:i4>2</vt:i4>
      </vt:variant>
      <vt:variant>
        <vt:lpstr>Внедренные серверы OLE</vt:lpstr>
      </vt:variant>
      <vt:variant>
        <vt:i4>1</vt:i4>
      </vt:variant>
      <vt:variant>
        <vt:lpstr>Заголовки слайдов</vt:lpstr>
      </vt:variant>
      <vt:variant>
        <vt:i4>50</vt:i4>
      </vt:variant>
    </vt:vector>
  </HeadingPairs>
  <TitlesOfParts>
    <vt:vector size="60" baseType="lpstr">
      <vt:lpstr>Arial</vt:lpstr>
      <vt:lpstr>Cambria</vt:lpstr>
      <vt:lpstr>Cambria Math</vt:lpstr>
      <vt:lpstr>Comic Sans MS</vt:lpstr>
      <vt:lpstr>Dutch801 Rm BT</vt:lpstr>
      <vt:lpstr>Technic</vt:lpstr>
      <vt:lpstr>Times New Roman</vt:lpstr>
      <vt:lpstr>1_Международный</vt:lpstr>
      <vt:lpstr>123</vt:lpstr>
      <vt:lpstr>Формула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Дом</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Информационные технологии – резерв повышения производительности труда и конкурентоспособности промышленной продукции</dc:title>
  <dc:creator>Леонид</dc:creator>
  <cp:lastModifiedBy>Alexey Kornaev</cp:lastModifiedBy>
  <cp:revision>1587</cp:revision>
  <dcterms:created xsi:type="dcterms:W3CDTF">2006-04-24T07:21:38Z</dcterms:created>
  <dcterms:modified xsi:type="dcterms:W3CDTF">2020-10-26T12:19:24Z</dcterms:modified>
</cp:coreProperties>
</file>